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4.xml" ContentType="application/vnd.openxmlformats-officedocument.theme+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5.xml" ContentType="application/vnd.openxmlformats-officedocument.theme+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theme/theme6.xml" ContentType="application/vnd.openxmlformats-officedocument.theme+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7.xml" ContentType="application/vnd.openxmlformats-officedocument.theme+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3" r:id="rId5"/>
    <p:sldMasterId id="2147483692" r:id="rId6"/>
    <p:sldMasterId id="2147483707" r:id="rId7"/>
    <p:sldMasterId id="2147483755" r:id="rId8"/>
    <p:sldMasterId id="2147483805" r:id="rId9"/>
    <p:sldMasterId id="2147483833" r:id="rId10"/>
    <p:sldMasterId id="2147483923" r:id="rId11"/>
    <p:sldMasterId id="2147483938" r:id="rId12"/>
  </p:sldMasterIdLst>
  <p:notesMasterIdLst>
    <p:notesMasterId r:id="rId51"/>
  </p:notesMasterIdLst>
  <p:handoutMasterIdLst>
    <p:handoutMasterId r:id="rId52"/>
  </p:handoutMasterIdLst>
  <p:sldIdLst>
    <p:sldId id="501" r:id="rId13"/>
    <p:sldId id="567" r:id="rId14"/>
    <p:sldId id="569" r:id="rId15"/>
    <p:sldId id="568" r:id="rId16"/>
    <p:sldId id="570" r:id="rId17"/>
    <p:sldId id="571" r:id="rId18"/>
    <p:sldId id="572" r:id="rId19"/>
    <p:sldId id="514" r:id="rId20"/>
    <p:sldId id="575" r:id="rId21"/>
    <p:sldId id="517" r:id="rId22"/>
    <p:sldId id="542" r:id="rId23"/>
    <p:sldId id="555" r:id="rId24"/>
    <p:sldId id="552" r:id="rId25"/>
    <p:sldId id="586" r:id="rId26"/>
    <p:sldId id="546" r:id="rId27"/>
    <p:sldId id="578" r:id="rId28"/>
    <p:sldId id="579" r:id="rId29"/>
    <p:sldId id="564" r:id="rId30"/>
    <p:sldId id="565" r:id="rId31"/>
    <p:sldId id="574" r:id="rId32"/>
    <p:sldId id="577" r:id="rId33"/>
    <p:sldId id="548" r:id="rId34"/>
    <p:sldId id="580" r:id="rId35"/>
    <p:sldId id="556" r:id="rId36"/>
    <p:sldId id="557" r:id="rId37"/>
    <p:sldId id="561" r:id="rId38"/>
    <p:sldId id="581" r:id="rId39"/>
    <p:sldId id="554" r:id="rId40"/>
    <p:sldId id="583" r:id="rId41"/>
    <p:sldId id="584" r:id="rId42"/>
    <p:sldId id="585" r:id="rId43"/>
    <p:sldId id="558" r:id="rId44"/>
    <p:sldId id="559" r:id="rId45"/>
    <p:sldId id="560" r:id="rId46"/>
    <p:sldId id="562" r:id="rId47"/>
    <p:sldId id="543" r:id="rId48"/>
    <p:sldId id="563" r:id="rId49"/>
    <p:sldId id="486" r:id="rId50"/>
  </p:sldIdLst>
  <p:sldSz cx="12192000" cy="6858000"/>
  <p:notesSz cx="6735763" cy="98663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60" userDrawn="1">
          <p15:clr>
            <a:srgbClr val="A4A3A4"/>
          </p15:clr>
        </p15:guide>
        <p15:guide id="2" orient="horz" pos="2160">
          <p15:clr>
            <a:srgbClr val="A4A3A4"/>
          </p15:clr>
        </p15:guide>
      </p15:sldGuideLst>
    </p:ext>
    <p:ext uri="{2D200454-40CA-4A62-9FC3-DE9A4176ACB9}">
      <p15:notesGuideLst xmlns:p15="http://schemas.microsoft.com/office/powerpoint/2012/main">
        <p15:guide id="1" orient="horz" pos="3108">
          <p15:clr>
            <a:srgbClr val="A4A3A4"/>
          </p15:clr>
        </p15:guide>
        <p15:guide id="2" pos="2122">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Hide Kinoshita" initials="HK" lastIdx="4" clrIdx="0"/>
  <p:cmAuthor id="1" name="Hao2 Wu" initials="HW" lastIdx="1" clrIdx="1"/>
  <p:cmAuthor id="2" name="Tom XF4 Guo" initials="TXG" lastIdx="1" clrIdx="2">
    <p:extLst>
      <p:ext uri="{19B8F6BF-5375-455C-9EA6-DF929625EA0E}">
        <p15:presenceInfo xmlns:p15="http://schemas.microsoft.com/office/powerpoint/2012/main" userId="S::guoxf4@Lenovo.com::4112a69f-8e59-4cad-a3ef-fa2a63550d1a"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3CC"/>
    <a:srgbClr val="0000FF"/>
    <a:srgbClr val="FF9900"/>
    <a:srgbClr val="00CC00"/>
    <a:srgbClr val="FFC9C9"/>
    <a:srgbClr val="FF0000"/>
    <a:srgbClr val="FFFF57"/>
    <a:srgbClr val="00B0F0"/>
    <a:srgbClr val="FDEDF6"/>
    <a:srgbClr val="FFFFB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F5AB1C69-6EDB-4FF4-983F-18BD219EF322}" styleName="中間スタイル 2 - アクセント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中間スタイル 2 - アクセント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中間スタイル 2 - アクセント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73A0DAA-6AF3-43AB-8588-CEC1D06C72B9}" styleName="スタイル (中間)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D7AC3CCA-C797-4891-BE02-D94E43425B78}" styleName="スタイル (中間)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8EC20E35-A176-4012-BC5E-935CFFF8708E}" styleName="スタイル (中間)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EB9631B5-78F2-41C9-869B-9F39066F8104}" styleName="中間スタイル 3 - アクセント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74C1A8A3-306A-4EB7-A6B1-4F7E0EB9C5D6}" styleName="中間スタイル 3 - アクセント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EB344D84-9AFB-497E-A393-DC336BA19D2E}" styleName="中間スタイル 3 - アクセント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6E25E649-3F16-4E02-A733-19D2CDBF48F0}" styleName="中間スタイル 3 - アクセント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85BE263C-DBD7-4A20-BB59-AAB30ACAA65A}" styleName="中間スタイル 3 - アクセント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91EBBBCC-DAD2-459C-BE2E-F6DE35CF9A28}" styleName="濃色スタイル 2 - アクセント 3/アクセント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0660B408-B3CF-4A94-85FC-2B1E0A45F4A2}" styleName="濃色スタイル 2 - アクセント 1/アクセント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5202B0CA-FC54-4496-8BCA-5EF66A818D29}" styleName="スタイル (濃色)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125E5076-3810-47DD-B79F-674D7AD40C01}" styleName="濃色スタイル 1 - アクセント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3B4B98B0-60AC-42C2-AFA5-B58CD77FA1E5}" styleName="淡色スタイル 1 - アクセント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FD0F851-EC5A-4D38-B0AD-8093EC10F338}" styleName="淡色スタイル 1 - アクセント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D27102A9-8310-4765-A935-A1911B00CA55}" styleName="淡色スタイル 1 - アクセント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C083E6E3-FA7D-4D7B-A595-EF9225AFEA82}" styleName="淡色スタイル 1 - アクセント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0E3FDE45-AF77-4B5C-9715-49D594BDF05E}" styleName="淡色スタイル 1 - アクセント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775DCB02-9BB8-47FD-8907-85C794F793BA}" styleName="主题样式 1 - 强调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276" autoAdjust="0"/>
    <p:restoredTop sz="86387" autoAdjust="0"/>
  </p:normalViewPr>
  <p:slideViewPr>
    <p:cSldViewPr snapToGrid="0">
      <p:cViewPr varScale="1">
        <p:scale>
          <a:sx n="68" d="100"/>
          <a:sy n="68" d="100"/>
        </p:scale>
        <p:origin x="888" y="66"/>
      </p:cViewPr>
      <p:guideLst>
        <p:guide pos="360"/>
        <p:guide orient="horz" pos="2160"/>
      </p:guideLst>
    </p:cSldViewPr>
  </p:slideViewPr>
  <p:outlineViewPr>
    <p:cViewPr>
      <p:scale>
        <a:sx n="33" d="100"/>
        <a:sy n="33" d="100"/>
      </p:scale>
      <p:origin x="0" y="-4266"/>
    </p:cViewPr>
  </p:outlineViewPr>
  <p:notesTextViewPr>
    <p:cViewPr>
      <p:scale>
        <a:sx n="1" d="1"/>
        <a:sy n="1" d="1"/>
      </p:scale>
      <p:origin x="0" y="0"/>
    </p:cViewPr>
  </p:notesTextViewPr>
  <p:sorterViewPr>
    <p:cViewPr>
      <p:scale>
        <a:sx n="30" d="100"/>
        <a:sy n="30" d="100"/>
      </p:scale>
      <p:origin x="0" y="0"/>
    </p:cViewPr>
  </p:sorterViewPr>
  <p:notesViewPr>
    <p:cSldViewPr snapToGrid="0">
      <p:cViewPr varScale="1">
        <p:scale>
          <a:sx n="84" d="100"/>
          <a:sy n="84" d="100"/>
        </p:scale>
        <p:origin x="-3816" y="-84"/>
      </p:cViewPr>
      <p:guideLst>
        <p:guide orient="horz" pos="3108"/>
        <p:guide pos="2122"/>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xml"/><Relationship Id="rId18" Type="http://schemas.openxmlformats.org/officeDocument/2006/relationships/slide" Target="slides/slide6.xml"/><Relationship Id="rId26" Type="http://schemas.openxmlformats.org/officeDocument/2006/relationships/slide" Target="slides/slide14.xml"/><Relationship Id="rId39" Type="http://schemas.openxmlformats.org/officeDocument/2006/relationships/slide" Target="slides/slide27.xml"/><Relationship Id="rId21" Type="http://schemas.openxmlformats.org/officeDocument/2006/relationships/slide" Target="slides/slide9.xml"/><Relationship Id="rId34" Type="http://schemas.openxmlformats.org/officeDocument/2006/relationships/slide" Target="slides/slide22.xml"/><Relationship Id="rId42" Type="http://schemas.openxmlformats.org/officeDocument/2006/relationships/slide" Target="slides/slide30.xml"/><Relationship Id="rId47" Type="http://schemas.openxmlformats.org/officeDocument/2006/relationships/slide" Target="slides/slide35.xml"/><Relationship Id="rId50" Type="http://schemas.openxmlformats.org/officeDocument/2006/relationships/slide" Target="slides/slide38.xml"/><Relationship Id="rId55" Type="http://schemas.openxmlformats.org/officeDocument/2006/relationships/viewProps" Target="viewProps.xml"/><Relationship Id="rId7" Type="http://schemas.openxmlformats.org/officeDocument/2006/relationships/slideMaster" Target="slideMasters/slideMaster3.xml"/><Relationship Id="rId2" Type="http://schemas.openxmlformats.org/officeDocument/2006/relationships/customXml" Target="../customXml/item2.xml"/><Relationship Id="rId16" Type="http://schemas.openxmlformats.org/officeDocument/2006/relationships/slide" Target="slides/slide4.xml"/><Relationship Id="rId29" Type="http://schemas.openxmlformats.org/officeDocument/2006/relationships/slide" Target="slides/slide17.xml"/><Relationship Id="rId11" Type="http://schemas.openxmlformats.org/officeDocument/2006/relationships/slideMaster" Target="slideMasters/slideMaster7.xml"/><Relationship Id="rId24" Type="http://schemas.openxmlformats.org/officeDocument/2006/relationships/slide" Target="slides/slide12.xml"/><Relationship Id="rId32" Type="http://schemas.openxmlformats.org/officeDocument/2006/relationships/slide" Target="slides/slide20.xml"/><Relationship Id="rId37" Type="http://schemas.openxmlformats.org/officeDocument/2006/relationships/slide" Target="slides/slide25.xml"/><Relationship Id="rId40" Type="http://schemas.openxmlformats.org/officeDocument/2006/relationships/slide" Target="slides/slide28.xml"/><Relationship Id="rId45" Type="http://schemas.openxmlformats.org/officeDocument/2006/relationships/slide" Target="slides/slide33.xml"/><Relationship Id="rId53" Type="http://schemas.openxmlformats.org/officeDocument/2006/relationships/commentAuthors" Target="commentAuthors.xml"/><Relationship Id="rId5" Type="http://schemas.openxmlformats.org/officeDocument/2006/relationships/slideMaster" Target="slideMasters/slideMaster1.xml"/><Relationship Id="rId19" Type="http://schemas.openxmlformats.org/officeDocument/2006/relationships/slide" Target="slides/slide7.xml"/><Relationship Id="rId4" Type="http://schemas.openxmlformats.org/officeDocument/2006/relationships/customXml" Target="../customXml/item4.xml"/><Relationship Id="rId9" Type="http://schemas.openxmlformats.org/officeDocument/2006/relationships/slideMaster" Target="slideMasters/slideMaster5.xml"/><Relationship Id="rId14" Type="http://schemas.openxmlformats.org/officeDocument/2006/relationships/slide" Target="slides/slide2.xml"/><Relationship Id="rId22" Type="http://schemas.openxmlformats.org/officeDocument/2006/relationships/slide" Target="slides/slide10.xml"/><Relationship Id="rId27" Type="http://schemas.openxmlformats.org/officeDocument/2006/relationships/slide" Target="slides/slide15.xml"/><Relationship Id="rId30" Type="http://schemas.openxmlformats.org/officeDocument/2006/relationships/slide" Target="slides/slide18.xml"/><Relationship Id="rId35" Type="http://schemas.openxmlformats.org/officeDocument/2006/relationships/slide" Target="slides/slide23.xml"/><Relationship Id="rId43" Type="http://schemas.openxmlformats.org/officeDocument/2006/relationships/slide" Target="slides/slide31.xml"/><Relationship Id="rId48" Type="http://schemas.openxmlformats.org/officeDocument/2006/relationships/slide" Target="slides/slide36.xml"/><Relationship Id="rId56" Type="http://schemas.openxmlformats.org/officeDocument/2006/relationships/theme" Target="theme/theme1.xml"/><Relationship Id="rId8" Type="http://schemas.openxmlformats.org/officeDocument/2006/relationships/slideMaster" Target="slideMasters/slideMaster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Master" Target="slideMasters/slideMaster8.xml"/><Relationship Id="rId17" Type="http://schemas.openxmlformats.org/officeDocument/2006/relationships/slide" Target="slides/slide5.xml"/><Relationship Id="rId25" Type="http://schemas.openxmlformats.org/officeDocument/2006/relationships/slide" Target="slides/slide13.xml"/><Relationship Id="rId33" Type="http://schemas.openxmlformats.org/officeDocument/2006/relationships/slide" Target="slides/slide21.xml"/><Relationship Id="rId38" Type="http://schemas.openxmlformats.org/officeDocument/2006/relationships/slide" Target="slides/slide26.xml"/><Relationship Id="rId46" Type="http://schemas.openxmlformats.org/officeDocument/2006/relationships/slide" Target="slides/slide34.xml"/><Relationship Id="rId20" Type="http://schemas.openxmlformats.org/officeDocument/2006/relationships/slide" Target="slides/slide8.xml"/><Relationship Id="rId41" Type="http://schemas.openxmlformats.org/officeDocument/2006/relationships/slide" Target="slides/slide29.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2.xml"/><Relationship Id="rId15" Type="http://schemas.openxmlformats.org/officeDocument/2006/relationships/slide" Target="slides/slide3.xml"/><Relationship Id="rId23" Type="http://schemas.openxmlformats.org/officeDocument/2006/relationships/slide" Target="slides/slide11.xml"/><Relationship Id="rId28" Type="http://schemas.openxmlformats.org/officeDocument/2006/relationships/slide" Target="slides/slide16.xml"/><Relationship Id="rId36" Type="http://schemas.openxmlformats.org/officeDocument/2006/relationships/slide" Target="slides/slide24.xml"/><Relationship Id="rId49" Type="http://schemas.openxmlformats.org/officeDocument/2006/relationships/slide" Target="slides/slide37.xml"/><Relationship Id="rId57" Type="http://schemas.openxmlformats.org/officeDocument/2006/relationships/tableStyles" Target="tableStyles.xml"/><Relationship Id="rId10" Type="http://schemas.openxmlformats.org/officeDocument/2006/relationships/slideMaster" Target="slideMasters/slideMaster6.xml"/><Relationship Id="rId31" Type="http://schemas.openxmlformats.org/officeDocument/2006/relationships/slide" Target="slides/slide19.xml"/><Relationship Id="rId44" Type="http://schemas.openxmlformats.org/officeDocument/2006/relationships/slide" Target="slides/slide32.xml"/><Relationship Id="rId5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theme" Target="../theme/theme1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18831" cy="495029"/>
          </a:xfrm>
          <a:prstGeom prst="rect">
            <a:avLst/>
          </a:prstGeom>
        </p:spPr>
        <p:txBody>
          <a:bodyPr vert="horz" lIns="93177" tIns="46589" rIns="93177" bIns="46589" rtlCol="0"/>
          <a:lstStyle>
            <a:lvl1pPr algn="l">
              <a:defRPr sz="1200"/>
            </a:lvl1pPr>
          </a:lstStyle>
          <a:p>
            <a:endParaRPr lang="en-US" sz="800">
              <a:solidFill>
                <a:schemeClr val="accent5"/>
              </a:solidFill>
            </a:endParaRPr>
          </a:p>
        </p:txBody>
      </p:sp>
      <p:sp>
        <p:nvSpPr>
          <p:cNvPr id="3" name="Date Placeholder 2"/>
          <p:cNvSpPr>
            <a:spLocks noGrp="1"/>
          </p:cNvSpPr>
          <p:nvPr>
            <p:ph type="dt" sz="quarter" idx="1"/>
          </p:nvPr>
        </p:nvSpPr>
        <p:spPr>
          <a:xfrm>
            <a:off x="3815374" y="1"/>
            <a:ext cx="2918831" cy="495029"/>
          </a:xfrm>
          <a:prstGeom prst="rect">
            <a:avLst/>
          </a:prstGeom>
        </p:spPr>
        <p:txBody>
          <a:bodyPr vert="horz" lIns="93177" tIns="46589" rIns="93177" bIns="46589" rtlCol="0"/>
          <a:lstStyle>
            <a:lvl1pPr algn="r">
              <a:defRPr sz="1200"/>
            </a:lvl1pPr>
          </a:lstStyle>
          <a:p>
            <a:fld id="{19A42DBE-9A40-44C2-85E2-CEF4A643DC9B}" type="datetimeFigureOut">
              <a:rPr lang="en-US" sz="800">
                <a:solidFill>
                  <a:schemeClr val="accent5"/>
                </a:solidFill>
              </a:rPr>
              <a:pPr/>
              <a:t>10/23/2020</a:t>
            </a:fld>
            <a:endParaRPr lang="en-US" sz="800">
              <a:solidFill>
                <a:schemeClr val="accent5"/>
              </a:solidFill>
            </a:endParaRPr>
          </a:p>
        </p:txBody>
      </p:sp>
      <p:sp>
        <p:nvSpPr>
          <p:cNvPr id="4" name="Footer Placeholder 3"/>
          <p:cNvSpPr>
            <a:spLocks noGrp="1"/>
          </p:cNvSpPr>
          <p:nvPr>
            <p:ph type="ftr" sz="quarter" idx="2"/>
          </p:nvPr>
        </p:nvSpPr>
        <p:spPr>
          <a:xfrm>
            <a:off x="0" y="9371286"/>
            <a:ext cx="2918831" cy="495028"/>
          </a:xfrm>
          <a:prstGeom prst="rect">
            <a:avLst/>
          </a:prstGeom>
        </p:spPr>
        <p:txBody>
          <a:bodyPr vert="horz" lIns="93177" tIns="46589" rIns="93177" bIns="46589" rtlCol="0" anchor="b"/>
          <a:lstStyle>
            <a:lvl1pPr algn="l">
              <a:defRPr sz="1200"/>
            </a:lvl1pPr>
          </a:lstStyle>
          <a:p>
            <a:endParaRPr lang="en-US" sz="1100">
              <a:solidFill>
                <a:schemeClr val="accent5"/>
              </a:solidFill>
            </a:endParaRP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0800000">
            <a:off x="6364541" y="8051038"/>
            <a:ext cx="369664" cy="1320246"/>
          </a:xfrm>
          <a:prstGeom prst="rect">
            <a:avLst/>
          </a:prstGeom>
        </p:spPr>
      </p:pic>
      <p:sp>
        <p:nvSpPr>
          <p:cNvPr id="7" name="Rectangle 6"/>
          <p:cNvSpPr/>
          <p:nvPr/>
        </p:nvSpPr>
        <p:spPr>
          <a:xfrm>
            <a:off x="6364541" y="9371284"/>
            <a:ext cx="369664" cy="29461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93177" tIns="46589" rIns="93177" bIns="46589" rtlCol="0" anchor="ctr"/>
          <a:lstStyle/>
          <a:p>
            <a:pPr algn="ctr"/>
            <a:endParaRPr lang="en-US"/>
          </a:p>
        </p:txBody>
      </p:sp>
      <p:sp>
        <p:nvSpPr>
          <p:cNvPr id="5" name="Slide Number Placeholder 4"/>
          <p:cNvSpPr>
            <a:spLocks noGrp="1"/>
          </p:cNvSpPr>
          <p:nvPr>
            <p:ph type="sldNum" sz="quarter" idx="3"/>
          </p:nvPr>
        </p:nvSpPr>
        <p:spPr>
          <a:xfrm>
            <a:off x="6364541" y="9170879"/>
            <a:ext cx="369664" cy="435932"/>
          </a:xfrm>
          <a:prstGeom prst="rect">
            <a:avLst/>
          </a:prstGeom>
        </p:spPr>
        <p:txBody>
          <a:bodyPr vert="horz" lIns="0" tIns="0" rIns="0" bIns="0" rtlCol="0" anchor="b"/>
          <a:lstStyle>
            <a:lvl1pPr algn="r">
              <a:defRPr sz="1200"/>
            </a:lvl1pPr>
          </a:lstStyle>
          <a:p>
            <a:pPr algn="ctr"/>
            <a:fld id="{8DDAB1B0-62E0-495F-BA6F-EBA55831B881}" type="slidenum">
              <a:rPr lang="en-US" sz="1100">
                <a:solidFill>
                  <a:schemeClr val="bg1"/>
                </a:solidFill>
              </a:rPr>
              <a:pPr algn="ctr"/>
              <a:t>‹#›</a:t>
            </a:fld>
            <a:endParaRPr lang="en-US" sz="1100" dirty="0">
              <a:solidFill>
                <a:schemeClr val="bg1"/>
              </a:solidFill>
            </a:endParaRPr>
          </a:p>
        </p:txBody>
      </p:sp>
    </p:spTree>
    <p:extLst>
      <p:ext uri="{BB962C8B-B14F-4D97-AF65-F5344CB8AC3E}">
        <p14:creationId xmlns:p14="http://schemas.microsoft.com/office/powerpoint/2010/main" val="183959391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18831" cy="495029"/>
          </a:xfrm>
          <a:prstGeom prst="rect">
            <a:avLst/>
          </a:prstGeom>
        </p:spPr>
        <p:txBody>
          <a:bodyPr vert="horz" lIns="93177" tIns="46589" rIns="93177" bIns="46589" rtlCol="0"/>
          <a:lstStyle>
            <a:lvl1pPr algn="l">
              <a:defRPr sz="1000">
                <a:solidFill>
                  <a:schemeClr val="accent5"/>
                </a:solidFill>
              </a:defRPr>
            </a:lvl1pPr>
          </a:lstStyle>
          <a:p>
            <a:endParaRPr lang="en-US"/>
          </a:p>
        </p:txBody>
      </p:sp>
      <p:sp>
        <p:nvSpPr>
          <p:cNvPr id="3" name="Date Placeholder 2"/>
          <p:cNvSpPr>
            <a:spLocks noGrp="1"/>
          </p:cNvSpPr>
          <p:nvPr>
            <p:ph type="dt" idx="1"/>
          </p:nvPr>
        </p:nvSpPr>
        <p:spPr>
          <a:xfrm>
            <a:off x="3815374" y="1"/>
            <a:ext cx="2918831" cy="495029"/>
          </a:xfrm>
          <a:prstGeom prst="rect">
            <a:avLst/>
          </a:prstGeom>
        </p:spPr>
        <p:txBody>
          <a:bodyPr vert="horz" lIns="93177" tIns="46589" rIns="93177" bIns="46589" rtlCol="0"/>
          <a:lstStyle>
            <a:lvl1pPr algn="r">
              <a:defRPr sz="1000">
                <a:solidFill>
                  <a:schemeClr val="accent5"/>
                </a:solidFill>
              </a:defRPr>
            </a:lvl1pPr>
          </a:lstStyle>
          <a:p>
            <a:fld id="{1F76B152-1ECA-402E-91CD-B4EAAE3B91C2}" type="datetimeFigureOut">
              <a:rPr lang="en-US" smtClean="0"/>
              <a:pPr/>
              <a:t>10/23/2020</a:t>
            </a:fld>
            <a:endParaRPr lang="en-US"/>
          </a:p>
        </p:txBody>
      </p:sp>
      <p:sp>
        <p:nvSpPr>
          <p:cNvPr id="4" name="Slide Image Placeholder 3"/>
          <p:cNvSpPr>
            <a:spLocks noGrp="1" noRot="1" noChangeAspect="1"/>
          </p:cNvSpPr>
          <p:nvPr>
            <p:ph type="sldImg" idx="2"/>
          </p:nvPr>
        </p:nvSpPr>
        <p:spPr>
          <a:xfrm>
            <a:off x="409575" y="1233488"/>
            <a:ext cx="5916613" cy="3328987"/>
          </a:xfrm>
          <a:prstGeom prst="rect">
            <a:avLst/>
          </a:prstGeom>
          <a:noFill/>
          <a:ln w="12700">
            <a:solidFill>
              <a:schemeClr val="accent5">
                <a:lumMod val="75000"/>
              </a:schemeClr>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673577" y="4748164"/>
            <a:ext cx="5388610" cy="3884861"/>
          </a:xfrm>
          <a:prstGeom prst="rect">
            <a:avLst/>
          </a:prstGeom>
        </p:spPr>
        <p:txBody>
          <a:bodyPr vert="horz" lIns="93177" tIns="46589" rIns="93177" bIns="46589"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9371286"/>
            <a:ext cx="2918831" cy="495028"/>
          </a:xfrm>
          <a:prstGeom prst="rect">
            <a:avLst/>
          </a:prstGeom>
        </p:spPr>
        <p:txBody>
          <a:bodyPr vert="horz" lIns="93177" tIns="46589" rIns="93177" bIns="46589" rtlCol="0" anchor="b"/>
          <a:lstStyle>
            <a:lvl1pPr algn="l">
              <a:defRPr sz="900">
                <a:solidFill>
                  <a:schemeClr val="accent5"/>
                </a:solidFill>
              </a:defRPr>
            </a:lvl1pPr>
          </a:lstStyle>
          <a:p>
            <a:endParaRPr lang="en-US"/>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rot="10800000">
            <a:off x="6366880" y="8051038"/>
            <a:ext cx="369664" cy="1320246"/>
          </a:xfrm>
          <a:prstGeom prst="rect">
            <a:avLst/>
          </a:prstGeom>
        </p:spPr>
      </p:pic>
      <p:sp>
        <p:nvSpPr>
          <p:cNvPr id="9" name="Rectangle 8"/>
          <p:cNvSpPr/>
          <p:nvPr/>
        </p:nvSpPr>
        <p:spPr>
          <a:xfrm>
            <a:off x="6366880" y="9371284"/>
            <a:ext cx="369664" cy="29461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93177" tIns="46589" rIns="93177" bIns="46589" rtlCol="0" anchor="ctr"/>
          <a:lstStyle/>
          <a:p>
            <a:pPr algn="ctr"/>
            <a:endParaRPr lang="en-US"/>
          </a:p>
        </p:txBody>
      </p:sp>
      <p:sp>
        <p:nvSpPr>
          <p:cNvPr id="7" name="Slide Number Placeholder 6"/>
          <p:cNvSpPr>
            <a:spLocks noGrp="1"/>
          </p:cNvSpPr>
          <p:nvPr>
            <p:ph type="sldNum" sz="quarter" idx="5"/>
          </p:nvPr>
        </p:nvSpPr>
        <p:spPr>
          <a:xfrm>
            <a:off x="6364541" y="9090374"/>
            <a:ext cx="369664" cy="495028"/>
          </a:xfrm>
          <a:prstGeom prst="rect">
            <a:avLst/>
          </a:prstGeom>
        </p:spPr>
        <p:txBody>
          <a:bodyPr vert="horz" lIns="0" tIns="0" rIns="0" bIns="0" rtlCol="0" anchor="b"/>
          <a:lstStyle>
            <a:lvl1pPr algn="ctr">
              <a:defRPr sz="900">
                <a:solidFill>
                  <a:schemeClr val="bg1"/>
                </a:solidFill>
              </a:defRPr>
            </a:lvl1pPr>
          </a:lstStyle>
          <a:p>
            <a:fld id="{B4F12C0E-25FE-46A6-97F3-45A20C972E2A}" type="slidenum">
              <a:rPr lang="en-US" smtClean="0"/>
              <a:pPr/>
              <a:t>‹#›</a:t>
            </a:fld>
            <a:endParaRPr lang="en-US"/>
          </a:p>
        </p:txBody>
      </p:sp>
    </p:spTree>
    <p:extLst>
      <p:ext uri="{BB962C8B-B14F-4D97-AF65-F5344CB8AC3E}">
        <p14:creationId xmlns:p14="http://schemas.microsoft.com/office/powerpoint/2010/main" val="4076744069"/>
      </p:ext>
    </p:extLst>
  </p:cSld>
  <p:clrMap bg1="lt1" tx1="dk1" bg2="lt2" tx2="dk2" accent1="accent1" accent2="accent2" accent3="accent3" accent4="accent4" accent5="accent5" accent6="accent6" hlink="hlink" folHlink="folHlink"/>
  <p:notesStyle>
    <a:lvl1pPr marL="0" indent="0" algn="l" defTabSz="914400" rtl="0" eaLnBrk="1" latinLnBrk="0" hangingPunct="1">
      <a:buFont typeface="Arial" panose="020B0604020202020204" pitchFamily="34" charset="0"/>
      <a:buChar char="​"/>
      <a:defRPr sz="1200" kern="1200">
        <a:solidFill>
          <a:schemeClr val="tx1"/>
        </a:solidFill>
        <a:latin typeface="+mn-lt"/>
        <a:ea typeface="+mn-ea"/>
        <a:cs typeface="+mn-cs"/>
      </a:defRPr>
    </a:lvl1pPr>
    <a:lvl2pPr marL="171450" indent="-171450" algn="l" defTabSz="914400" rtl="0" eaLnBrk="1" latinLnBrk="0" hangingPunct="1">
      <a:buClr>
        <a:schemeClr val="accent1"/>
      </a:buClr>
      <a:buFont typeface="Arial" panose="020B0604020202020204" pitchFamily="34" charset="0"/>
      <a:buChar char="•"/>
      <a:defRPr sz="1100" kern="1200">
        <a:solidFill>
          <a:schemeClr val="tx1"/>
        </a:solidFill>
        <a:latin typeface="+mn-lt"/>
        <a:ea typeface="+mn-ea"/>
        <a:cs typeface="+mn-cs"/>
      </a:defRPr>
    </a:lvl2pPr>
    <a:lvl3pPr marL="403225" indent="-171450" algn="l" defTabSz="914400" rtl="0" eaLnBrk="1" latinLnBrk="0" hangingPunct="1">
      <a:buFont typeface="Arial" panose="020B0604020202020204" pitchFamily="34" charset="0"/>
      <a:buChar char="•"/>
      <a:defRPr sz="1100" kern="1200">
        <a:solidFill>
          <a:schemeClr val="tx1"/>
        </a:solidFill>
        <a:latin typeface="+mn-lt"/>
        <a:ea typeface="+mn-ea"/>
        <a:cs typeface="+mn-cs"/>
      </a:defRPr>
    </a:lvl3pPr>
    <a:lvl4pPr marL="571500" indent="-111125" algn="l" defTabSz="914400" rtl="0" eaLnBrk="1" latinLnBrk="0" hangingPunct="1">
      <a:buFont typeface="Arial" panose="020B0604020202020204" pitchFamily="34" charset="0"/>
      <a:buChar char="•"/>
      <a:defRPr sz="1000" kern="1200">
        <a:solidFill>
          <a:schemeClr val="accent5"/>
        </a:solidFill>
        <a:latin typeface="+mn-lt"/>
        <a:ea typeface="+mn-ea"/>
        <a:cs typeface="+mn-cs"/>
      </a:defRPr>
    </a:lvl4pPr>
    <a:lvl5pPr marL="860425" indent="-114300" algn="l" defTabSz="914400" rtl="0" eaLnBrk="1" latinLnBrk="0" hangingPunct="1">
      <a:buFont typeface="Arial" panose="020B0604020202020204" pitchFamily="34" charset="0"/>
      <a:buChar char="•"/>
      <a:tabLst>
        <a:tab pos="1203325" algn="l"/>
      </a:tabLst>
      <a:defRPr sz="1000" kern="1200">
        <a:solidFill>
          <a:schemeClr val="accent5"/>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B4F12C0E-25FE-46A6-97F3-45A20C972E2A}" type="slidenum">
              <a:rPr lang="en-US" smtClean="0"/>
              <a:pPr/>
              <a:t>1</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18" Type="http://schemas.openxmlformats.org/officeDocument/2006/relationships/image" Target="../media/image19.png"/><Relationship Id="rId3" Type="http://schemas.openxmlformats.org/officeDocument/2006/relationships/image" Target="../media/image4.png"/><Relationship Id="rId21" Type="http://schemas.openxmlformats.org/officeDocument/2006/relationships/image" Target="../media/image22.png"/><Relationship Id="rId7" Type="http://schemas.openxmlformats.org/officeDocument/2006/relationships/image" Target="../media/image8.png"/><Relationship Id="rId12" Type="http://schemas.openxmlformats.org/officeDocument/2006/relationships/image" Target="../media/image13.png"/><Relationship Id="rId17" Type="http://schemas.openxmlformats.org/officeDocument/2006/relationships/image" Target="../media/image18.png"/><Relationship Id="rId2" Type="http://schemas.openxmlformats.org/officeDocument/2006/relationships/image" Target="../media/image3.jpeg"/><Relationship Id="rId16" Type="http://schemas.openxmlformats.org/officeDocument/2006/relationships/image" Target="../media/image17.png"/><Relationship Id="rId20" Type="http://schemas.openxmlformats.org/officeDocument/2006/relationships/image" Target="../media/image21.png"/><Relationship Id="rId1" Type="http://schemas.openxmlformats.org/officeDocument/2006/relationships/slideMaster" Target="../slideMasters/slideMaster1.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5" Type="http://schemas.openxmlformats.org/officeDocument/2006/relationships/image" Target="../media/image16.png"/><Relationship Id="rId10" Type="http://schemas.openxmlformats.org/officeDocument/2006/relationships/image" Target="../media/image11.png"/><Relationship Id="rId19" Type="http://schemas.openxmlformats.org/officeDocument/2006/relationships/image" Target="../media/image20.png"/><Relationship Id="rId4" Type="http://schemas.openxmlformats.org/officeDocument/2006/relationships/image" Target="../media/image5.png"/><Relationship Id="rId9" Type="http://schemas.openxmlformats.org/officeDocument/2006/relationships/image" Target="../media/image10.png"/><Relationship Id="rId14" Type="http://schemas.openxmlformats.org/officeDocument/2006/relationships/image" Target="../media/image15.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8" Type="http://schemas.openxmlformats.org/officeDocument/2006/relationships/image" Target="../media/image71.png"/><Relationship Id="rId13" Type="http://schemas.openxmlformats.org/officeDocument/2006/relationships/image" Target="../media/image76.png"/><Relationship Id="rId18" Type="http://schemas.openxmlformats.org/officeDocument/2006/relationships/image" Target="../media/image81.png"/><Relationship Id="rId3" Type="http://schemas.openxmlformats.org/officeDocument/2006/relationships/image" Target="../media/image66.png"/><Relationship Id="rId21" Type="http://schemas.openxmlformats.org/officeDocument/2006/relationships/image" Target="../media/image84.png"/><Relationship Id="rId7" Type="http://schemas.openxmlformats.org/officeDocument/2006/relationships/image" Target="../media/image70.png"/><Relationship Id="rId12" Type="http://schemas.openxmlformats.org/officeDocument/2006/relationships/image" Target="../media/image75.png"/><Relationship Id="rId17" Type="http://schemas.openxmlformats.org/officeDocument/2006/relationships/image" Target="../media/image80.png"/><Relationship Id="rId2" Type="http://schemas.openxmlformats.org/officeDocument/2006/relationships/image" Target="../media/image65.jpeg"/><Relationship Id="rId16" Type="http://schemas.openxmlformats.org/officeDocument/2006/relationships/image" Target="../media/image79.png"/><Relationship Id="rId20" Type="http://schemas.openxmlformats.org/officeDocument/2006/relationships/image" Target="../media/image83.png"/><Relationship Id="rId1" Type="http://schemas.openxmlformats.org/officeDocument/2006/relationships/slideMaster" Target="../slideMasters/slideMaster8.xml"/><Relationship Id="rId6" Type="http://schemas.openxmlformats.org/officeDocument/2006/relationships/image" Target="../media/image69.png"/><Relationship Id="rId11" Type="http://schemas.openxmlformats.org/officeDocument/2006/relationships/image" Target="../media/image74.png"/><Relationship Id="rId5" Type="http://schemas.openxmlformats.org/officeDocument/2006/relationships/image" Target="../media/image68.png"/><Relationship Id="rId15" Type="http://schemas.openxmlformats.org/officeDocument/2006/relationships/image" Target="../media/image78.png"/><Relationship Id="rId10" Type="http://schemas.openxmlformats.org/officeDocument/2006/relationships/image" Target="../media/image73.png"/><Relationship Id="rId19" Type="http://schemas.openxmlformats.org/officeDocument/2006/relationships/image" Target="../media/image82.png"/><Relationship Id="rId4" Type="http://schemas.openxmlformats.org/officeDocument/2006/relationships/image" Target="../media/image67.png"/><Relationship Id="rId9" Type="http://schemas.openxmlformats.org/officeDocument/2006/relationships/image" Target="../media/image72.png"/><Relationship Id="rId14" Type="http://schemas.openxmlformats.org/officeDocument/2006/relationships/image" Target="../media/image77.png"/></Relationships>
</file>

<file path=ppt/slideLayouts/_rels/slideLayout101.xml.rels><?xml version="1.0" encoding="UTF-8" standalone="yes"?>
<Relationships xmlns="http://schemas.openxmlformats.org/package/2006/relationships"><Relationship Id="rId8" Type="http://schemas.openxmlformats.org/officeDocument/2006/relationships/image" Target="../media/image71.png"/><Relationship Id="rId13" Type="http://schemas.openxmlformats.org/officeDocument/2006/relationships/image" Target="../media/image76.png"/><Relationship Id="rId18" Type="http://schemas.openxmlformats.org/officeDocument/2006/relationships/image" Target="../media/image81.png"/><Relationship Id="rId3" Type="http://schemas.openxmlformats.org/officeDocument/2006/relationships/image" Target="../media/image66.png"/><Relationship Id="rId21" Type="http://schemas.openxmlformats.org/officeDocument/2006/relationships/image" Target="../media/image84.png"/><Relationship Id="rId7" Type="http://schemas.openxmlformats.org/officeDocument/2006/relationships/image" Target="../media/image70.png"/><Relationship Id="rId12" Type="http://schemas.openxmlformats.org/officeDocument/2006/relationships/image" Target="../media/image75.png"/><Relationship Id="rId17" Type="http://schemas.openxmlformats.org/officeDocument/2006/relationships/image" Target="../media/image80.png"/><Relationship Id="rId2" Type="http://schemas.openxmlformats.org/officeDocument/2006/relationships/image" Target="../media/image65.jpeg"/><Relationship Id="rId16" Type="http://schemas.openxmlformats.org/officeDocument/2006/relationships/image" Target="../media/image79.png"/><Relationship Id="rId20" Type="http://schemas.openxmlformats.org/officeDocument/2006/relationships/image" Target="../media/image83.png"/><Relationship Id="rId1" Type="http://schemas.openxmlformats.org/officeDocument/2006/relationships/slideMaster" Target="../slideMasters/slideMaster8.xml"/><Relationship Id="rId6" Type="http://schemas.openxmlformats.org/officeDocument/2006/relationships/image" Target="../media/image69.png"/><Relationship Id="rId11" Type="http://schemas.openxmlformats.org/officeDocument/2006/relationships/image" Target="../media/image74.png"/><Relationship Id="rId5" Type="http://schemas.openxmlformats.org/officeDocument/2006/relationships/image" Target="../media/image68.png"/><Relationship Id="rId15" Type="http://schemas.openxmlformats.org/officeDocument/2006/relationships/image" Target="../media/image78.png"/><Relationship Id="rId10" Type="http://schemas.openxmlformats.org/officeDocument/2006/relationships/image" Target="../media/image73.png"/><Relationship Id="rId19" Type="http://schemas.openxmlformats.org/officeDocument/2006/relationships/image" Target="../media/image82.png"/><Relationship Id="rId4" Type="http://schemas.openxmlformats.org/officeDocument/2006/relationships/image" Target="../media/image67.png"/><Relationship Id="rId9" Type="http://schemas.openxmlformats.org/officeDocument/2006/relationships/image" Target="../media/image72.png"/><Relationship Id="rId14" Type="http://schemas.openxmlformats.org/officeDocument/2006/relationships/image" Target="../media/image77.png"/></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jpeg"/><Relationship Id="rId1" Type="http://schemas.openxmlformats.org/officeDocument/2006/relationships/slideMaster" Target="../slideMasters/slideMaster8.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Master" Target="../slideMasters/slideMaster8.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Master" Target="../slideMasters/slideMaster8.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Master" Target="../slideMasters/slideMaster8.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Master" Target="../slideMasters/slideMaster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87.png"/><Relationship Id="rId1" Type="http://schemas.openxmlformats.org/officeDocument/2006/relationships/slideMaster" Target="../slideMasters/slideMaster8.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Master" Target="../slideMasters/slideMaster8.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64.png"/><Relationship Id="rId1" Type="http://schemas.openxmlformats.org/officeDocument/2006/relationships/slideMaster" Target="../slideMasters/slideMaster8.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88.png"/><Relationship Id="rId1" Type="http://schemas.openxmlformats.org/officeDocument/2006/relationships/slideMaster" Target="../slideMasters/slideMaster8.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Master" Target="../slideMasters/slideMaster8.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Master" Target="../slideMasters/slideMaster8.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Master" Target="../slideMasters/slideMaster8.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Master" Target="../slideMasters/slideMaster8.xml"/></Relationships>
</file>

<file path=ppt/slideLayouts/_rels/slideLayout12.xml.rels><?xml version="1.0" encoding="UTF-8" standalone="yes"?>
<Relationships xmlns="http://schemas.openxmlformats.org/package/2006/relationships"><Relationship Id="rId8" Type="http://schemas.openxmlformats.org/officeDocument/2006/relationships/image" Target="../media/image49.png"/><Relationship Id="rId13" Type="http://schemas.openxmlformats.org/officeDocument/2006/relationships/image" Target="../media/image54.png"/><Relationship Id="rId18" Type="http://schemas.openxmlformats.org/officeDocument/2006/relationships/image" Target="../media/image59.png"/><Relationship Id="rId3" Type="http://schemas.openxmlformats.org/officeDocument/2006/relationships/image" Target="../media/image44.png"/><Relationship Id="rId21" Type="http://schemas.openxmlformats.org/officeDocument/2006/relationships/image" Target="../media/image41.png"/><Relationship Id="rId7" Type="http://schemas.openxmlformats.org/officeDocument/2006/relationships/image" Target="../media/image48.png"/><Relationship Id="rId12" Type="http://schemas.openxmlformats.org/officeDocument/2006/relationships/image" Target="../media/image53.png"/><Relationship Id="rId17" Type="http://schemas.openxmlformats.org/officeDocument/2006/relationships/image" Target="../media/image58.png"/><Relationship Id="rId2" Type="http://schemas.openxmlformats.org/officeDocument/2006/relationships/image" Target="../media/image42.jpeg"/><Relationship Id="rId16" Type="http://schemas.openxmlformats.org/officeDocument/2006/relationships/image" Target="../media/image57.png"/><Relationship Id="rId20" Type="http://schemas.openxmlformats.org/officeDocument/2006/relationships/image" Target="../media/image61.png"/><Relationship Id="rId1" Type="http://schemas.openxmlformats.org/officeDocument/2006/relationships/slideMaster" Target="../slideMasters/slideMaster2.xml"/><Relationship Id="rId6" Type="http://schemas.openxmlformats.org/officeDocument/2006/relationships/image" Target="../media/image47.png"/><Relationship Id="rId11" Type="http://schemas.openxmlformats.org/officeDocument/2006/relationships/image" Target="../media/image52.png"/><Relationship Id="rId5" Type="http://schemas.openxmlformats.org/officeDocument/2006/relationships/image" Target="../media/image46.png"/><Relationship Id="rId15" Type="http://schemas.openxmlformats.org/officeDocument/2006/relationships/image" Target="../media/image56.png"/><Relationship Id="rId10" Type="http://schemas.openxmlformats.org/officeDocument/2006/relationships/image" Target="../media/image51.png"/><Relationship Id="rId19" Type="http://schemas.openxmlformats.org/officeDocument/2006/relationships/image" Target="../media/image60.png"/><Relationship Id="rId4" Type="http://schemas.openxmlformats.org/officeDocument/2006/relationships/image" Target="../media/image45.png"/><Relationship Id="rId9" Type="http://schemas.openxmlformats.org/officeDocument/2006/relationships/image" Target="../media/image50.png"/><Relationship Id="rId14" Type="http://schemas.openxmlformats.org/officeDocument/2006/relationships/image" Target="../media/image55.png"/><Relationship Id="rId22" Type="http://schemas.openxmlformats.org/officeDocument/2006/relationships/image" Target="../media/image62.png"/></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Master" Target="../slideMasters/slideMaster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2.xml.rels><?xml version="1.0" encoding="UTF-8" standalone="yes"?>
<Relationships xmlns="http://schemas.openxmlformats.org/package/2006/relationships"><Relationship Id="rId8" Type="http://schemas.openxmlformats.org/officeDocument/2006/relationships/image" Target="../media/image71.png"/><Relationship Id="rId13" Type="http://schemas.openxmlformats.org/officeDocument/2006/relationships/image" Target="../media/image76.png"/><Relationship Id="rId18" Type="http://schemas.openxmlformats.org/officeDocument/2006/relationships/image" Target="../media/image92.png"/><Relationship Id="rId3" Type="http://schemas.openxmlformats.org/officeDocument/2006/relationships/image" Target="../media/image66.png"/><Relationship Id="rId21" Type="http://schemas.openxmlformats.org/officeDocument/2006/relationships/image" Target="../media/image41.png"/><Relationship Id="rId7" Type="http://schemas.openxmlformats.org/officeDocument/2006/relationships/image" Target="../media/image70.png"/><Relationship Id="rId12" Type="http://schemas.openxmlformats.org/officeDocument/2006/relationships/image" Target="../media/image75.png"/><Relationship Id="rId17" Type="http://schemas.openxmlformats.org/officeDocument/2006/relationships/image" Target="../media/image80.png"/><Relationship Id="rId2" Type="http://schemas.openxmlformats.org/officeDocument/2006/relationships/image" Target="../media/image63.jpeg"/><Relationship Id="rId16" Type="http://schemas.openxmlformats.org/officeDocument/2006/relationships/image" Target="../media/image91.png"/><Relationship Id="rId20" Type="http://schemas.openxmlformats.org/officeDocument/2006/relationships/image" Target="../media/image94.png"/><Relationship Id="rId1" Type="http://schemas.openxmlformats.org/officeDocument/2006/relationships/slideMaster" Target="../slideMasters/slideMaster8.xml"/><Relationship Id="rId6" Type="http://schemas.openxmlformats.org/officeDocument/2006/relationships/image" Target="../media/image69.png"/><Relationship Id="rId11" Type="http://schemas.openxmlformats.org/officeDocument/2006/relationships/image" Target="../media/image74.png"/><Relationship Id="rId5" Type="http://schemas.openxmlformats.org/officeDocument/2006/relationships/image" Target="../media/image68.png"/><Relationship Id="rId15" Type="http://schemas.openxmlformats.org/officeDocument/2006/relationships/image" Target="../media/image90.png"/><Relationship Id="rId10" Type="http://schemas.openxmlformats.org/officeDocument/2006/relationships/image" Target="../media/image73.png"/><Relationship Id="rId19" Type="http://schemas.openxmlformats.org/officeDocument/2006/relationships/image" Target="../media/image93.png"/><Relationship Id="rId4" Type="http://schemas.openxmlformats.org/officeDocument/2006/relationships/image" Target="../media/image67.png"/><Relationship Id="rId9" Type="http://schemas.openxmlformats.org/officeDocument/2006/relationships/image" Target="../media/image72.png"/><Relationship Id="rId14" Type="http://schemas.openxmlformats.org/officeDocument/2006/relationships/image" Target="../media/image89.png"/><Relationship Id="rId22" Type="http://schemas.openxmlformats.org/officeDocument/2006/relationships/image" Target="../media/image84.png"/></Relationships>
</file>

<file path=ppt/slideLayouts/_rels/slideLayout13.xml.rels><?xml version="1.0" encoding="UTF-8" standalone="yes"?>
<Relationships xmlns="http://schemas.openxmlformats.org/package/2006/relationships"><Relationship Id="rId8" Type="http://schemas.openxmlformats.org/officeDocument/2006/relationships/image" Target="../media/image71.png"/><Relationship Id="rId13" Type="http://schemas.openxmlformats.org/officeDocument/2006/relationships/image" Target="../media/image76.png"/><Relationship Id="rId18" Type="http://schemas.openxmlformats.org/officeDocument/2006/relationships/image" Target="../media/image81.png"/><Relationship Id="rId3" Type="http://schemas.openxmlformats.org/officeDocument/2006/relationships/image" Target="../media/image66.png"/><Relationship Id="rId21" Type="http://schemas.openxmlformats.org/officeDocument/2006/relationships/image" Target="../media/image84.png"/><Relationship Id="rId7" Type="http://schemas.openxmlformats.org/officeDocument/2006/relationships/image" Target="../media/image70.png"/><Relationship Id="rId12" Type="http://schemas.openxmlformats.org/officeDocument/2006/relationships/image" Target="../media/image75.png"/><Relationship Id="rId17" Type="http://schemas.openxmlformats.org/officeDocument/2006/relationships/image" Target="../media/image80.png"/><Relationship Id="rId2" Type="http://schemas.openxmlformats.org/officeDocument/2006/relationships/image" Target="../media/image65.jpeg"/><Relationship Id="rId16" Type="http://schemas.openxmlformats.org/officeDocument/2006/relationships/image" Target="../media/image79.png"/><Relationship Id="rId20" Type="http://schemas.openxmlformats.org/officeDocument/2006/relationships/image" Target="../media/image83.png"/><Relationship Id="rId1" Type="http://schemas.openxmlformats.org/officeDocument/2006/relationships/slideMaster" Target="../slideMasters/slideMaster3.xml"/><Relationship Id="rId6" Type="http://schemas.openxmlformats.org/officeDocument/2006/relationships/image" Target="../media/image69.png"/><Relationship Id="rId11" Type="http://schemas.openxmlformats.org/officeDocument/2006/relationships/image" Target="../media/image74.png"/><Relationship Id="rId5" Type="http://schemas.openxmlformats.org/officeDocument/2006/relationships/image" Target="../media/image68.png"/><Relationship Id="rId15" Type="http://schemas.openxmlformats.org/officeDocument/2006/relationships/image" Target="../media/image78.png"/><Relationship Id="rId10" Type="http://schemas.openxmlformats.org/officeDocument/2006/relationships/image" Target="../media/image73.png"/><Relationship Id="rId19" Type="http://schemas.openxmlformats.org/officeDocument/2006/relationships/image" Target="../media/image82.png"/><Relationship Id="rId4" Type="http://schemas.openxmlformats.org/officeDocument/2006/relationships/image" Target="../media/image67.png"/><Relationship Id="rId9" Type="http://schemas.openxmlformats.org/officeDocument/2006/relationships/image" Target="../media/image72.png"/><Relationship Id="rId14" Type="http://schemas.openxmlformats.org/officeDocument/2006/relationships/image" Target="../media/image77.png"/></Relationships>
</file>

<file path=ppt/slideLayouts/_rels/slideLayout14.xml.rels><?xml version="1.0" encoding="UTF-8" standalone="yes"?>
<Relationships xmlns="http://schemas.openxmlformats.org/package/2006/relationships"><Relationship Id="rId8" Type="http://schemas.openxmlformats.org/officeDocument/2006/relationships/image" Target="../media/image71.png"/><Relationship Id="rId13" Type="http://schemas.openxmlformats.org/officeDocument/2006/relationships/image" Target="../media/image76.png"/><Relationship Id="rId18" Type="http://schemas.openxmlformats.org/officeDocument/2006/relationships/image" Target="../media/image81.png"/><Relationship Id="rId3" Type="http://schemas.openxmlformats.org/officeDocument/2006/relationships/image" Target="../media/image66.png"/><Relationship Id="rId21" Type="http://schemas.openxmlformats.org/officeDocument/2006/relationships/image" Target="../media/image84.png"/><Relationship Id="rId7" Type="http://schemas.openxmlformats.org/officeDocument/2006/relationships/image" Target="../media/image70.png"/><Relationship Id="rId12" Type="http://schemas.openxmlformats.org/officeDocument/2006/relationships/image" Target="../media/image75.png"/><Relationship Id="rId17" Type="http://schemas.openxmlformats.org/officeDocument/2006/relationships/image" Target="../media/image80.png"/><Relationship Id="rId2" Type="http://schemas.openxmlformats.org/officeDocument/2006/relationships/image" Target="../media/image65.jpeg"/><Relationship Id="rId16" Type="http://schemas.openxmlformats.org/officeDocument/2006/relationships/image" Target="../media/image79.png"/><Relationship Id="rId20" Type="http://schemas.openxmlformats.org/officeDocument/2006/relationships/image" Target="../media/image83.png"/><Relationship Id="rId1" Type="http://schemas.openxmlformats.org/officeDocument/2006/relationships/slideMaster" Target="../slideMasters/slideMaster3.xml"/><Relationship Id="rId6" Type="http://schemas.openxmlformats.org/officeDocument/2006/relationships/image" Target="../media/image69.png"/><Relationship Id="rId11" Type="http://schemas.openxmlformats.org/officeDocument/2006/relationships/image" Target="../media/image74.png"/><Relationship Id="rId5" Type="http://schemas.openxmlformats.org/officeDocument/2006/relationships/image" Target="../media/image68.png"/><Relationship Id="rId15" Type="http://schemas.openxmlformats.org/officeDocument/2006/relationships/image" Target="../media/image78.png"/><Relationship Id="rId10" Type="http://schemas.openxmlformats.org/officeDocument/2006/relationships/image" Target="../media/image73.png"/><Relationship Id="rId19" Type="http://schemas.openxmlformats.org/officeDocument/2006/relationships/image" Target="../media/image82.png"/><Relationship Id="rId4" Type="http://schemas.openxmlformats.org/officeDocument/2006/relationships/image" Target="../media/image67.png"/><Relationship Id="rId9" Type="http://schemas.openxmlformats.org/officeDocument/2006/relationships/image" Target="../media/image72.png"/><Relationship Id="rId14" Type="http://schemas.openxmlformats.org/officeDocument/2006/relationships/image" Target="../media/image77.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jpeg"/><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87.pn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64.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88.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8" Type="http://schemas.openxmlformats.org/officeDocument/2006/relationships/image" Target="../media/image71.png"/><Relationship Id="rId13" Type="http://schemas.openxmlformats.org/officeDocument/2006/relationships/image" Target="../media/image76.png"/><Relationship Id="rId18" Type="http://schemas.openxmlformats.org/officeDocument/2006/relationships/image" Target="../media/image92.png"/><Relationship Id="rId3" Type="http://schemas.openxmlformats.org/officeDocument/2006/relationships/image" Target="../media/image66.png"/><Relationship Id="rId21" Type="http://schemas.openxmlformats.org/officeDocument/2006/relationships/image" Target="../media/image41.png"/><Relationship Id="rId7" Type="http://schemas.openxmlformats.org/officeDocument/2006/relationships/image" Target="../media/image70.png"/><Relationship Id="rId12" Type="http://schemas.openxmlformats.org/officeDocument/2006/relationships/image" Target="../media/image75.png"/><Relationship Id="rId17" Type="http://schemas.openxmlformats.org/officeDocument/2006/relationships/image" Target="../media/image80.png"/><Relationship Id="rId2" Type="http://schemas.openxmlformats.org/officeDocument/2006/relationships/image" Target="../media/image63.jpeg"/><Relationship Id="rId16" Type="http://schemas.openxmlformats.org/officeDocument/2006/relationships/image" Target="../media/image91.png"/><Relationship Id="rId20" Type="http://schemas.openxmlformats.org/officeDocument/2006/relationships/image" Target="../media/image94.png"/><Relationship Id="rId1" Type="http://schemas.openxmlformats.org/officeDocument/2006/relationships/slideMaster" Target="../slideMasters/slideMaster3.xml"/><Relationship Id="rId6" Type="http://schemas.openxmlformats.org/officeDocument/2006/relationships/image" Target="../media/image69.png"/><Relationship Id="rId11" Type="http://schemas.openxmlformats.org/officeDocument/2006/relationships/image" Target="../media/image74.png"/><Relationship Id="rId5" Type="http://schemas.openxmlformats.org/officeDocument/2006/relationships/image" Target="../media/image68.png"/><Relationship Id="rId15" Type="http://schemas.openxmlformats.org/officeDocument/2006/relationships/image" Target="../media/image90.png"/><Relationship Id="rId10" Type="http://schemas.openxmlformats.org/officeDocument/2006/relationships/image" Target="../media/image73.png"/><Relationship Id="rId19" Type="http://schemas.openxmlformats.org/officeDocument/2006/relationships/image" Target="../media/image93.png"/><Relationship Id="rId4" Type="http://schemas.openxmlformats.org/officeDocument/2006/relationships/image" Target="../media/image67.png"/><Relationship Id="rId9" Type="http://schemas.openxmlformats.org/officeDocument/2006/relationships/image" Target="../media/image72.png"/><Relationship Id="rId14" Type="http://schemas.openxmlformats.org/officeDocument/2006/relationships/image" Target="../media/image89.png"/><Relationship Id="rId22" Type="http://schemas.openxmlformats.org/officeDocument/2006/relationships/image" Target="../media/image84.png"/></Relationships>
</file>

<file path=ppt/slideLayouts/_rels/slideLayout36.xml.rels><?xml version="1.0" encoding="UTF-8" standalone="yes"?>
<Relationships xmlns="http://schemas.openxmlformats.org/package/2006/relationships"><Relationship Id="rId8" Type="http://schemas.openxmlformats.org/officeDocument/2006/relationships/image" Target="../media/image102.png"/><Relationship Id="rId13" Type="http://schemas.openxmlformats.org/officeDocument/2006/relationships/image" Target="../media/image107.png"/><Relationship Id="rId18" Type="http://schemas.openxmlformats.org/officeDocument/2006/relationships/image" Target="../media/image112.png"/><Relationship Id="rId3" Type="http://schemas.openxmlformats.org/officeDocument/2006/relationships/image" Target="../media/image97.png"/><Relationship Id="rId21" Type="http://schemas.openxmlformats.org/officeDocument/2006/relationships/image" Target="../media/image115.png"/><Relationship Id="rId7" Type="http://schemas.openxmlformats.org/officeDocument/2006/relationships/image" Target="../media/image101.png"/><Relationship Id="rId12" Type="http://schemas.openxmlformats.org/officeDocument/2006/relationships/image" Target="../media/image106.png"/><Relationship Id="rId17" Type="http://schemas.openxmlformats.org/officeDocument/2006/relationships/image" Target="../media/image111.png"/><Relationship Id="rId2" Type="http://schemas.openxmlformats.org/officeDocument/2006/relationships/image" Target="../media/image96.jpeg"/><Relationship Id="rId16" Type="http://schemas.openxmlformats.org/officeDocument/2006/relationships/image" Target="../media/image110.png"/><Relationship Id="rId20" Type="http://schemas.openxmlformats.org/officeDocument/2006/relationships/image" Target="../media/image114.png"/><Relationship Id="rId1" Type="http://schemas.openxmlformats.org/officeDocument/2006/relationships/slideMaster" Target="../slideMasters/slideMaster4.xml"/><Relationship Id="rId6" Type="http://schemas.openxmlformats.org/officeDocument/2006/relationships/image" Target="../media/image100.png"/><Relationship Id="rId11" Type="http://schemas.openxmlformats.org/officeDocument/2006/relationships/image" Target="../media/image105.png"/><Relationship Id="rId5" Type="http://schemas.openxmlformats.org/officeDocument/2006/relationships/image" Target="../media/image99.png"/><Relationship Id="rId15" Type="http://schemas.openxmlformats.org/officeDocument/2006/relationships/image" Target="../media/image109.png"/><Relationship Id="rId10" Type="http://schemas.openxmlformats.org/officeDocument/2006/relationships/image" Target="../media/image104.png"/><Relationship Id="rId19" Type="http://schemas.openxmlformats.org/officeDocument/2006/relationships/image" Target="../media/image113.png"/><Relationship Id="rId4" Type="http://schemas.openxmlformats.org/officeDocument/2006/relationships/image" Target="../media/image98.png"/><Relationship Id="rId9" Type="http://schemas.openxmlformats.org/officeDocument/2006/relationships/image" Target="../media/image103.png"/><Relationship Id="rId14" Type="http://schemas.openxmlformats.org/officeDocument/2006/relationships/image" Target="../media/image108.png"/></Relationships>
</file>

<file path=ppt/slideLayouts/_rels/slideLayout37.xml.rels><?xml version="1.0" encoding="UTF-8" standalone="yes"?>
<Relationships xmlns="http://schemas.openxmlformats.org/package/2006/relationships"><Relationship Id="rId8" Type="http://schemas.openxmlformats.org/officeDocument/2006/relationships/image" Target="../media/image102.png"/><Relationship Id="rId13" Type="http://schemas.openxmlformats.org/officeDocument/2006/relationships/image" Target="../media/image107.png"/><Relationship Id="rId18" Type="http://schemas.openxmlformats.org/officeDocument/2006/relationships/image" Target="../media/image112.png"/><Relationship Id="rId3" Type="http://schemas.openxmlformats.org/officeDocument/2006/relationships/image" Target="../media/image97.png"/><Relationship Id="rId21" Type="http://schemas.openxmlformats.org/officeDocument/2006/relationships/image" Target="../media/image115.png"/><Relationship Id="rId7" Type="http://schemas.openxmlformats.org/officeDocument/2006/relationships/image" Target="../media/image101.png"/><Relationship Id="rId12" Type="http://schemas.openxmlformats.org/officeDocument/2006/relationships/image" Target="../media/image106.png"/><Relationship Id="rId17" Type="http://schemas.openxmlformats.org/officeDocument/2006/relationships/image" Target="../media/image111.png"/><Relationship Id="rId2" Type="http://schemas.openxmlformats.org/officeDocument/2006/relationships/image" Target="../media/image96.jpeg"/><Relationship Id="rId16" Type="http://schemas.openxmlformats.org/officeDocument/2006/relationships/image" Target="../media/image110.png"/><Relationship Id="rId20" Type="http://schemas.openxmlformats.org/officeDocument/2006/relationships/image" Target="../media/image114.png"/><Relationship Id="rId1" Type="http://schemas.openxmlformats.org/officeDocument/2006/relationships/slideMaster" Target="../slideMasters/slideMaster4.xml"/><Relationship Id="rId6" Type="http://schemas.openxmlformats.org/officeDocument/2006/relationships/image" Target="../media/image100.png"/><Relationship Id="rId11" Type="http://schemas.openxmlformats.org/officeDocument/2006/relationships/image" Target="../media/image105.png"/><Relationship Id="rId5" Type="http://schemas.openxmlformats.org/officeDocument/2006/relationships/image" Target="../media/image99.png"/><Relationship Id="rId15" Type="http://schemas.openxmlformats.org/officeDocument/2006/relationships/image" Target="../media/image109.png"/><Relationship Id="rId10" Type="http://schemas.openxmlformats.org/officeDocument/2006/relationships/image" Target="../media/image104.png"/><Relationship Id="rId19" Type="http://schemas.openxmlformats.org/officeDocument/2006/relationships/image" Target="../media/image113.png"/><Relationship Id="rId4" Type="http://schemas.openxmlformats.org/officeDocument/2006/relationships/image" Target="../media/image98.png"/><Relationship Id="rId9" Type="http://schemas.openxmlformats.org/officeDocument/2006/relationships/image" Target="../media/image103.png"/><Relationship Id="rId14" Type="http://schemas.openxmlformats.org/officeDocument/2006/relationships/image" Target="../media/image108.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jpeg"/><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118.png"/><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95.png"/><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88.png"/><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8" Type="http://schemas.openxmlformats.org/officeDocument/2006/relationships/image" Target="../media/image49.png"/><Relationship Id="rId13" Type="http://schemas.openxmlformats.org/officeDocument/2006/relationships/image" Target="../media/image54.png"/><Relationship Id="rId18" Type="http://schemas.openxmlformats.org/officeDocument/2006/relationships/image" Target="../media/image59.png"/><Relationship Id="rId3" Type="http://schemas.openxmlformats.org/officeDocument/2006/relationships/image" Target="../media/image44.png"/><Relationship Id="rId21" Type="http://schemas.openxmlformats.org/officeDocument/2006/relationships/image" Target="../media/image41.png"/><Relationship Id="rId7" Type="http://schemas.openxmlformats.org/officeDocument/2006/relationships/image" Target="../media/image48.png"/><Relationship Id="rId12" Type="http://schemas.openxmlformats.org/officeDocument/2006/relationships/image" Target="../media/image53.png"/><Relationship Id="rId17" Type="http://schemas.openxmlformats.org/officeDocument/2006/relationships/image" Target="../media/image58.png"/><Relationship Id="rId2" Type="http://schemas.openxmlformats.org/officeDocument/2006/relationships/image" Target="../media/image42.jpeg"/><Relationship Id="rId16" Type="http://schemas.openxmlformats.org/officeDocument/2006/relationships/image" Target="../media/image57.png"/><Relationship Id="rId20" Type="http://schemas.openxmlformats.org/officeDocument/2006/relationships/image" Target="../media/image61.png"/><Relationship Id="rId1" Type="http://schemas.openxmlformats.org/officeDocument/2006/relationships/slideMaster" Target="../slideMasters/slideMaster4.xml"/><Relationship Id="rId6" Type="http://schemas.openxmlformats.org/officeDocument/2006/relationships/image" Target="../media/image47.png"/><Relationship Id="rId11" Type="http://schemas.openxmlformats.org/officeDocument/2006/relationships/image" Target="../media/image52.png"/><Relationship Id="rId5" Type="http://schemas.openxmlformats.org/officeDocument/2006/relationships/image" Target="../media/image46.png"/><Relationship Id="rId15" Type="http://schemas.openxmlformats.org/officeDocument/2006/relationships/image" Target="../media/image56.png"/><Relationship Id="rId10" Type="http://schemas.openxmlformats.org/officeDocument/2006/relationships/image" Target="../media/image51.png"/><Relationship Id="rId19" Type="http://schemas.openxmlformats.org/officeDocument/2006/relationships/image" Target="../media/image60.png"/><Relationship Id="rId4" Type="http://schemas.openxmlformats.org/officeDocument/2006/relationships/image" Target="../media/image45.png"/><Relationship Id="rId9" Type="http://schemas.openxmlformats.org/officeDocument/2006/relationships/image" Target="../media/image50.png"/><Relationship Id="rId14" Type="http://schemas.openxmlformats.org/officeDocument/2006/relationships/image" Target="../media/image55.png"/><Relationship Id="rId22" Type="http://schemas.openxmlformats.org/officeDocument/2006/relationships/image" Target="../media/image115.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8" Type="http://schemas.openxmlformats.org/officeDocument/2006/relationships/image" Target="../media/image49.png"/><Relationship Id="rId13" Type="http://schemas.openxmlformats.org/officeDocument/2006/relationships/image" Target="../media/image54.png"/><Relationship Id="rId18" Type="http://schemas.openxmlformats.org/officeDocument/2006/relationships/image" Target="../media/image59.png"/><Relationship Id="rId3" Type="http://schemas.openxmlformats.org/officeDocument/2006/relationships/image" Target="../media/image44.png"/><Relationship Id="rId21" Type="http://schemas.openxmlformats.org/officeDocument/2006/relationships/image" Target="../media/image41.png"/><Relationship Id="rId7" Type="http://schemas.openxmlformats.org/officeDocument/2006/relationships/image" Target="../media/image48.png"/><Relationship Id="rId12" Type="http://schemas.openxmlformats.org/officeDocument/2006/relationships/image" Target="../media/image53.png"/><Relationship Id="rId17" Type="http://schemas.openxmlformats.org/officeDocument/2006/relationships/image" Target="../media/image58.png"/><Relationship Id="rId2" Type="http://schemas.openxmlformats.org/officeDocument/2006/relationships/image" Target="../media/image119.jpeg"/><Relationship Id="rId16" Type="http://schemas.openxmlformats.org/officeDocument/2006/relationships/image" Target="../media/image120.png"/><Relationship Id="rId20" Type="http://schemas.openxmlformats.org/officeDocument/2006/relationships/image" Target="../media/image61.png"/><Relationship Id="rId1" Type="http://schemas.openxmlformats.org/officeDocument/2006/relationships/slideMaster" Target="../slideMasters/slideMaster5.xml"/><Relationship Id="rId6" Type="http://schemas.openxmlformats.org/officeDocument/2006/relationships/image" Target="../media/image47.png"/><Relationship Id="rId11" Type="http://schemas.openxmlformats.org/officeDocument/2006/relationships/image" Target="../media/image52.png"/><Relationship Id="rId5" Type="http://schemas.openxmlformats.org/officeDocument/2006/relationships/image" Target="../media/image46.png"/><Relationship Id="rId15" Type="http://schemas.openxmlformats.org/officeDocument/2006/relationships/image" Target="../media/image56.png"/><Relationship Id="rId10" Type="http://schemas.openxmlformats.org/officeDocument/2006/relationships/image" Target="../media/image51.png"/><Relationship Id="rId19" Type="http://schemas.openxmlformats.org/officeDocument/2006/relationships/image" Target="../media/image60.png"/><Relationship Id="rId4" Type="http://schemas.openxmlformats.org/officeDocument/2006/relationships/image" Target="../media/image45.png"/><Relationship Id="rId9" Type="http://schemas.openxmlformats.org/officeDocument/2006/relationships/image" Target="../media/image50.png"/><Relationship Id="rId14" Type="http://schemas.openxmlformats.org/officeDocument/2006/relationships/image" Target="../media/image55.png"/><Relationship Id="rId22" Type="http://schemas.openxmlformats.org/officeDocument/2006/relationships/image" Target="../media/image62.png"/></Relationships>
</file>

<file path=ppt/slideLayouts/_rels/slideLayout63.xml.rels><?xml version="1.0" encoding="UTF-8" standalone="yes"?>
<Relationships xmlns="http://schemas.openxmlformats.org/package/2006/relationships"><Relationship Id="rId8" Type="http://schemas.openxmlformats.org/officeDocument/2006/relationships/image" Target="../media/image71.png"/><Relationship Id="rId13" Type="http://schemas.openxmlformats.org/officeDocument/2006/relationships/image" Target="../media/image76.png"/><Relationship Id="rId18" Type="http://schemas.openxmlformats.org/officeDocument/2006/relationships/image" Target="../media/image81.png"/><Relationship Id="rId3" Type="http://schemas.openxmlformats.org/officeDocument/2006/relationships/image" Target="../media/image66.png"/><Relationship Id="rId21" Type="http://schemas.openxmlformats.org/officeDocument/2006/relationships/image" Target="../media/image84.png"/><Relationship Id="rId7" Type="http://schemas.openxmlformats.org/officeDocument/2006/relationships/image" Target="../media/image70.png"/><Relationship Id="rId12" Type="http://schemas.openxmlformats.org/officeDocument/2006/relationships/image" Target="../media/image75.png"/><Relationship Id="rId17" Type="http://schemas.openxmlformats.org/officeDocument/2006/relationships/image" Target="../media/image80.png"/><Relationship Id="rId2" Type="http://schemas.openxmlformats.org/officeDocument/2006/relationships/image" Target="../media/image65.jpeg"/><Relationship Id="rId16" Type="http://schemas.openxmlformats.org/officeDocument/2006/relationships/image" Target="../media/image79.png"/><Relationship Id="rId20" Type="http://schemas.openxmlformats.org/officeDocument/2006/relationships/image" Target="../media/image83.png"/><Relationship Id="rId1" Type="http://schemas.openxmlformats.org/officeDocument/2006/relationships/slideMaster" Target="../slideMasters/slideMaster6.xml"/><Relationship Id="rId6" Type="http://schemas.openxmlformats.org/officeDocument/2006/relationships/image" Target="../media/image69.png"/><Relationship Id="rId11" Type="http://schemas.openxmlformats.org/officeDocument/2006/relationships/image" Target="../media/image74.png"/><Relationship Id="rId5" Type="http://schemas.openxmlformats.org/officeDocument/2006/relationships/image" Target="../media/image68.png"/><Relationship Id="rId15" Type="http://schemas.openxmlformats.org/officeDocument/2006/relationships/image" Target="../media/image78.png"/><Relationship Id="rId10" Type="http://schemas.openxmlformats.org/officeDocument/2006/relationships/image" Target="../media/image73.png"/><Relationship Id="rId19" Type="http://schemas.openxmlformats.org/officeDocument/2006/relationships/image" Target="../media/image82.png"/><Relationship Id="rId4" Type="http://schemas.openxmlformats.org/officeDocument/2006/relationships/image" Target="../media/image67.png"/><Relationship Id="rId9" Type="http://schemas.openxmlformats.org/officeDocument/2006/relationships/image" Target="../media/image72.png"/><Relationship Id="rId14" Type="http://schemas.openxmlformats.org/officeDocument/2006/relationships/image" Target="../media/image77.png"/></Relationships>
</file>

<file path=ppt/slideLayouts/_rels/slideLayout64.xml.rels><?xml version="1.0" encoding="UTF-8" standalone="yes"?>
<Relationships xmlns="http://schemas.openxmlformats.org/package/2006/relationships"><Relationship Id="rId8" Type="http://schemas.openxmlformats.org/officeDocument/2006/relationships/image" Target="../media/image71.png"/><Relationship Id="rId13" Type="http://schemas.openxmlformats.org/officeDocument/2006/relationships/image" Target="../media/image76.png"/><Relationship Id="rId18" Type="http://schemas.openxmlformats.org/officeDocument/2006/relationships/image" Target="../media/image81.png"/><Relationship Id="rId3" Type="http://schemas.openxmlformats.org/officeDocument/2006/relationships/image" Target="../media/image66.png"/><Relationship Id="rId21" Type="http://schemas.openxmlformats.org/officeDocument/2006/relationships/image" Target="../media/image84.png"/><Relationship Id="rId7" Type="http://schemas.openxmlformats.org/officeDocument/2006/relationships/image" Target="../media/image70.png"/><Relationship Id="rId12" Type="http://schemas.openxmlformats.org/officeDocument/2006/relationships/image" Target="../media/image75.png"/><Relationship Id="rId17" Type="http://schemas.openxmlformats.org/officeDocument/2006/relationships/image" Target="../media/image80.png"/><Relationship Id="rId2" Type="http://schemas.openxmlformats.org/officeDocument/2006/relationships/image" Target="../media/image65.jpeg"/><Relationship Id="rId16" Type="http://schemas.openxmlformats.org/officeDocument/2006/relationships/image" Target="../media/image79.png"/><Relationship Id="rId20" Type="http://schemas.openxmlformats.org/officeDocument/2006/relationships/image" Target="../media/image83.png"/><Relationship Id="rId1" Type="http://schemas.openxmlformats.org/officeDocument/2006/relationships/slideMaster" Target="../slideMasters/slideMaster6.xml"/><Relationship Id="rId6" Type="http://schemas.openxmlformats.org/officeDocument/2006/relationships/image" Target="../media/image69.png"/><Relationship Id="rId11" Type="http://schemas.openxmlformats.org/officeDocument/2006/relationships/image" Target="../media/image74.png"/><Relationship Id="rId5" Type="http://schemas.openxmlformats.org/officeDocument/2006/relationships/image" Target="../media/image68.png"/><Relationship Id="rId15" Type="http://schemas.openxmlformats.org/officeDocument/2006/relationships/image" Target="../media/image78.png"/><Relationship Id="rId10" Type="http://schemas.openxmlformats.org/officeDocument/2006/relationships/image" Target="../media/image73.png"/><Relationship Id="rId19" Type="http://schemas.openxmlformats.org/officeDocument/2006/relationships/image" Target="../media/image82.png"/><Relationship Id="rId4" Type="http://schemas.openxmlformats.org/officeDocument/2006/relationships/image" Target="../media/image67.png"/><Relationship Id="rId9" Type="http://schemas.openxmlformats.org/officeDocument/2006/relationships/image" Target="../media/image72.png"/><Relationship Id="rId14" Type="http://schemas.openxmlformats.org/officeDocument/2006/relationships/image" Target="../media/image77.png"/></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jpeg"/><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3.png"/><Relationship Id="rId18" Type="http://schemas.openxmlformats.org/officeDocument/2006/relationships/image" Target="../media/image38.png"/><Relationship Id="rId3" Type="http://schemas.openxmlformats.org/officeDocument/2006/relationships/image" Target="../media/image23.png"/><Relationship Id="rId21" Type="http://schemas.openxmlformats.org/officeDocument/2006/relationships/image" Target="../media/image41.png"/><Relationship Id="rId7" Type="http://schemas.openxmlformats.org/officeDocument/2006/relationships/image" Target="../media/image27.png"/><Relationship Id="rId12" Type="http://schemas.openxmlformats.org/officeDocument/2006/relationships/image" Target="../media/image32.png"/><Relationship Id="rId17" Type="http://schemas.openxmlformats.org/officeDocument/2006/relationships/image" Target="../media/image37.png"/><Relationship Id="rId2" Type="http://schemas.openxmlformats.org/officeDocument/2006/relationships/image" Target="../media/image1.jpeg"/><Relationship Id="rId16" Type="http://schemas.openxmlformats.org/officeDocument/2006/relationships/image" Target="../media/image36.png"/><Relationship Id="rId20" Type="http://schemas.openxmlformats.org/officeDocument/2006/relationships/image" Target="../media/image40.png"/><Relationship Id="rId1" Type="http://schemas.openxmlformats.org/officeDocument/2006/relationships/slideMaster" Target="../slideMasters/slideMaster1.xml"/><Relationship Id="rId6" Type="http://schemas.openxmlformats.org/officeDocument/2006/relationships/image" Target="../media/image26.png"/><Relationship Id="rId11" Type="http://schemas.openxmlformats.org/officeDocument/2006/relationships/image" Target="../media/image31.png"/><Relationship Id="rId5" Type="http://schemas.openxmlformats.org/officeDocument/2006/relationships/image" Target="../media/image25.png"/><Relationship Id="rId15" Type="http://schemas.openxmlformats.org/officeDocument/2006/relationships/image" Target="../media/image35.png"/><Relationship Id="rId10" Type="http://schemas.openxmlformats.org/officeDocument/2006/relationships/image" Target="../media/image30.png"/><Relationship Id="rId19" Type="http://schemas.openxmlformats.org/officeDocument/2006/relationships/image" Target="../media/image39.png"/><Relationship Id="rId4" Type="http://schemas.openxmlformats.org/officeDocument/2006/relationships/image" Target="../media/image24.png"/><Relationship Id="rId9" Type="http://schemas.openxmlformats.org/officeDocument/2006/relationships/image" Target="../media/image29.png"/><Relationship Id="rId14" Type="http://schemas.openxmlformats.org/officeDocument/2006/relationships/image" Target="../media/image34.png"/><Relationship Id="rId22" Type="http://schemas.openxmlformats.org/officeDocument/2006/relationships/image" Target="../media/image22.png"/></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87.png"/><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64.png"/><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88.png"/><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8" Type="http://schemas.openxmlformats.org/officeDocument/2006/relationships/image" Target="../media/image71.png"/><Relationship Id="rId13" Type="http://schemas.openxmlformats.org/officeDocument/2006/relationships/image" Target="../media/image76.png"/><Relationship Id="rId18" Type="http://schemas.openxmlformats.org/officeDocument/2006/relationships/image" Target="../media/image92.png"/><Relationship Id="rId3" Type="http://schemas.openxmlformats.org/officeDocument/2006/relationships/image" Target="../media/image66.png"/><Relationship Id="rId21" Type="http://schemas.openxmlformats.org/officeDocument/2006/relationships/image" Target="../media/image41.png"/><Relationship Id="rId7" Type="http://schemas.openxmlformats.org/officeDocument/2006/relationships/image" Target="../media/image70.png"/><Relationship Id="rId12" Type="http://schemas.openxmlformats.org/officeDocument/2006/relationships/image" Target="../media/image75.png"/><Relationship Id="rId17" Type="http://schemas.openxmlformats.org/officeDocument/2006/relationships/image" Target="../media/image80.png"/><Relationship Id="rId2" Type="http://schemas.openxmlformats.org/officeDocument/2006/relationships/image" Target="../media/image63.jpeg"/><Relationship Id="rId16" Type="http://schemas.openxmlformats.org/officeDocument/2006/relationships/image" Target="../media/image91.png"/><Relationship Id="rId20" Type="http://schemas.openxmlformats.org/officeDocument/2006/relationships/image" Target="../media/image94.png"/><Relationship Id="rId1" Type="http://schemas.openxmlformats.org/officeDocument/2006/relationships/slideMaster" Target="../slideMasters/slideMaster6.xml"/><Relationship Id="rId6" Type="http://schemas.openxmlformats.org/officeDocument/2006/relationships/image" Target="../media/image69.png"/><Relationship Id="rId11" Type="http://schemas.openxmlformats.org/officeDocument/2006/relationships/image" Target="../media/image74.png"/><Relationship Id="rId5" Type="http://schemas.openxmlformats.org/officeDocument/2006/relationships/image" Target="../media/image68.png"/><Relationship Id="rId15" Type="http://schemas.openxmlformats.org/officeDocument/2006/relationships/image" Target="../media/image90.png"/><Relationship Id="rId10" Type="http://schemas.openxmlformats.org/officeDocument/2006/relationships/image" Target="../media/image73.png"/><Relationship Id="rId19" Type="http://schemas.openxmlformats.org/officeDocument/2006/relationships/image" Target="../media/image93.png"/><Relationship Id="rId4" Type="http://schemas.openxmlformats.org/officeDocument/2006/relationships/image" Target="../media/image67.png"/><Relationship Id="rId9" Type="http://schemas.openxmlformats.org/officeDocument/2006/relationships/image" Target="../media/image72.png"/><Relationship Id="rId14" Type="http://schemas.openxmlformats.org/officeDocument/2006/relationships/image" Target="../media/image89.png"/><Relationship Id="rId22" Type="http://schemas.openxmlformats.org/officeDocument/2006/relationships/image" Target="../media/image84.png"/></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123.emf"/><Relationship Id="rId2" Type="http://schemas.openxmlformats.org/officeDocument/2006/relationships/image" Target="../media/image122.emf"/><Relationship Id="rId1" Type="http://schemas.openxmlformats.org/officeDocument/2006/relationships/slideMaster" Target="../slideMasters/slideMaster7.xml"/><Relationship Id="rId4" Type="http://schemas.openxmlformats.org/officeDocument/2006/relationships/image" Target="../media/image124.png"/></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122.emf"/><Relationship Id="rId2" Type="http://schemas.openxmlformats.org/officeDocument/2006/relationships/image" Target="../media/image123.emf"/><Relationship Id="rId1" Type="http://schemas.openxmlformats.org/officeDocument/2006/relationships/slideMaster" Target="../slideMasters/slideMaster7.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21.emf"/><Relationship Id="rId1" Type="http://schemas.openxmlformats.org/officeDocument/2006/relationships/slideMaster" Target="../slideMasters/slideMaster7.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123.emf"/><Relationship Id="rId2" Type="http://schemas.openxmlformats.org/officeDocument/2006/relationships/image" Target="../media/image121.emf"/><Relationship Id="rId1" Type="http://schemas.openxmlformats.org/officeDocument/2006/relationships/slideMaster" Target="../slideMasters/slideMaster7.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123.emf"/><Relationship Id="rId2" Type="http://schemas.openxmlformats.org/officeDocument/2006/relationships/image" Target="../media/image121.emf"/><Relationship Id="rId1" Type="http://schemas.openxmlformats.org/officeDocument/2006/relationships/slideMaster" Target="../slideMasters/slideMaster7.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121.emf"/><Relationship Id="rId1" Type="http://schemas.openxmlformats.org/officeDocument/2006/relationships/slideMaster" Target="../slideMasters/slideMaster7.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121.emf"/><Relationship Id="rId2" Type="http://schemas.openxmlformats.org/officeDocument/2006/relationships/image" Target="../media/image123.emf"/><Relationship Id="rId1" Type="http://schemas.openxmlformats.org/officeDocument/2006/relationships/slideMaster" Target="../slideMasters/slideMaster7.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123.emf"/><Relationship Id="rId2" Type="http://schemas.openxmlformats.org/officeDocument/2006/relationships/image" Target="../media/image125.jpeg"/><Relationship Id="rId1" Type="http://schemas.openxmlformats.org/officeDocument/2006/relationships/slideMaster" Target="../slideMasters/slideMaster7.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Master" Target="../slideMasters/slideMaster7.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0" y="893"/>
            <a:ext cx="12193590" cy="6857107"/>
          </a:xfrm>
          <a:prstGeom prst="rect">
            <a:avLst/>
          </a:prstGeom>
        </p:spPr>
      </p:pic>
      <p:sp>
        <p:nvSpPr>
          <p:cNvPr id="56" name="Title 16"/>
          <p:cNvSpPr>
            <a:spLocks noGrp="1"/>
          </p:cNvSpPr>
          <p:nvPr>
            <p:ph type="title" hasCustomPrompt="1"/>
          </p:nvPr>
        </p:nvSpPr>
        <p:spPr bwMode="gray">
          <a:xfrm>
            <a:off x="548783" y="2048256"/>
            <a:ext cx="8725648" cy="1581912"/>
          </a:xfrm>
          <a:prstGeom prst="rect">
            <a:avLst/>
          </a:prstGeom>
        </p:spPr>
        <p:txBody>
          <a:bodyPr lIns="0" tIns="60949" rIns="121899" bIns="60949" anchor="b" anchorCtr="0"/>
          <a:lstStyle>
            <a:lvl1pPr marL="0" algn="l" defTabSz="1218987" rtl="0" eaLnBrk="1" latinLnBrk="0" hangingPunct="1">
              <a:lnSpc>
                <a:spcPts val="5800"/>
              </a:lnSpc>
              <a:spcBef>
                <a:spcPct val="0"/>
              </a:spcBef>
              <a:buNone/>
              <a:defRPr lang="en-US" sz="6000" b="0" kern="1200" cap="none" spc="0" baseline="0" dirty="0">
                <a:solidFill>
                  <a:schemeClr val="tx1"/>
                </a:solidFill>
                <a:latin typeface="Arial" pitchFamily="34" charset="0"/>
                <a:ea typeface="+mn-ea"/>
                <a:cs typeface="Arial" pitchFamily="34" charset="0"/>
              </a:defRPr>
            </a:lvl1pPr>
          </a:lstStyle>
          <a:p>
            <a:r>
              <a:rPr lang="en-US" dirty="0"/>
              <a:t>Click to edit text, two lines maximum</a:t>
            </a:r>
          </a:p>
        </p:txBody>
      </p:sp>
      <p:sp>
        <p:nvSpPr>
          <p:cNvPr id="62" name="Footer Placeholder 61"/>
          <p:cNvSpPr>
            <a:spLocks noGrp="1"/>
          </p:cNvSpPr>
          <p:nvPr>
            <p:ph type="ftr" sz="quarter" idx="10"/>
          </p:nvPr>
        </p:nvSpPr>
        <p:spPr>
          <a:xfrm>
            <a:off x="548783" y="6458564"/>
            <a:ext cx="3861806" cy="184666"/>
          </a:xfrm>
        </p:spPr>
        <p:txBody>
          <a:bodyPr lIns="0"/>
          <a:lstStyle>
            <a:lvl1pPr>
              <a:defRPr sz="1200" cap="none"/>
            </a:lvl1pPr>
          </a:lstStyle>
          <a:p>
            <a:r>
              <a:rPr lang="en-US" dirty="0">
                <a:solidFill>
                  <a:srgbClr val="939598"/>
                </a:solidFill>
                <a:cs typeface="Arial" pitchFamily="34" charset="0"/>
              </a:rPr>
              <a:t>2015 Lenovo Confidential. All rights reserved.   Bob Xie</a:t>
            </a:r>
          </a:p>
        </p:txBody>
      </p:sp>
      <p:sp>
        <p:nvSpPr>
          <p:cNvPr id="55" name="Subtitle 2"/>
          <p:cNvSpPr>
            <a:spLocks noGrp="1"/>
          </p:cNvSpPr>
          <p:nvPr>
            <p:ph type="subTitle" idx="1" hasCustomPrompt="1"/>
          </p:nvPr>
        </p:nvSpPr>
        <p:spPr bwMode="gray">
          <a:xfrm>
            <a:off x="548783" y="4059936"/>
            <a:ext cx="8716502" cy="457200"/>
          </a:xfrm>
          <a:prstGeom prst="rect">
            <a:avLst/>
          </a:prstGeom>
        </p:spPr>
        <p:txBody>
          <a:bodyPr lIns="0" tIns="0" rIns="0" bIns="0" anchor="b" anchorCtr="0"/>
          <a:lstStyle>
            <a:lvl1pPr marL="0" indent="0" algn="l" defTabSz="1218987" rtl="0" eaLnBrk="1" latinLnBrk="0" hangingPunct="1">
              <a:lnSpc>
                <a:spcPct val="90000"/>
              </a:lnSpc>
              <a:spcBef>
                <a:spcPct val="0"/>
              </a:spcBef>
              <a:buNone/>
              <a:defRPr lang="en-US" sz="2400" b="0" kern="1200" cap="none" spc="0" baseline="0" dirty="0">
                <a:solidFill>
                  <a:schemeClr val="tx1"/>
                </a:solidFill>
                <a:latin typeface="Arial" pitchFamily="34" charset="0"/>
                <a:ea typeface="+mn-ea"/>
                <a:cs typeface="Arial" pitchFamily="34" charset="0"/>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dirty="0"/>
              <a:t>Click to edit subtitle placeholder</a:t>
            </a:r>
          </a:p>
        </p:txBody>
      </p:sp>
      <p:sp>
        <p:nvSpPr>
          <p:cNvPr id="5" name="Text Placeholder 4"/>
          <p:cNvSpPr>
            <a:spLocks noGrp="1"/>
          </p:cNvSpPr>
          <p:nvPr>
            <p:ph type="body" sz="quarter" idx="11"/>
          </p:nvPr>
        </p:nvSpPr>
        <p:spPr>
          <a:xfrm>
            <a:off x="548783" y="4800600"/>
            <a:ext cx="6411614" cy="512064"/>
          </a:xfrm>
          <a:prstGeom prst="rect">
            <a:avLst/>
          </a:prstGeom>
        </p:spPr>
        <p:txBody>
          <a:bodyPr lIns="0" tIns="0" rIns="0" bIns="0"/>
          <a:lstStyle>
            <a:lvl1pPr marL="0" indent="0">
              <a:buFontTx/>
              <a:buNone/>
              <a:defRPr sz="1600"/>
            </a:lvl1pPr>
          </a:lstStyle>
          <a:p>
            <a:pPr lvl="0"/>
            <a:r>
              <a:rPr lang="en-US"/>
              <a:t>Click to edit Master text styles</a:t>
            </a:r>
          </a:p>
          <a:p>
            <a:pPr lvl="1"/>
            <a:r>
              <a:rPr lang="en-US"/>
              <a:t>Second level</a:t>
            </a:r>
          </a:p>
        </p:txBody>
      </p:sp>
      <p:sp>
        <p:nvSpPr>
          <p:cNvPr id="20" name="Rectangle 19"/>
          <p:cNvSpPr/>
          <p:nvPr userDrawn="1"/>
        </p:nvSpPr>
        <p:spPr bwMode="black">
          <a:xfrm>
            <a:off x="548813" y="4557713"/>
            <a:ext cx="1097969" cy="10672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87"/>
            <a:endParaRPr lang="en-US" sz="2400">
              <a:solidFill>
                <a:prstClr val="white"/>
              </a:solidFill>
            </a:endParaRPr>
          </a:p>
        </p:txBody>
      </p:sp>
      <p:cxnSp>
        <p:nvCxnSpPr>
          <p:cNvPr id="21" name="Straight Connector 20"/>
          <p:cNvCxnSpPr/>
          <p:nvPr userDrawn="1"/>
        </p:nvCxnSpPr>
        <p:spPr>
          <a:xfrm>
            <a:off x="548813" y="4664439"/>
            <a:ext cx="10421807"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pic>
        <p:nvPicPr>
          <p:cNvPr id="23" name="Picture 2" descr="C:\Users\kathyp\Documents\00_Brand-Resources\Multimode Elements\Multimode Icons\PNG\Multimode-Icon_HANG.png"/>
          <p:cNvPicPr>
            <a:picLocks noChangeAspect="1" noChangeArrowheads="1"/>
          </p:cNvPicPr>
          <p:nvPr userDrawn="1"/>
        </p:nvPicPr>
        <p:blipFill>
          <a:blip r:embed="rId3" cstate="email">
            <a:extLst>
              <a:ext uri="{28A0092B-C50C-407E-A947-70E740481C1C}">
                <a14:useLocalDpi xmlns:a14="http://schemas.microsoft.com/office/drawing/2010/main"/>
              </a:ext>
            </a:extLst>
          </a:blip>
          <a:srcRect/>
          <a:stretch>
            <a:fillRect/>
          </a:stretch>
        </p:blipFill>
        <p:spPr bwMode="auto">
          <a:xfrm>
            <a:off x="596195" y="5468108"/>
            <a:ext cx="311967" cy="311886"/>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3" descr="C:\Users\kathyp\Documents\00_Brand-Resources\Multimode Elements\Multimode Icons\PNG\Multimode-Icon_HOLD.png"/>
          <p:cNvPicPr>
            <a:picLocks noChangeAspect="1" noChangeArrowheads="1"/>
          </p:cNvPicPr>
          <p:nvPr userDrawn="1"/>
        </p:nvPicPr>
        <p:blipFill>
          <a:blip r:embed="rId4" cstate="email">
            <a:extLst>
              <a:ext uri="{28A0092B-C50C-407E-A947-70E740481C1C}">
                <a14:useLocalDpi xmlns:a14="http://schemas.microsoft.com/office/drawing/2010/main"/>
              </a:ext>
            </a:extLst>
          </a:blip>
          <a:srcRect/>
          <a:stretch>
            <a:fillRect/>
          </a:stretch>
        </p:blipFill>
        <p:spPr bwMode="auto">
          <a:xfrm>
            <a:off x="1310165" y="5468108"/>
            <a:ext cx="311967" cy="311886"/>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4" descr="C:\Users\kathyp\Documents\00_Brand-Resources\Multimode Elements\Multimode Icons\PNG\Multimode-Icon_LAPTOP.png"/>
          <p:cNvPicPr>
            <a:picLocks noChangeAspect="1" noChangeArrowheads="1"/>
          </p:cNvPicPr>
          <p:nvPr userDrawn="1"/>
        </p:nvPicPr>
        <p:blipFill>
          <a:blip r:embed="rId5" cstate="email">
            <a:extLst>
              <a:ext uri="{28A0092B-C50C-407E-A947-70E740481C1C}">
                <a14:useLocalDpi xmlns:a14="http://schemas.microsoft.com/office/drawing/2010/main"/>
              </a:ext>
            </a:extLst>
          </a:blip>
          <a:srcRect/>
          <a:stretch>
            <a:fillRect/>
          </a:stretch>
        </p:blipFill>
        <p:spPr bwMode="auto">
          <a:xfrm>
            <a:off x="1667645" y="5468108"/>
            <a:ext cx="311967" cy="311886"/>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5" descr="C:\Users\kathyp\Documents\00_Brand-Resources\Multimode Elements\Multimode Icons\PNG\Multimode-Icon_STAND.png"/>
          <p:cNvPicPr>
            <a:picLocks noChangeAspect="1" noChangeArrowheads="1"/>
          </p:cNvPicPr>
          <p:nvPr userDrawn="1"/>
        </p:nvPicPr>
        <p:blipFill>
          <a:blip r:embed="rId6" cstate="email">
            <a:extLst>
              <a:ext uri="{28A0092B-C50C-407E-A947-70E740481C1C}">
                <a14:useLocalDpi xmlns:a14="http://schemas.microsoft.com/office/drawing/2010/main"/>
              </a:ext>
            </a:extLst>
          </a:blip>
          <a:srcRect/>
          <a:stretch>
            <a:fillRect/>
          </a:stretch>
        </p:blipFill>
        <p:spPr bwMode="auto">
          <a:xfrm>
            <a:off x="2738105" y="5468108"/>
            <a:ext cx="311967" cy="311886"/>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6" descr="C:\Users\kathyp\Documents\00_Brand-Resources\Multimode Elements\Multimode Icons\PNG\Multimode-Icon_STAND-Tablet.png"/>
          <p:cNvPicPr>
            <a:picLocks noChangeAspect="1" noChangeArrowheads="1"/>
          </p:cNvPicPr>
          <p:nvPr userDrawn="1"/>
        </p:nvPicPr>
        <p:blipFill>
          <a:blip r:embed="rId7" cstate="email">
            <a:extLst>
              <a:ext uri="{28A0092B-C50C-407E-A947-70E740481C1C}">
                <a14:useLocalDpi xmlns:a14="http://schemas.microsoft.com/office/drawing/2010/main"/>
              </a:ext>
            </a:extLst>
          </a:blip>
          <a:srcRect/>
          <a:stretch>
            <a:fillRect/>
          </a:stretch>
        </p:blipFill>
        <p:spPr bwMode="auto">
          <a:xfrm>
            <a:off x="3452075" y="5468108"/>
            <a:ext cx="311967" cy="311886"/>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7" descr="C:\Users\kathyp\Documents\00_Brand-Resources\Multimode Elements\Multimode Icons\PNG\Multimode-Icon_TABLE.png"/>
          <p:cNvPicPr>
            <a:picLocks noChangeAspect="1" noChangeArrowheads="1"/>
          </p:cNvPicPr>
          <p:nvPr userDrawn="1"/>
        </p:nvPicPr>
        <p:blipFill>
          <a:blip r:embed="rId8" cstate="email">
            <a:extLst>
              <a:ext uri="{28A0092B-C50C-407E-A947-70E740481C1C}">
                <a14:useLocalDpi xmlns:a14="http://schemas.microsoft.com/office/drawing/2010/main"/>
              </a:ext>
            </a:extLst>
          </a:blip>
          <a:srcRect/>
          <a:stretch>
            <a:fillRect/>
          </a:stretch>
        </p:blipFill>
        <p:spPr bwMode="auto">
          <a:xfrm>
            <a:off x="3809555" y="5468108"/>
            <a:ext cx="311967" cy="311886"/>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8" descr="C:\Users\kathyp\Documents\00_Brand-Resources\Multimode Elements\Multimode Icons\PNG\Multimode-Icon_TABLET.png"/>
          <p:cNvPicPr>
            <a:picLocks noChangeAspect="1" noChangeArrowheads="1"/>
          </p:cNvPicPr>
          <p:nvPr userDrawn="1"/>
        </p:nvPicPr>
        <p:blipFill>
          <a:blip r:embed="rId9" cstate="email">
            <a:extLst>
              <a:ext uri="{28A0092B-C50C-407E-A947-70E740481C1C}">
                <a14:useLocalDpi xmlns:a14="http://schemas.microsoft.com/office/drawing/2010/main"/>
              </a:ext>
            </a:extLst>
          </a:blip>
          <a:srcRect/>
          <a:stretch>
            <a:fillRect/>
          </a:stretch>
        </p:blipFill>
        <p:spPr bwMode="auto">
          <a:xfrm>
            <a:off x="4167035" y="5468108"/>
            <a:ext cx="311967" cy="311886"/>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9" descr="C:\Users\kathyp\Documents\00_Brand-Resources\Multimode Elements\Multimode Icons\PNG\Multimode-Icon_TENT.png"/>
          <p:cNvPicPr>
            <a:picLocks noChangeAspect="1" noChangeArrowheads="1"/>
          </p:cNvPicPr>
          <p:nvPr userDrawn="1"/>
        </p:nvPicPr>
        <p:blipFill>
          <a:blip r:embed="rId10" cstate="email">
            <a:extLst>
              <a:ext uri="{28A0092B-C50C-407E-A947-70E740481C1C}">
                <a14:useLocalDpi xmlns:a14="http://schemas.microsoft.com/office/drawing/2010/main"/>
              </a:ext>
            </a:extLst>
          </a:blip>
          <a:srcRect/>
          <a:stretch>
            <a:fillRect/>
          </a:stretch>
        </p:blipFill>
        <p:spPr bwMode="auto">
          <a:xfrm>
            <a:off x="5594015" y="5468108"/>
            <a:ext cx="311967" cy="311886"/>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10" descr="C:\Users\kathyp\Documents\00_Brand-Resources\Multimode Elements\Multimode Icons\PNG\Multimode-Icon_TILT.png"/>
          <p:cNvPicPr>
            <a:picLocks noChangeAspect="1" noChangeArrowheads="1"/>
          </p:cNvPicPr>
          <p:nvPr userDrawn="1"/>
        </p:nvPicPr>
        <p:blipFill>
          <a:blip r:embed="rId11" cstate="email">
            <a:extLst>
              <a:ext uri="{28A0092B-C50C-407E-A947-70E740481C1C}">
                <a14:useLocalDpi xmlns:a14="http://schemas.microsoft.com/office/drawing/2010/main"/>
              </a:ext>
            </a:extLst>
          </a:blip>
          <a:srcRect/>
          <a:stretch>
            <a:fillRect/>
          </a:stretch>
        </p:blipFill>
        <p:spPr bwMode="auto">
          <a:xfrm>
            <a:off x="6307985" y="5468108"/>
            <a:ext cx="311967" cy="311886"/>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11" descr="C:\Users\kathyp\Documents\00_Brand-Resources\Multimode Elements\Multimode Icons\PNG\Multimode-Icon_TV.png"/>
          <p:cNvPicPr>
            <a:picLocks noChangeAspect="1" noChangeArrowheads="1"/>
          </p:cNvPicPr>
          <p:nvPr userDrawn="1"/>
        </p:nvPicPr>
        <p:blipFill>
          <a:blip r:embed="rId12" cstate="email">
            <a:extLst>
              <a:ext uri="{28A0092B-C50C-407E-A947-70E740481C1C}">
                <a14:useLocalDpi xmlns:a14="http://schemas.microsoft.com/office/drawing/2010/main"/>
              </a:ext>
            </a:extLst>
          </a:blip>
          <a:srcRect/>
          <a:stretch>
            <a:fillRect/>
          </a:stretch>
        </p:blipFill>
        <p:spPr bwMode="auto">
          <a:xfrm>
            <a:off x="6665473" y="5468108"/>
            <a:ext cx="311967" cy="311886"/>
          </a:xfrm>
          <a:prstGeom prst="rect">
            <a:avLst/>
          </a:prstGeom>
          <a:noFill/>
          <a:extLst>
            <a:ext uri="{909E8E84-426E-40DD-AFC4-6F175D3DCCD1}">
              <a14:hiddenFill xmlns:a14="http://schemas.microsoft.com/office/drawing/2010/main">
                <a:solidFill>
                  <a:srgbClr val="FFFFFF"/>
                </a:solidFill>
              </a14:hiddenFill>
            </a:ext>
          </a:extLst>
        </p:spPr>
      </p:pic>
      <p:grpSp>
        <p:nvGrpSpPr>
          <p:cNvPr id="33" name="Group 32"/>
          <p:cNvGrpSpPr/>
          <p:nvPr userDrawn="1"/>
        </p:nvGrpSpPr>
        <p:grpSpPr>
          <a:xfrm>
            <a:off x="2025125" y="5468108"/>
            <a:ext cx="310977" cy="310896"/>
            <a:chOff x="2024598" y="5468108"/>
            <a:chExt cx="310896" cy="310896"/>
          </a:xfrm>
        </p:grpSpPr>
        <p:sp>
          <p:nvSpPr>
            <p:cNvPr id="34" name="Oval 33"/>
            <p:cNvSpPr/>
            <p:nvPr userDrawn="1"/>
          </p:nvSpPr>
          <p:spPr>
            <a:xfrm>
              <a:off x="2024598" y="5468108"/>
              <a:ext cx="310896" cy="31089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1218987"/>
              <a:endParaRPr lang="en-US" sz="2400" dirty="0">
                <a:solidFill>
                  <a:prstClr val="white"/>
                </a:solidFill>
              </a:endParaRPr>
            </a:p>
          </p:txBody>
        </p:sp>
        <p:pic>
          <p:nvPicPr>
            <p:cNvPr id="35" name="Picture 34"/>
            <p:cNvPicPr>
              <a:picLocks noChangeAspect="1"/>
            </p:cNvPicPr>
            <p:nvPr userDrawn="1"/>
          </p:nvPicPr>
          <p:blipFill>
            <a:blip r:embed="rId13" cstate="email">
              <a:extLst>
                <a:ext uri="{28A0092B-C50C-407E-A947-70E740481C1C}">
                  <a14:useLocalDpi xmlns:a14="http://schemas.microsoft.com/office/drawing/2010/main"/>
                </a:ext>
              </a:extLst>
            </a:blip>
            <a:stretch>
              <a:fillRect/>
            </a:stretch>
          </p:blipFill>
          <p:spPr>
            <a:xfrm>
              <a:off x="2118814" y="5509256"/>
              <a:ext cx="122464" cy="228600"/>
            </a:xfrm>
            <a:prstGeom prst="rect">
              <a:avLst/>
            </a:prstGeom>
          </p:spPr>
        </p:pic>
      </p:grpSp>
      <p:grpSp>
        <p:nvGrpSpPr>
          <p:cNvPr id="36" name="Group 35"/>
          <p:cNvGrpSpPr/>
          <p:nvPr userDrawn="1"/>
        </p:nvGrpSpPr>
        <p:grpSpPr>
          <a:xfrm>
            <a:off x="3095585" y="5468108"/>
            <a:ext cx="310977" cy="310896"/>
            <a:chOff x="3094779" y="5468108"/>
            <a:chExt cx="310896" cy="310896"/>
          </a:xfrm>
        </p:grpSpPr>
        <p:sp>
          <p:nvSpPr>
            <p:cNvPr id="37" name="Oval 36"/>
            <p:cNvSpPr/>
            <p:nvPr userDrawn="1"/>
          </p:nvSpPr>
          <p:spPr>
            <a:xfrm>
              <a:off x="3094779" y="5468108"/>
              <a:ext cx="310896" cy="3108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1218987"/>
              <a:endParaRPr lang="en-US" sz="2400" dirty="0">
                <a:solidFill>
                  <a:prstClr val="white"/>
                </a:solidFill>
              </a:endParaRPr>
            </a:p>
          </p:txBody>
        </p:sp>
        <p:pic>
          <p:nvPicPr>
            <p:cNvPr id="38" name="Picture 9" descr="C:\Users\yhwang\Desktop\WW Design\Multimode Icons\twitter-01.png"/>
            <p:cNvPicPr>
              <a:picLocks noChangeAspect="1" noChangeArrowheads="1"/>
            </p:cNvPicPr>
            <p:nvPr userDrawn="1"/>
          </p:nvPicPr>
          <p:blipFill>
            <a:blip r:embed="rId14" cstate="email">
              <a:extLst>
                <a:ext uri="{28A0092B-C50C-407E-A947-70E740481C1C}">
                  <a14:useLocalDpi xmlns:a14="http://schemas.microsoft.com/office/drawing/2010/main"/>
                </a:ext>
              </a:extLst>
            </a:blip>
            <a:srcRect/>
            <a:stretch>
              <a:fillRect/>
            </a:stretch>
          </p:blipFill>
          <p:spPr bwMode="auto">
            <a:xfrm>
              <a:off x="3094779" y="5468108"/>
              <a:ext cx="310896" cy="310896"/>
            </a:xfrm>
            <a:prstGeom prst="rect">
              <a:avLst/>
            </a:prstGeom>
            <a:noFill/>
          </p:spPr>
        </p:pic>
      </p:grpSp>
      <p:grpSp>
        <p:nvGrpSpPr>
          <p:cNvPr id="39" name="Group 38"/>
          <p:cNvGrpSpPr/>
          <p:nvPr userDrawn="1"/>
        </p:nvGrpSpPr>
        <p:grpSpPr>
          <a:xfrm>
            <a:off x="953675" y="5468108"/>
            <a:ext cx="310977" cy="310896"/>
            <a:chOff x="953427" y="5468108"/>
            <a:chExt cx="310896" cy="310896"/>
          </a:xfrm>
        </p:grpSpPr>
        <p:sp>
          <p:nvSpPr>
            <p:cNvPr id="40" name="Oval 39"/>
            <p:cNvSpPr/>
            <p:nvPr userDrawn="1"/>
          </p:nvSpPr>
          <p:spPr>
            <a:xfrm>
              <a:off x="953427" y="5468108"/>
              <a:ext cx="310896" cy="31089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1218987"/>
              <a:endParaRPr lang="en-US" sz="2400" dirty="0">
                <a:solidFill>
                  <a:prstClr val="white"/>
                </a:solidFill>
              </a:endParaRPr>
            </a:p>
          </p:txBody>
        </p:sp>
        <p:pic>
          <p:nvPicPr>
            <p:cNvPr id="41" name="Picture 5" descr="C:\Users\yhwang\Desktop\WW Design\Multimode Icons\globe-01.png"/>
            <p:cNvPicPr>
              <a:picLocks noChangeAspect="1" noChangeArrowheads="1"/>
            </p:cNvPicPr>
            <p:nvPr userDrawn="1"/>
          </p:nvPicPr>
          <p:blipFill>
            <a:blip r:embed="rId15" cstate="email">
              <a:extLst>
                <a:ext uri="{28A0092B-C50C-407E-A947-70E740481C1C}">
                  <a14:useLocalDpi xmlns:a14="http://schemas.microsoft.com/office/drawing/2010/main"/>
                </a:ext>
              </a:extLst>
            </a:blip>
            <a:srcRect/>
            <a:stretch>
              <a:fillRect/>
            </a:stretch>
          </p:blipFill>
          <p:spPr bwMode="auto">
            <a:xfrm>
              <a:off x="980859" y="5495540"/>
              <a:ext cx="256032" cy="256032"/>
            </a:xfrm>
            <a:prstGeom prst="rect">
              <a:avLst/>
            </a:prstGeom>
            <a:noFill/>
          </p:spPr>
        </p:pic>
      </p:grpSp>
      <p:grpSp>
        <p:nvGrpSpPr>
          <p:cNvPr id="42" name="Group 41"/>
          <p:cNvGrpSpPr/>
          <p:nvPr userDrawn="1"/>
        </p:nvGrpSpPr>
        <p:grpSpPr>
          <a:xfrm>
            <a:off x="2356472" y="5442941"/>
            <a:ext cx="365855" cy="365760"/>
            <a:chOff x="2355828" y="5442941"/>
            <a:chExt cx="365760" cy="365760"/>
          </a:xfrm>
        </p:grpSpPr>
        <p:sp>
          <p:nvSpPr>
            <p:cNvPr id="43" name="Oval 42"/>
            <p:cNvSpPr/>
            <p:nvPr userDrawn="1"/>
          </p:nvSpPr>
          <p:spPr>
            <a:xfrm>
              <a:off x="2380995" y="5468108"/>
              <a:ext cx="310896" cy="31089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1218987"/>
              <a:endParaRPr lang="en-US" sz="2400" dirty="0">
                <a:solidFill>
                  <a:prstClr val="white"/>
                </a:solidFill>
              </a:endParaRPr>
            </a:p>
          </p:txBody>
        </p:sp>
        <p:pic>
          <p:nvPicPr>
            <p:cNvPr id="44" name="Picture 2" descr="C:\Users\yhwang\Desktop\WW Design\Multimode Icons\chain-01.png"/>
            <p:cNvPicPr>
              <a:picLocks noChangeAspect="1" noChangeArrowheads="1"/>
            </p:cNvPicPr>
            <p:nvPr userDrawn="1"/>
          </p:nvPicPr>
          <p:blipFill>
            <a:blip r:embed="rId16" cstate="email">
              <a:extLst>
                <a:ext uri="{28A0092B-C50C-407E-A947-70E740481C1C}">
                  <a14:useLocalDpi xmlns:a14="http://schemas.microsoft.com/office/drawing/2010/main"/>
                </a:ext>
              </a:extLst>
            </a:blip>
            <a:srcRect/>
            <a:stretch>
              <a:fillRect/>
            </a:stretch>
          </p:blipFill>
          <p:spPr bwMode="auto">
            <a:xfrm>
              <a:off x="2355828" y="5442941"/>
              <a:ext cx="365760" cy="365760"/>
            </a:xfrm>
            <a:prstGeom prst="rect">
              <a:avLst/>
            </a:prstGeom>
            <a:noFill/>
          </p:spPr>
        </p:pic>
      </p:grpSp>
      <p:grpSp>
        <p:nvGrpSpPr>
          <p:cNvPr id="45" name="Group 44"/>
          <p:cNvGrpSpPr/>
          <p:nvPr userDrawn="1"/>
        </p:nvGrpSpPr>
        <p:grpSpPr>
          <a:xfrm>
            <a:off x="5237525" y="5468108"/>
            <a:ext cx="310977" cy="310896"/>
            <a:chOff x="5236131" y="5468108"/>
            <a:chExt cx="310896" cy="310896"/>
          </a:xfrm>
        </p:grpSpPr>
        <p:sp>
          <p:nvSpPr>
            <p:cNvPr id="46" name="Oval 45"/>
            <p:cNvSpPr/>
            <p:nvPr userDrawn="1"/>
          </p:nvSpPr>
          <p:spPr>
            <a:xfrm>
              <a:off x="5236131" y="5468108"/>
              <a:ext cx="310896" cy="31089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1218987"/>
              <a:endParaRPr lang="en-US" sz="2400" dirty="0">
                <a:solidFill>
                  <a:prstClr val="white"/>
                </a:solidFill>
              </a:endParaRPr>
            </a:p>
          </p:txBody>
        </p:sp>
        <p:pic>
          <p:nvPicPr>
            <p:cNvPr id="47" name="Picture 46" descr="C:\Users\yhwang\Desktop\WW Design\Multimode Icons\facebook-01.png"/>
            <p:cNvPicPr>
              <a:picLocks noChangeAspect="1" noChangeArrowheads="1"/>
            </p:cNvPicPr>
            <p:nvPr userDrawn="1"/>
          </p:nvPicPr>
          <p:blipFill>
            <a:blip r:embed="rId17" cstate="email">
              <a:extLst>
                <a:ext uri="{28A0092B-C50C-407E-A947-70E740481C1C}">
                  <a14:useLocalDpi xmlns:a14="http://schemas.microsoft.com/office/drawing/2010/main"/>
                </a:ext>
              </a:extLst>
            </a:blip>
            <a:srcRect/>
            <a:stretch>
              <a:fillRect/>
            </a:stretch>
          </p:blipFill>
          <p:spPr bwMode="auto">
            <a:xfrm>
              <a:off x="5236131" y="5468108"/>
              <a:ext cx="310896" cy="310896"/>
            </a:xfrm>
            <a:prstGeom prst="rect">
              <a:avLst/>
            </a:prstGeom>
            <a:noFill/>
          </p:spPr>
        </p:pic>
      </p:grpSp>
      <p:grpSp>
        <p:nvGrpSpPr>
          <p:cNvPr id="48" name="Group 47"/>
          <p:cNvGrpSpPr/>
          <p:nvPr userDrawn="1"/>
        </p:nvGrpSpPr>
        <p:grpSpPr>
          <a:xfrm>
            <a:off x="4524515" y="5468108"/>
            <a:ext cx="310977" cy="310896"/>
            <a:chOff x="4523337" y="5468108"/>
            <a:chExt cx="310896" cy="310896"/>
          </a:xfrm>
        </p:grpSpPr>
        <p:sp>
          <p:nvSpPr>
            <p:cNvPr id="49" name="Oval 48"/>
            <p:cNvSpPr/>
            <p:nvPr userDrawn="1"/>
          </p:nvSpPr>
          <p:spPr>
            <a:xfrm>
              <a:off x="4523337" y="5468108"/>
              <a:ext cx="310896" cy="310896"/>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1218987"/>
              <a:endParaRPr lang="en-US" sz="2400" dirty="0">
                <a:solidFill>
                  <a:prstClr val="white"/>
                </a:solidFill>
              </a:endParaRPr>
            </a:p>
          </p:txBody>
        </p:sp>
        <p:pic>
          <p:nvPicPr>
            <p:cNvPr id="50" name="Picture 7" descr="C:\Users\yhwang\Desktop\WW Design\Multimode Icons\server-01.png"/>
            <p:cNvPicPr>
              <a:picLocks noChangeAspect="1" noChangeArrowheads="1"/>
            </p:cNvPicPr>
            <p:nvPr userDrawn="1"/>
          </p:nvPicPr>
          <p:blipFill>
            <a:blip r:embed="rId18" cstate="email">
              <a:extLst>
                <a:ext uri="{28A0092B-C50C-407E-A947-70E740481C1C}">
                  <a14:useLocalDpi xmlns:a14="http://schemas.microsoft.com/office/drawing/2010/main"/>
                </a:ext>
              </a:extLst>
            </a:blip>
            <a:srcRect/>
            <a:stretch>
              <a:fillRect/>
            </a:stretch>
          </p:blipFill>
          <p:spPr bwMode="auto">
            <a:xfrm>
              <a:off x="4523337" y="5468108"/>
              <a:ext cx="310896" cy="310896"/>
            </a:xfrm>
            <a:prstGeom prst="rect">
              <a:avLst/>
            </a:prstGeom>
            <a:noFill/>
          </p:spPr>
        </p:pic>
      </p:grpSp>
      <p:grpSp>
        <p:nvGrpSpPr>
          <p:cNvPr id="52" name="Group 51"/>
          <p:cNvGrpSpPr/>
          <p:nvPr userDrawn="1"/>
        </p:nvGrpSpPr>
        <p:grpSpPr>
          <a:xfrm>
            <a:off x="4881005" y="5468108"/>
            <a:ext cx="310977" cy="310896"/>
            <a:chOff x="4879734" y="5468108"/>
            <a:chExt cx="310896" cy="310896"/>
          </a:xfrm>
        </p:grpSpPr>
        <p:sp>
          <p:nvSpPr>
            <p:cNvPr id="53" name="Oval 52"/>
            <p:cNvSpPr/>
            <p:nvPr userDrawn="1"/>
          </p:nvSpPr>
          <p:spPr>
            <a:xfrm>
              <a:off x="4879734" y="5468108"/>
              <a:ext cx="310896" cy="31089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1218987"/>
              <a:endParaRPr lang="en-US" sz="2400" dirty="0">
                <a:solidFill>
                  <a:prstClr val="white"/>
                </a:solidFill>
              </a:endParaRPr>
            </a:p>
          </p:txBody>
        </p:sp>
        <p:pic>
          <p:nvPicPr>
            <p:cNvPr id="57" name="Picture 6" descr="C:\Users\yhwang\Desktop\WW Design\Multimode Icons\network-01.png"/>
            <p:cNvPicPr>
              <a:picLocks noChangeAspect="1" noChangeArrowheads="1"/>
            </p:cNvPicPr>
            <p:nvPr userDrawn="1"/>
          </p:nvPicPr>
          <p:blipFill>
            <a:blip r:embed="rId19" cstate="email">
              <a:extLst>
                <a:ext uri="{28A0092B-C50C-407E-A947-70E740481C1C}">
                  <a14:useLocalDpi xmlns:a14="http://schemas.microsoft.com/office/drawing/2010/main"/>
                </a:ext>
              </a:extLst>
            </a:blip>
            <a:srcRect/>
            <a:stretch>
              <a:fillRect/>
            </a:stretch>
          </p:blipFill>
          <p:spPr bwMode="auto">
            <a:xfrm>
              <a:off x="4879734" y="5468108"/>
              <a:ext cx="310896" cy="310896"/>
            </a:xfrm>
            <a:prstGeom prst="rect">
              <a:avLst/>
            </a:prstGeom>
            <a:noFill/>
          </p:spPr>
        </p:pic>
      </p:grpSp>
      <p:grpSp>
        <p:nvGrpSpPr>
          <p:cNvPr id="58" name="Group 57"/>
          <p:cNvGrpSpPr/>
          <p:nvPr userDrawn="1"/>
        </p:nvGrpSpPr>
        <p:grpSpPr>
          <a:xfrm>
            <a:off x="5951495" y="5468108"/>
            <a:ext cx="310977" cy="310896"/>
            <a:chOff x="5949915" y="5468108"/>
            <a:chExt cx="310896" cy="310896"/>
          </a:xfrm>
        </p:grpSpPr>
        <p:sp>
          <p:nvSpPr>
            <p:cNvPr id="59" name="Oval 58"/>
            <p:cNvSpPr/>
            <p:nvPr userDrawn="1"/>
          </p:nvSpPr>
          <p:spPr>
            <a:xfrm>
              <a:off x="5949915" y="5468108"/>
              <a:ext cx="310896" cy="31089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1218987"/>
              <a:endParaRPr lang="en-US" sz="2400" dirty="0">
                <a:solidFill>
                  <a:prstClr val="white"/>
                </a:solidFill>
              </a:endParaRPr>
            </a:p>
          </p:txBody>
        </p:sp>
        <p:pic>
          <p:nvPicPr>
            <p:cNvPr id="60" name="Picture 8" descr="C:\Users\yhwang\Desktop\WW Design\Multimode Icons\think_light-01.png"/>
            <p:cNvPicPr>
              <a:picLocks noChangeAspect="1" noChangeArrowheads="1"/>
            </p:cNvPicPr>
            <p:nvPr userDrawn="1"/>
          </p:nvPicPr>
          <p:blipFill>
            <a:blip r:embed="rId20" cstate="email">
              <a:extLst>
                <a:ext uri="{28A0092B-C50C-407E-A947-70E740481C1C}">
                  <a14:useLocalDpi xmlns:a14="http://schemas.microsoft.com/office/drawing/2010/main"/>
                </a:ext>
              </a:extLst>
            </a:blip>
            <a:srcRect/>
            <a:stretch>
              <a:fillRect/>
            </a:stretch>
          </p:blipFill>
          <p:spPr bwMode="auto">
            <a:xfrm>
              <a:off x="5949915" y="5468108"/>
              <a:ext cx="310896" cy="310896"/>
            </a:xfrm>
            <a:prstGeom prst="rect">
              <a:avLst/>
            </a:prstGeom>
            <a:noFill/>
          </p:spPr>
        </p:pic>
      </p:grpSp>
      <p:pic>
        <p:nvPicPr>
          <p:cNvPr id="61" name="Picture 60"/>
          <p:cNvPicPr>
            <a:picLocks noChangeAspect="1"/>
          </p:cNvPicPr>
          <p:nvPr userDrawn="1"/>
        </p:nvPicPr>
        <p:blipFill>
          <a:blip r:embed="rId21" cstate="email">
            <a:extLst>
              <a:ext uri="{28A0092B-C50C-407E-A947-70E740481C1C}">
                <a14:useLocalDpi xmlns:a14="http://schemas.microsoft.com/office/drawing/2010/main"/>
              </a:ext>
            </a:extLst>
          </a:blip>
          <a:stretch>
            <a:fillRect/>
          </a:stretch>
        </p:blipFill>
        <p:spPr>
          <a:xfrm rot="16200000">
            <a:off x="10586744" y="3056012"/>
            <a:ext cx="2412866" cy="803995"/>
          </a:xfrm>
          <a:prstGeom prst="rect">
            <a:avLst/>
          </a:prstGeom>
        </p:spPr>
      </p:pic>
    </p:spTree>
    <p:extLst>
      <p:ext uri="{BB962C8B-B14F-4D97-AF65-F5344CB8AC3E}">
        <p14:creationId xmlns:p14="http://schemas.microsoft.com/office/powerpoint/2010/main" val="14825335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Blank Slide - No Background">
    <p:spTree>
      <p:nvGrpSpPr>
        <p:cNvPr id="1" name=""/>
        <p:cNvGrpSpPr/>
        <p:nvPr/>
      </p:nvGrpSpPr>
      <p:grpSpPr>
        <a:xfrm>
          <a:off x="0" y="0"/>
          <a:ext cx="0" cy="0"/>
          <a:chOff x="0" y="0"/>
          <a:chExt cx="0" cy="0"/>
        </a:xfrm>
      </p:grpSpPr>
      <p:sp>
        <p:nvSpPr>
          <p:cNvPr id="2" name="Rectangle 6"/>
          <p:cNvSpPr/>
          <p:nvPr userDrawn="1"/>
        </p:nvSpPr>
        <p:spPr bwMode="gray">
          <a:xfrm>
            <a:off x="11752179" y="6396038"/>
            <a:ext cx="443027" cy="322262"/>
          </a:xfrm>
          <a:prstGeom prst="rect">
            <a:avLst/>
          </a:prstGeom>
          <a:solidFill>
            <a:schemeClr val="tx1"/>
          </a:solidFill>
          <a:ln>
            <a:noFill/>
            <a:miter lim="800000"/>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217613" fontAlgn="base">
              <a:spcBef>
                <a:spcPct val="0"/>
              </a:spcBef>
              <a:spcAft>
                <a:spcPct val="0"/>
              </a:spcAft>
              <a:defRPr/>
            </a:pPr>
            <a:endParaRPr lang="en-US" altLang="ja-JP" sz="2400">
              <a:solidFill>
                <a:srgbClr val="FFFFFF"/>
              </a:solidFill>
              <a:cs typeface="Arial" charset="0"/>
            </a:endParaRPr>
          </a:p>
        </p:txBody>
      </p:sp>
      <p:sp>
        <p:nvSpPr>
          <p:cNvPr id="3" name="TextBox slide number"/>
          <p:cNvSpPr txBox="1"/>
          <p:nvPr userDrawn="1"/>
        </p:nvSpPr>
        <p:spPr bwMode="white">
          <a:xfrm>
            <a:off x="11752148" y="6389688"/>
            <a:ext cx="449379" cy="246062"/>
          </a:xfrm>
          <a:prstGeom prst="rect">
            <a:avLst/>
          </a:prstGeom>
        </p:spPr>
        <p:txBody>
          <a:bodyPr lIns="0" tIns="0" rIns="0" bIns="0" anchor="b"/>
          <a:lstStyle/>
          <a:p>
            <a:pPr algn="ctr" defTabSz="1217613" fontAlgn="base">
              <a:spcBef>
                <a:spcPct val="0"/>
              </a:spcBef>
              <a:spcAft>
                <a:spcPct val="0"/>
              </a:spcAft>
              <a:defRPr/>
            </a:pPr>
            <a:fld id="{9FDFF99A-19F6-4F96-A216-6CD934D68E7A}" type="slidenum">
              <a:rPr lang="en-US" altLang="ja-JP" sz="1000">
                <a:solidFill>
                  <a:prstClr val="white"/>
                </a:solidFill>
                <a:cs typeface="Arial" charset="0"/>
              </a:rPr>
              <a:pPr algn="ctr" defTabSz="1217613" fontAlgn="base">
                <a:spcBef>
                  <a:spcPct val="0"/>
                </a:spcBef>
                <a:spcAft>
                  <a:spcPct val="0"/>
                </a:spcAft>
                <a:defRPr/>
              </a:pPr>
              <a:t>‹#›</a:t>
            </a:fld>
            <a:endParaRPr lang="en-US" altLang="ja-JP" sz="1000">
              <a:solidFill>
                <a:prstClr val="white"/>
              </a:solidFill>
              <a:cs typeface="Arial" charset="0"/>
            </a:endParaRPr>
          </a:p>
        </p:txBody>
      </p:sp>
      <p:pic>
        <p:nvPicPr>
          <p:cNvPr id="4" name="Picture 10"/>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1752179" y="5061011"/>
            <a:ext cx="443027" cy="133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Footer Placeholder 5"/>
          <p:cNvSpPr>
            <a:spLocks noGrp="1"/>
          </p:cNvSpPr>
          <p:nvPr>
            <p:ph type="ftr" sz="quarter" idx="10"/>
          </p:nvPr>
        </p:nvSpPr>
        <p:spPr/>
        <p:txBody>
          <a:bodyPr/>
          <a:lstStyle>
            <a:lvl1pPr>
              <a:defRPr/>
            </a:lvl1pPr>
          </a:lstStyle>
          <a:p>
            <a:pPr>
              <a:defRPr/>
            </a:pPr>
            <a:r>
              <a:rPr lang="en-US"/>
              <a:t>2015 Lenovo Internal. All rights reserved.</a:t>
            </a:r>
            <a:endParaRPr lang="en-US" dirty="0"/>
          </a:p>
        </p:txBody>
      </p:sp>
    </p:spTree>
    <p:extLst>
      <p:ext uri="{BB962C8B-B14F-4D97-AF65-F5344CB8AC3E}">
        <p14:creationId xmlns:p14="http://schemas.microsoft.com/office/powerpoint/2010/main" val="694541621"/>
      </p:ext>
    </p:extLst>
  </p:cSld>
  <p:clrMapOvr>
    <a:masterClrMapping/>
  </p:clrMapOvr>
  <p:transition spd="med">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 y="893"/>
            <a:ext cx="12193590" cy="6857107"/>
          </a:xfrm>
          <a:prstGeom prst="rect">
            <a:avLst/>
          </a:prstGeom>
        </p:spPr>
      </p:pic>
      <p:sp>
        <p:nvSpPr>
          <p:cNvPr id="56" name="Title 16"/>
          <p:cNvSpPr>
            <a:spLocks noGrp="1"/>
          </p:cNvSpPr>
          <p:nvPr>
            <p:ph type="title" hasCustomPrompt="1"/>
          </p:nvPr>
        </p:nvSpPr>
        <p:spPr bwMode="gray">
          <a:xfrm>
            <a:off x="548783" y="2048256"/>
            <a:ext cx="8725648" cy="1581912"/>
          </a:xfrm>
          <a:prstGeom prst="rect">
            <a:avLst/>
          </a:prstGeom>
        </p:spPr>
        <p:txBody>
          <a:bodyPr lIns="0" tIns="60949" rIns="121899" bIns="60949" anchor="b" anchorCtr="0"/>
          <a:lstStyle>
            <a:lvl1pPr marL="0" algn="l" defTabSz="1218987" rtl="0" eaLnBrk="1" latinLnBrk="0" hangingPunct="1">
              <a:lnSpc>
                <a:spcPts val="5800"/>
              </a:lnSpc>
              <a:spcBef>
                <a:spcPct val="0"/>
              </a:spcBef>
              <a:buNone/>
              <a:defRPr lang="en-US" sz="6000" b="0" kern="1200" cap="none" spc="0" baseline="0" dirty="0">
                <a:solidFill>
                  <a:schemeClr val="tx1"/>
                </a:solidFill>
                <a:latin typeface="HelveticaNeueLT Std" panose="020B0604020202020204" pitchFamily="34" charset="0"/>
                <a:ea typeface="+mn-ea"/>
                <a:cs typeface="Arial" pitchFamily="34" charset="0"/>
              </a:defRPr>
            </a:lvl1pPr>
          </a:lstStyle>
          <a:p>
            <a:r>
              <a:rPr lang="en-US" dirty="0"/>
              <a:t>Click to edit text, two lines maximum</a:t>
            </a:r>
          </a:p>
        </p:txBody>
      </p:sp>
      <p:sp>
        <p:nvSpPr>
          <p:cNvPr id="62" name="Footer Placeholder 61"/>
          <p:cNvSpPr>
            <a:spLocks noGrp="1"/>
          </p:cNvSpPr>
          <p:nvPr>
            <p:ph type="ftr" sz="quarter" idx="10"/>
          </p:nvPr>
        </p:nvSpPr>
        <p:spPr>
          <a:xfrm>
            <a:off x="548783" y="6473952"/>
            <a:ext cx="3861806" cy="153888"/>
          </a:xfrm>
        </p:spPr>
        <p:txBody>
          <a:bodyPr lIns="0"/>
          <a:lstStyle>
            <a:lvl1pPr>
              <a:defRPr cap="none">
                <a:latin typeface="HelveticaNeueLT Std" panose="020B0604020202020204" pitchFamily="34" charset="0"/>
              </a:defRPr>
            </a:lvl1pPr>
          </a:lstStyle>
          <a:p>
            <a:r>
              <a:rPr lang="en-US" sz="1000">
                <a:solidFill>
                  <a:srgbClr val="939598"/>
                </a:solidFill>
                <a:cs typeface="Arial" pitchFamily="34" charset="0"/>
              </a:rPr>
              <a:t>2015 Lenovo Internal. All rights reserved.</a:t>
            </a:r>
            <a:endParaRPr lang="en-US" sz="1000" dirty="0">
              <a:solidFill>
                <a:srgbClr val="939598"/>
              </a:solidFill>
              <a:cs typeface="Arial" pitchFamily="34" charset="0"/>
            </a:endParaRPr>
          </a:p>
        </p:txBody>
      </p:sp>
      <p:sp>
        <p:nvSpPr>
          <p:cNvPr id="55" name="Subtitle 2"/>
          <p:cNvSpPr>
            <a:spLocks noGrp="1"/>
          </p:cNvSpPr>
          <p:nvPr>
            <p:ph type="subTitle" idx="1" hasCustomPrompt="1"/>
          </p:nvPr>
        </p:nvSpPr>
        <p:spPr bwMode="gray">
          <a:xfrm>
            <a:off x="548783" y="4059936"/>
            <a:ext cx="8716502" cy="457200"/>
          </a:xfrm>
          <a:prstGeom prst="rect">
            <a:avLst/>
          </a:prstGeom>
        </p:spPr>
        <p:txBody>
          <a:bodyPr lIns="0" tIns="0" rIns="0" bIns="0" anchor="b" anchorCtr="0"/>
          <a:lstStyle>
            <a:lvl1pPr marL="0" indent="0" algn="l" defTabSz="1218987" rtl="0" eaLnBrk="1" latinLnBrk="0" hangingPunct="1">
              <a:lnSpc>
                <a:spcPct val="90000"/>
              </a:lnSpc>
              <a:spcBef>
                <a:spcPct val="0"/>
              </a:spcBef>
              <a:buNone/>
              <a:defRPr lang="en-US" sz="2400" b="0" kern="1200" cap="none" spc="0" baseline="0" dirty="0">
                <a:solidFill>
                  <a:schemeClr val="tx1"/>
                </a:solidFill>
                <a:latin typeface="HelveticaNeueLT Std" panose="020B0604020202020204" pitchFamily="34" charset="0"/>
                <a:ea typeface="+mn-ea"/>
                <a:cs typeface="Arial" pitchFamily="34" charset="0"/>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dirty="0"/>
              <a:t>Click to edit subtitle placeholder</a:t>
            </a:r>
          </a:p>
        </p:txBody>
      </p:sp>
      <p:sp>
        <p:nvSpPr>
          <p:cNvPr id="5" name="Text Placeholder 4"/>
          <p:cNvSpPr>
            <a:spLocks noGrp="1"/>
          </p:cNvSpPr>
          <p:nvPr>
            <p:ph type="body" sz="quarter" idx="11"/>
          </p:nvPr>
        </p:nvSpPr>
        <p:spPr>
          <a:xfrm>
            <a:off x="548783" y="4800600"/>
            <a:ext cx="6411614" cy="512064"/>
          </a:xfrm>
          <a:prstGeom prst="rect">
            <a:avLst/>
          </a:prstGeom>
        </p:spPr>
        <p:txBody>
          <a:bodyPr lIns="0" tIns="0" rIns="0" bIns="0"/>
          <a:lstStyle>
            <a:lvl1pPr marL="0" indent="0">
              <a:buFontTx/>
              <a:buNone/>
              <a:defRPr sz="1600">
                <a:latin typeface="HelveticaNeueLT Std" panose="020B0604020202020204" pitchFamily="34" charset="0"/>
              </a:defRPr>
            </a:lvl1pPr>
          </a:lstStyle>
          <a:p>
            <a:pPr lvl="0"/>
            <a:r>
              <a:rPr lang="en-US" dirty="0"/>
              <a:t>Click to edit Master text styles</a:t>
            </a:r>
          </a:p>
          <a:p>
            <a:pPr lvl="0"/>
            <a:endParaRPr lang="en-US" dirty="0"/>
          </a:p>
        </p:txBody>
      </p:sp>
      <p:sp>
        <p:nvSpPr>
          <p:cNvPr id="20" name="Rectangle 19"/>
          <p:cNvSpPr/>
          <p:nvPr userDrawn="1"/>
        </p:nvSpPr>
        <p:spPr bwMode="black">
          <a:xfrm>
            <a:off x="548788" y="4557713"/>
            <a:ext cx="1097969" cy="10672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87"/>
            <a:endParaRPr lang="en-US" sz="2400">
              <a:solidFill>
                <a:prstClr val="white"/>
              </a:solidFill>
              <a:latin typeface="HelveticaNeueLT Std" panose="020B0604020202020204" pitchFamily="34" charset="0"/>
            </a:endParaRPr>
          </a:p>
        </p:txBody>
      </p:sp>
      <p:cxnSp>
        <p:nvCxnSpPr>
          <p:cNvPr id="21" name="Straight Connector 20"/>
          <p:cNvCxnSpPr/>
          <p:nvPr userDrawn="1"/>
        </p:nvCxnSpPr>
        <p:spPr>
          <a:xfrm>
            <a:off x="548788" y="4664439"/>
            <a:ext cx="10421807"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pic>
        <p:nvPicPr>
          <p:cNvPr id="23" name="Picture 2" descr="C:\Users\kathyp\Documents\00_Brand-Resources\Multimode Elements\Multimode Icons\PNG\Multimode-Icon_HANG.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596195" y="5468108"/>
            <a:ext cx="311967" cy="311886"/>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3" descr="C:\Users\kathyp\Documents\00_Brand-Resources\Multimode Elements\Multimode Icons\PNG\Multimode-Icon_HOLD.png"/>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1310165" y="5468108"/>
            <a:ext cx="311967" cy="311886"/>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4" descr="C:\Users\kathyp\Documents\00_Brand-Resources\Multimode Elements\Multimode Icons\PNG\Multimode-Icon_LAPTOP.png"/>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1667645" y="5468108"/>
            <a:ext cx="311967" cy="311886"/>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5" descr="C:\Users\kathyp\Documents\00_Brand-Resources\Multimode Elements\Multimode Icons\PNG\Multimode-Icon_STAND.png"/>
          <p:cNvPicPr>
            <a:picLocks noChangeAspect="1" noChangeArrowheads="1"/>
          </p:cNvPicPr>
          <p:nvPr userDrawn="1"/>
        </p:nvPicPr>
        <p:blipFill>
          <a:blip r:embed="rId6" cstate="print">
            <a:extLst>
              <a:ext uri="{28A0092B-C50C-407E-A947-70E740481C1C}">
                <a14:useLocalDpi xmlns:a14="http://schemas.microsoft.com/office/drawing/2010/main" val="0"/>
              </a:ext>
            </a:extLst>
          </a:blip>
          <a:srcRect/>
          <a:stretch>
            <a:fillRect/>
          </a:stretch>
        </p:blipFill>
        <p:spPr bwMode="auto">
          <a:xfrm>
            <a:off x="2738105" y="5468108"/>
            <a:ext cx="311967" cy="311886"/>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6" descr="C:\Users\kathyp\Documents\00_Brand-Resources\Multimode Elements\Multimode Icons\PNG\Multimode-Icon_STAND-Tablet.png"/>
          <p:cNvPicPr>
            <a:picLocks noChangeAspect="1" noChangeArrowheads="1"/>
          </p:cNvPicPr>
          <p:nvPr userDrawn="1"/>
        </p:nvPicPr>
        <p:blipFill>
          <a:blip r:embed="rId7" cstate="print">
            <a:extLst>
              <a:ext uri="{28A0092B-C50C-407E-A947-70E740481C1C}">
                <a14:useLocalDpi xmlns:a14="http://schemas.microsoft.com/office/drawing/2010/main" val="0"/>
              </a:ext>
            </a:extLst>
          </a:blip>
          <a:srcRect/>
          <a:stretch>
            <a:fillRect/>
          </a:stretch>
        </p:blipFill>
        <p:spPr bwMode="auto">
          <a:xfrm>
            <a:off x="3452075" y="5468108"/>
            <a:ext cx="311967" cy="311886"/>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7" descr="C:\Users\kathyp\Documents\00_Brand-Resources\Multimode Elements\Multimode Icons\PNG\Multimode-Icon_TABLE.png"/>
          <p:cNvPicPr>
            <a:picLocks noChangeAspect="1" noChangeArrowheads="1"/>
          </p:cNvPicPr>
          <p:nvPr userDrawn="1"/>
        </p:nvPicPr>
        <p:blipFill>
          <a:blip r:embed="rId8" cstate="print">
            <a:extLst>
              <a:ext uri="{28A0092B-C50C-407E-A947-70E740481C1C}">
                <a14:useLocalDpi xmlns:a14="http://schemas.microsoft.com/office/drawing/2010/main" val="0"/>
              </a:ext>
            </a:extLst>
          </a:blip>
          <a:srcRect/>
          <a:stretch>
            <a:fillRect/>
          </a:stretch>
        </p:blipFill>
        <p:spPr bwMode="auto">
          <a:xfrm>
            <a:off x="3809555" y="5468108"/>
            <a:ext cx="311967" cy="311886"/>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8" descr="C:\Users\kathyp\Documents\00_Brand-Resources\Multimode Elements\Multimode Icons\PNG\Multimode-Icon_TABLET.png"/>
          <p:cNvPicPr>
            <a:picLocks noChangeAspect="1" noChangeArrowheads="1"/>
          </p:cNvPicPr>
          <p:nvPr userDrawn="1"/>
        </p:nvPicPr>
        <p:blipFill>
          <a:blip r:embed="rId9" cstate="print">
            <a:extLst>
              <a:ext uri="{28A0092B-C50C-407E-A947-70E740481C1C}">
                <a14:useLocalDpi xmlns:a14="http://schemas.microsoft.com/office/drawing/2010/main" val="0"/>
              </a:ext>
            </a:extLst>
          </a:blip>
          <a:srcRect/>
          <a:stretch>
            <a:fillRect/>
          </a:stretch>
        </p:blipFill>
        <p:spPr bwMode="auto">
          <a:xfrm>
            <a:off x="4167035" y="5468108"/>
            <a:ext cx="311967" cy="311886"/>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9" descr="C:\Users\kathyp\Documents\00_Brand-Resources\Multimode Elements\Multimode Icons\PNG\Multimode-Icon_TENT.png"/>
          <p:cNvPicPr>
            <a:picLocks noChangeAspect="1" noChangeArrowheads="1"/>
          </p:cNvPicPr>
          <p:nvPr userDrawn="1"/>
        </p:nvPicPr>
        <p:blipFill>
          <a:blip r:embed="rId10" cstate="print">
            <a:extLst>
              <a:ext uri="{28A0092B-C50C-407E-A947-70E740481C1C}">
                <a14:useLocalDpi xmlns:a14="http://schemas.microsoft.com/office/drawing/2010/main" val="0"/>
              </a:ext>
            </a:extLst>
          </a:blip>
          <a:srcRect/>
          <a:stretch>
            <a:fillRect/>
          </a:stretch>
        </p:blipFill>
        <p:spPr bwMode="auto">
          <a:xfrm>
            <a:off x="5593990" y="5468108"/>
            <a:ext cx="311967" cy="311886"/>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10" descr="C:\Users\kathyp\Documents\00_Brand-Resources\Multimode Elements\Multimode Icons\PNG\Multimode-Icon_TILT.png"/>
          <p:cNvPicPr>
            <a:picLocks noChangeAspect="1" noChangeArrowheads="1"/>
          </p:cNvPicPr>
          <p:nvPr userDrawn="1"/>
        </p:nvPicPr>
        <p:blipFill>
          <a:blip r:embed="rId11" cstate="print">
            <a:extLst>
              <a:ext uri="{28A0092B-C50C-407E-A947-70E740481C1C}">
                <a14:useLocalDpi xmlns:a14="http://schemas.microsoft.com/office/drawing/2010/main" val="0"/>
              </a:ext>
            </a:extLst>
          </a:blip>
          <a:srcRect/>
          <a:stretch>
            <a:fillRect/>
          </a:stretch>
        </p:blipFill>
        <p:spPr bwMode="auto">
          <a:xfrm>
            <a:off x="6307960" y="5468108"/>
            <a:ext cx="311967" cy="311886"/>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11" descr="C:\Users\kathyp\Documents\00_Brand-Resources\Multimode Elements\Multimode Icons\PNG\Multimode-Icon_TV.png"/>
          <p:cNvPicPr>
            <a:picLocks noChangeAspect="1" noChangeArrowheads="1"/>
          </p:cNvPicPr>
          <p:nvPr userDrawn="1"/>
        </p:nvPicPr>
        <p:blipFill>
          <a:blip r:embed="rId12" cstate="print">
            <a:extLst>
              <a:ext uri="{28A0092B-C50C-407E-A947-70E740481C1C}">
                <a14:useLocalDpi xmlns:a14="http://schemas.microsoft.com/office/drawing/2010/main" val="0"/>
              </a:ext>
            </a:extLst>
          </a:blip>
          <a:srcRect/>
          <a:stretch>
            <a:fillRect/>
          </a:stretch>
        </p:blipFill>
        <p:spPr bwMode="auto">
          <a:xfrm>
            <a:off x="6665448" y="5468108"/>
            <a:ext cx="311967" cy="311886"/>
          </a:xfrm>
          <a:prstGeom prst="rect">
            <a:avLst/>
          </a:prstGeom>
          <a:noFill/>
          <a:extLst>
            <a:ext uri="{909E8E84-426E-40DD-AFC4-6F175D3DCCD1}">
              <a14:hiddenFill xmlns:a14="http://schemas.microsoft.com/office/drawing/2010/main">
                <a:solidFill>
                  <a:srgbClr val="FFFFFF"/>
                </a:solidFill>
              </a14:hiddenFill>
            </a:ext>
          </a:extLst>
        </p:spPr>
      </p:pic>
      <p:grpSp>
        <p:nvGrpSpPr>
          <p:cNvPr id="33" name="Group 32"/>
          <p:cNvGrpSpPr/>
          <p:nvPr userDrawn="1"/>
        </p:nvGrpSpPr>
        <p:grpSpPr>
          <a:xfrm>
            <a:off x="2025125" y="5468108"/>
            <a:ext cx="310977" cy="310896"/>
            <a:chOff x="2024598" y="5468108"/>
            <a:chExt cx="310896" cy="310896"/>
          </a:xfrm>
        </p:grpSpPr>
        <p:sp>
          <p:nvSpPr>
            <p:cNvPr id="34" name="Oval 33"/>
            <p:cNvSpPr/>
            <p:nvPr userDrawn="1"/>
          </p:nvSpPr>
          <p:spPr>
            <a:xfrm>
              <a:off x="2024598" y="5468108"/>
              <a:ext cx="310896" cy="31089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1218987"/>
              <a:endParaRPr lang="en-US" sz="2400" dirty="0">
                <a:solidFill>
                  <a:prstClr val="white"/>
                </a:solidFill>
                <a:latin typeface="HelveticaNeueLT Std" panose="020B0604020202020204" pitchFamily="34" charset="0"/>
              </a:endParaRPr>
            </a:p>
          </p:txBody>
        </p:sp>
        <p:pic>
          <p:nvPicPr>
            <p:cNvPr id="35" name="Picture 34"/>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2118814" y="5509256"/>
              <a:ext cx="122464" cy="228600"/>
            </a:xfrm>
            <a:prstGeom prst="rect">
              <a:avLst/>
            </a:prstGeom>
          </p:spPr>
        </p:pic>
      </p:grpSp>
      <p:grpSp>
        <p:nvGrpSpPr>
          <p:cNvPr id="36" name="Group 35"/>
          <p:cNvGrpSpPr/>
          <p:nvPr userDrawn="1"/>
        </p:nvGrpSpPr>
        <p:grpSpPr>
          <a:xfrm>
            <a:off x="3095585" y="5468108"/>
            <a:ext cx="310977" cy="310896"/>
            <a:chOff x="3094779" y="5468108"/>
            <a:chExt cx="310896" cy="310896"/>
          </a:xfrm>
        </p:grpSpPr>
        <p:sp>
          <p:nvSpPr>
            <p:cNvPr id="37" name="Oval 36"/>
            <p:cNvSpPr/>
            <p:nvPr userDrawn="1"/>
          </p:nvSpPr>
          <p:spPr>
            <a:xfrm>
              <a:off x="3094779" y="5468108"/>
              <a:ext cx="310896" cy="3108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1218987"/>
              <a:endParaRPr lang="en-US" sz="2400" dirty="0">
                <a:solidFill>
                  <a:prstClr val="white"/>
                </a:solidFill>
                <a:latin typeface="HelveticaNeueLT Std" panose="020B0604020202020204" pitchFamily="34" charset="0"/>
              </a:endParaRPr>
            </a:p>
          </p:txBody>
        </p:sp>
        <p:pic>
          <p:nvPicPr>
            <p:cNvPr id="38" name="Picture 9" descr="C:\Users\yhwang\Desktop\WW Design\Multimode Icons\twitter-01.png"/>
            <p:cNvPicPr>
              <a:picLocks noChangeAspect="1" noChangeArrowheads="1"/>
            </p:cNvPicPr>
            <p:nvPr userDrawn="1"/>
          </p:nvPicPr>
          <p:blipFill>
            <a:blip r:embed="rId14" cstate="print">
              <a:extLst>
                <a:ext uri="{28A0092B-C50C-407E-A947-70E740481C1C}">
                  <a14:useLocalDpi xmlns:a14="http://schemas.microsoft.com/office/drawing/2010/main" val="0"/>
                </a:ext>
              </a:extLst>
            </a:blip>
            <a:srcRect/>
            <a:stretch>
              <a:fillRect/>
            </a:stretch>
          </p:blipFill>
          <p:spPr bwMode="auto">
            <a:xfrm>
              <a:off x="3094779" y="5468108"/>
              <a:ext cx="310896" cy="310896"/>
            </a:xfrm>
            <a:prstGeom prst="rect">
              <a:avLst/>
            </a:prstGeom>
            <a:noFill/>
          </p:spPr>
        </p:pic>
      </p:grpSp>
      <p:grpSp>
        <p:nvGrpSpPr>
          <p:cNvPr id="39" name="Group 38"/>
          <p:cNvGrpSpPr/>
          <p:nvPr userDrawn="1"/>
        </p:nvGrpSpPr>
        <p:grpSpPr>
          <a:xfrm>
            <a:off x="953675" y="5468108"/>
            <a:ext cx="310977" cy="310896"/>
            <a:chOff x="953427" y="5468108"/>
            <a:chExt cx="310896" cy="310896"/>
          </a:xfrm>
        </p:grpSpPr>
        <p:sp>
          <p:nvSpPr>
            <p:cNvPr id="40" name="Oval 39"/>
            <p:cNvSpPr/>
            <p:nvPr userDrawn="1"/>
          </p:nvSpPr>
          <p:spPr>
            <a:xfrm>
              <a:off x="953427" y="5468108"/>
              <a:ext cx="310896" cy="31089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1218987"/>
              <a:endParaRPr lang="en-US" sz="2400" dirty="0">
                <a:solidFill>
                  <a:prstClr val="white"/>
                </a:solidFill>
                <a:latin typeface="HelveticaNeueLT Std" panose="020B0604020202020204" pitchFamily="34" charset="0"/>
              </a:endParaRPr>
            </a:p>
          </p:txBody>
        </p:sp>
        <p:pic>
          <p:nvPicPr>
            <p:cNvPr id="41" name="Picture 5" descr="C:\Users\yhwang\Desktop\WW Design\Multimode Icons\globe-01.png"/>
            <p:cNvPicPr>
              <a:picLocks noChangeAspect="1" noChangeArrowheads="1"/>
            </p:cNvPicPr>
            <p:nvPr userDrawn="1"/>
          </p:nvPicPr>
          <p:blipFill>
            <a:blip r:embed="rId15" cstate="print">
              <a:extLst>
                <a:ext uri="{28A0092B-C50C-407E-A947-70E740481C1C}">
                  <a14:useLocalDpi xmlns:a14="http://schemas.microsoft.com/office/drawing/2010/main" val="0"/>
                </a:ext>
              </a:extLst>
            </a:blip>
            <a:srcRect/>
            <a:stretch>
              <a:fillRect/>
            </a:stretch>
          </p:blipFill>
          <p:spPr bwMode="auto">
            <a:xfrm>
              <a:off x="980859" y="5495540"/>
              <a:ext cx="256032" cy="256032"/>
            </a:xfrm>
            <a:prstGeom prst="rect">
              <a:avLst/>
            </a:prstGeom>
            <a:noFill/>
          </p:spPr>
        </p:pic>
      </p:grpSp>
      <p:grpSp>
        <p:nvGrpSpPr>
          <p:cNvPr id="42" name="Group 41"/>
          <p:cNvGrpSpPr/>
          <p:nvPr userDrawn="1"/>
        </p:nvGrpSpPr>
        <p:grpSpPr>
          <a:xfrm>
            <a:off x="2356447" y="5442941"/>
            <a:ext cx="365855" cy="365760"/>
            <a:chOff x="2355828" y="5442941"/>
            <a:chExt cx="365760" cy="365760"/>
          </a:xfrm>
        </p:grpSpPr>
        <p:sp>
          <p:nvSpPr>
            <p:cNvPr id="43" name="Oval 42"/>
            <p:cNvSpPr/>
            <p:nvPr userDrawn="1"/>
          </p:nvSpPr>
          <p:spPr>
            <a:xfrm>
              <a:off x="2380995" y="5468108"/>
              <a:ext cx="310896" cy="31089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1218987"/>
              <a:endParaRPr lang="en-US" sz="2400" dirty="0">
                <a:solidFill>
                  <a:prstClr val="white"/>
                </a:solidFill>
                <a:latin typeface="HelveticaNeueLT Std" panose="020B0604020202020204" pitchFamily="34" charset="0"/>
              </a:endParaRPr>
            </a:p>
          </p:txBody>
        </p:sp>
        <p:pic>
          <p:nvPicPr>
            <p:cNvPr id="44" name="Picture 2" descr="C:\Users\yhwang\Desktop\WW Design\Multimode Icons\chain-01.png"/>
            <p:cNvPicPr>
              <a:picLocks noChangeAspect="1" noChangeArrowheads="1"/>
            </p:cNvPicPr>
            <p:nvPr userDrawn="1"/>
          </p:nvPicPr>
          <p:blipFill>
            <a:blip r:embed="rId16" cstate="print">
              <a:extLst>
                <a:ext uri="{28A0092B-C50C-407E-A947-70E740481C1C}">
                  <a14:useLocalDpi xmlns:a14="http://schemas.microsoft.com/office/drawing/2010/main" val="0"/>
                </a:ext>
              </a:extLst>
            </a:blip>
            <a:srcRect/>
            <a:stretch>
              <a:fillRect/>
            </a:stretch>
          </p:blipFill>
          <p:spPr bwMode="auto">
            <a:xfrm>
              <a:off x="2355828" y="5442941"/>
              <a:ext cx="365760" cy="365760"/>
            </a:xfrm>
            <a:prstGeom prst="rect">
              <a:avLst/>
            </a:prstGeom>
            <a:noFill/>
          </p:spPr>
        </p:pic>
      </p:grpSp>
      <p:grpSp>
        <p:nvGrpSpPr>
          <p:cNvPr id="45" name="Group 44"/>
          <p:cNvGrpSpPr/>
          <p:nvPr userDrawn="1"/>
        </p:nvGrpSpPr>
        <p:grpSpPr>
          <a:xfrm>
            <a:off x="5237500" y="5468108"/>
            <a:ext cx="310977" cy="310896"/>
            <a:chOff x="5236131" y="5468108"/>
            <a:chExt cx="310896" cy="310896"/>
          </a:xfrm>
        </p:grpSpPr>
        <p:sp>
          <p:nvSpPr>
            <p:cNvPr id="46" name="Oval 45"/>
            <p:cNvSpPr/>
            <p:nvPr userDrawn="1"/>
          </p:nvSpPr>
          <p:spPr>
            <a:xfrm>
              <a:off x="5236131" y="5468108"/>
              <a:ext cx="310896" cy="31089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1218987"/>
              <a:endParaRPr lang="en-US" sz="2400" dirty="0">
                <a:solidFill>
                  <a:prstClr val="white"/>
                </a:solidFill>
                <a:latin typeface="HelveticaNeueLT Std" panose="020B0604020202020204" pitchFamily="34" charset="0"/>
              </a:endParaRPr>
            </a:p>
          </p:txBody>
        </p:sp>
        <p:pic>
          <p:nvPicPr>
            <p:cNvPr id="47" name="Picture 46" descr="C:\Users\yhwang\Desktop\WW Design\Multimode Icons\facebook-01.png"/>
            <p:cNvPicPr>
              <a:picLocks noChangeAspect="1" noChangeArrowheads="1"/>
            </p:cNvPicPr>
            <p:nvPr userDrawn="1"/>
          </p:nvPicPr>
          <p:blipFill>
            <a:blip r:embed="rId17" cstate="print">
              <a:extLst>
                <a:ext uri="{28A0092B-C50C-407E-A947-70E740481C1C}">
                  <a14:useLocalDpi xmlns:a14="http://schemas.microsoft.com/office/drawing/2010/main" val="0"/>
                </a:ext>
              </a:extLst>
            </a:blip>
            <a:srcRect/>
            <a:stretch>
              <a:fillRect/>
            </a:stretch>
          </p:blipFill>
          <p:spPr bwMode="auto">
            <a:xfrm>
              <a:off x="5236131" y="5468108"/>
              <a:ext cx="310896" cy="310896"/>
            </a:xfrm>
            <a:prstGeom prst="rect">
              <a:avLst/>
            </a:prstGeom>
            <a:noFill/>
          </p:spPr>
        </p:pic>
      </p:grpSp>
      <p:grpSp>
        <p:nvGrpSpPr>
          <p:cNvPr id="48" name="Group 47"/>
          <p:cNvGrpSpPr/>
          <p:nvPr userDrawn="1"/>
        </p:nvGrpSpPr>
        <p:grpSpPr>
          <a:xfrm>
            <a:off x="4524515" y="5468108"/>
            <a:ext cx="310977" cy="310896"/>
            <a:chOff x="4523337" y="5468108"/>
            <a:chExt cx="310896" cy="310896"/>
          </a:xfrm>
        </p:grpSpPr>
        <p:sp>
          <p:nvSpPr>
            <p:cNvPr id="49" name="Oval 48"/>
            <p:cNvSpPr/>
            <p:nvPr userDrawn="1"/>
          </p:nvSpPr>
          <p:spPr>
            <a:xfrm>
              <a:off x="4523337" y="5468108"/>
              <a:ext cx="310896" cy="310896"/>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1218987"/>
              <a:endParaRPr lang="en-US" sz="2400" dirty="0">
                <a:solidFill>
                  <a:prstClr val="white"/>
                </a:solidFill>
                <a:latin typeface="HelveticaNeueLT Std" panose="020B0604020202020204" pitchFamily="34" charset="0"/>
              </a:endParaRPr>
            </a:p>
          </p:txBody>
        </p:sp>
        <p:pic>
          <p:nvPicPr>
            <p:cNvPr id="50" name="Picture 7" descr="C:\Users\yhwang\Desktop\WW Design\Multimode Icons\server-01.png"/>
            <p:cNvPicPr>
              <a:picLocks noChangeAspect="1" noChangeArrowheads="1"/>
            </p:cNvPicPr>
            <p:nvPr userDrawn="1"/>
          </p:nvPicPr>
          <p:blipFill>
            <a:blip r:embed="rId18" cstate="print">
              <a:extLst>
                <a:ext uri="{28A0092B-C50C-407E-A947-70E740481C1C}">
                  <a14:useLocalDpi xmlns:a14="http://schemas.microsoft.com/office/drawing/2010/main" val="0"/>
                </a:ext>
              </a:extLst>
            </a:blip>
            <a:srcRect/>
            <a:stretch>
              <a:fillRect/>
            </a:stretch>
          </p:blipFill>
          <p:spPr bwMode="auto">
            <a:xfrm>
              <a:off x="4523337" y="5468108"/>
              <a:ext cx="310896" cy="310896"/>
            </a:xfrm>
            <a:prstGeom prst="rect">
              <a:avLst/>
            </a:prstGeom>
            <a:noFill/>
          </p:spPr>
        </p:pic>
      </p:grpSp>
      <p:grpSp>
        <p:nvGrpSpPr>
          <p:cNvPr id="52" name="Group 51"/>
          <p:cNvGrpSpPr/>
          <p:nvPr userDrawn="1"/>
        </p:nvGrpSpPr>
        <p:grpSpPr>
          <a:xfrm>
            <a:off x="4881005" y="5468108"/>
            <a:ext cx="310977" cy="310896"/>
            <a:chOff x="4879734" y="5468108"/>
            <a:chExt cx="310896" cy="310896"/>
          </a:xfrm>
        </p:grpSpPr>
        <p:sp>
          <p:nvSpPr>
            <p:cNvPr id="53" name="Oval 52"/>
            <p:cNvSpPr/>
            <p:nvPr userDrawn="1"/>
          </p:nvSpPr>
          <p:spPr>
            <a:xfrm>
              <a:off x="4879734" y="5468108"/>
              <a:ext cx="310896" cy="31089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1218987"/>
              <a:endParaRPr lang="en-US" sz="2400" dirty="0">
                <a:solidFill>
                  <a:prstClr val="white"/>
                </a:solidFill>
                <a:latin typeface="HelveticaNeueLT Std" panose="020B0604020202020204" pitchFamily="34" charset="0"/>
              </a:endParaRPr>
            </a:p>
          </p:txBody>
        </p:sp>
        <p:pic>
          <p:nvPicPr>
            <p:cNvPr id="57" name="Picture 6" descr="C:\Users\yhwang\Desktop\WW Design\Multimode Icons\network-01.png"/>
            <p:cNvPicPr>
              <a:picLocks noChangeAspect="1" noChangeArrowheads="1"/>
            </p:cNvPicPr>
            <p:nvPr userDrawn="1"/>
          </p:nvPicPr>
          <p:blipFill>
            <a:blip r:embed="rId19" cstate="print">
              <a:extLst>
                <a:ext uri="{28A0092B-C50C-407E-A947-70E740481C1C}">
                  <a14:useLocalDpi xmlns:a14="http://schemas.microsoft.com/office/drawing/2010/main" val="0"/>
                </a:ext>
              </a:extLst>
            </a:blip>
            <a:srcRect/>
            <a:stretch>
              <a:fillRect/>
            </a:stretch>
          </p:blipFill>
          <p:spPr bwMode="auto">
            <a:xfrm>
              <a:off x="4879734" y="5468108"/>
              <a:ext cx="310896" cy="310896"/>
            </a:xfrm>
            <a:prstGeom prst="rect">
              <a:avLst/>
            </a:prstGeom>
            <a:noFill/>
          </p:spPr>
        </p:pic>
      </p:grpSp>
      <p:grpSp>
        <p:nvGrpSpPr>
          <p:cNvPr id="58" name="Group 57"/>
          <p:cNvGrpSpPr/>
          <p:nvPr userDrawn="1"/>
        </p:nvGrpSpPr>
        <p:grpSpPr>
          <a:xfrm>
            <a:off x="5951470" y="5468108"/>
            <a:ext cx="310977" cy="310896"/>
            <a:chOff x="5949915" y="5468108"/>
            <a:chExt cx="310896" cy="310896"/>
          </a:xfrm>
        </p:grpSpPr>
        <p:sp>
          <p:nvSpPr>
            <p:cNvPr id="59" name="Oval 58"/>
            <p:cNvSpPr/>
            <p:nvPr userDrawn="1"/>
          </p:nvSpPr>
          <p:spPr>
            <a:xfrm>
              <a:off x="5949915" y="5468108"/>
              <a:ext cx="310896" cy="31089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1218987"/>
              <a:endParaRPr lang="en-US" sz="2400" dirty="0">
                <a:solidFill>
                  <a:prstClr val="white"/>
                </a:solidFill>
                <a:latin typeface="HelveticaNeueLT Std" panose="020B0604020202020204" pitchFamily="34" charset="0"/>
              </a:endParaRPr>
            </a:p>
          </p:txBody>
        </p:sp>
        <p:pic>
          <p:nvPicPr>
            <p:cNvPr id="60" name="Picture 8" descr="C:\Users\yhwang\Desktop\WW Design\Multimode Icons\think_light-01.png"/>
            <p:cNvPicPr>
              <a:picLocks noChangeAspect="1" noChangeArrowheads="1"/>
            </p:cNvPicPr>
            <p:nvPr userDrawn="1"/>
          </p:nvPicPr>
          <p:blipFill>
            <a:blip r:embed="rId20" cstate="print">
              <a:extLst>
                <a:ext uri="{28A0092B-C50C-407E-A947-70E740481C1C}">
                  <a14:useLocalDpi xmlns:a14="http://schemas.microsoft.com/office/drawing/2010/main" val="0"/>
                </a:ext>
              </a:extLst>
            </a:blip>
            <a:srcRect/>
            <a:stretch>
              <a:fillRect/>
            </a:stretch>
          </p:blipFill>
          <p:spPr bwMode="auto">
            <a:xfrm>
              <a:off x="5949915" y="5468108"/>
              <a:ext cx="310896" cy="310896"/>
            </a:xfrm>
            <a:prstGeom prst="rect">
              <a:avLst/>
            </a:prstGeom>
            <a:noFill/>
          </p:spPr>
        </p:pic>
      </p:grpSp>
      <p:pic>
        <p:nvPicPr>
          <p:cNvPr id="61" name="Picture 60"/>
          <p:cNvPicPr>
            <a:picLocks noChangeAspect="1"/>
          </p:cNvPicPr>
          <p:nvPr userDrawn="1"/>
        </p:nvPicPr>
        <p:blipFill>
          <a:blip r:embed="rId21" cstate="print">
            <a:extLst>
              <a:ext uri="{28A0092B-C50C-407E-A947-70E740481C1C}">
                <a14:useLocalDpi xmlns:a14="http://schemas.microsoft.com/office/drawing/2010/main" val="0"/>
              </a:ext>
            </a:extLst>
          </a:blip>
          <a:stretch>
            <a:fillRect/>
          </a:stretch>
        </p:blipFill>
        <p:spPr>
          <a:xfrm rot="16200000">
            <a:off x="10586744" y="3056012"/>
            <a:ext cx="2412866" cy="803995"/>
          </a:xfrm>
          <a:prstGeom prst="rect">
            <a:avLst/>
          </a:prstGeom>
        </p:spPr>
      </p:pic>
    </p:spTree>
    <p:extLst>
      <p:ext uri="{BB962C8B-B14F-4D97-AF65-F5344CB8AC3E}">
        <p14:creationId xmlns:p14="http://schemas.microsoft.com/office/powerpoint/2010/main" val="2086033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preserve="1" userDrawn="1">
  <p:cSld name="Title Slide_Picture">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 y="893"/>
            <a:ext cx="12193590" cy="6857107"/>
          </a:xfrm>
          <a:prstGeom prst="rect">
            <a:avLst/>
          </a:prstGeom>
        </p:spPr>
      </p:pic>
      <p:sp>
        <p:nvSpPr>
          <p:cNvPr id="56" name="Title 16"/>
          <p:cNvSpPr>
            <a:spLocks noGrp="1"/>
          </p:cNvSpPr>
          <p:nvPr>
            <p:ph type="title" hasCustomPrompt="1"/>
          </p:nvPr>
        </p:nvSpPr>
        <p:spPr bwMode="gray">
          <a:xfrm>
            <a:off x="548783" y="2048256"/>
            <a:ext cx="8725648" cy="1581912"/>
          </a:xfrm>
          <a:prstGeom prst="rect">
            <a:avLst/>
          </a:prstGeom>
        </p:spPr>
        <p:txBody>
          <a:bodyPr lIns="0" tIns="60949" rIns="121899" bIns="60949" anchor="b" anchorCtr="0"/>
          <a:lstStyle>
            <a:lvl1pPr marL="0" algn="l" defTabSz="1218987" rtl="0" eaLnBrk="1" latinLnBrk="0" hangingPunct="1">
              <a:lnSpc>
                <a:spcPts val="5800"/>
              </a:lnSpc>
              <a:spcBef>
                <a:spcPct val="0"/>
              </a:spcBef>
              <a:buNone/>
              <a:defRPr lang="en-US" sz="6000" b="0" kern="1200" cap="none" spc="0" baseline="0" dirty="0">
                <a:solidFill>
                  <a:schemeClr val="tx1"/>
                </a:solidFill>
                <a:latin typeface="メイリオ" panose="020B0604030504040204" pitchFamily="50" charset="-128"/>
                <a:ea typeface="メイリオ" panose="020B0604030504040204" pitchFamily="50" charset="-128"/>
                <a:cs typeface="Arial" pitchFamily="34" charset="0"/>
              </a:defRPr>
            </a:lvl1pPr>
          </a:lstStyle>
          <a:p>
            <a:r>
              <a:rPr lang="en-US" dirty="0"/>
              <a:t>Click to edit text, two lines maximum</a:t>
            </a:r>
          </a:p>
        </p:txBody>
      </p:sp>
      <p:sp>
        <p:nvSpPr>
          <p:cNvPr id="62" name="Footer Placeholder 61"/>
          <p:cNvSpPr>
            <a:spLocks noGrp="1"/>
          </p:cNvSpPr>
          <p:nvPr>
            <p:ph type="ftr" sz="quarter" idx="10"/>
          </p:nvPr>
        </p:nvSpPr>
        <p:spPr>
          <a:xfrm>
            <a:off x="548783" y="6473952"/>
            <a:ext cx="3861806" cy="153888"/>
          </a:xfrm>
        </p:spPr>
        <p:txBody>
          <a:bodyPr lIns="0"/>
          <a:lstStyle>
            <a:lvl1pPr>
              <a:defRPr cap="none">
                <a:latin typeface="メイリオ" panose="020B0604030504040204" pitchFamily="50" charset="-128"/>
                <a:ea typeface="メイリオ" panose="020B0604030504040204" pitchFamily="50" charset="-128"/>
              </a:defRPr>
            </a:lvl1pPr>
          </a:lstStyle>
          <a:p>
            <a:r>
              <a:rPr lang="en-US" sz="1000">
                <a:solidFill>
                  <a:srgbClr val="939598"/>
                </a:solidFill>
                <a:cs typeface="Arial" pitchFamily="34" charset="0"/>
              </a:rPr>
              <a:t>2015 Lenovo Internal. All rights reserved.</a:t>
            </a:r>
            <a:endParaRPr lang="en-US" sz="1000" dirty="0">
              <a:solidFill>
                <a:srgbClr val="939598"/>
              </a:solidFill>
              <a:cs typeface="Arial" pitchFamily="34" charset="0"/>
            </a:endParaRPr>
          </a:p>
        </p:txBody>
      </p:sp>
      <p:sp>
        <p:nvSpPr>
          <p:cNvPr id="55" name="Subtitle 2"/>
          <p:cNvSpPr>
            <a:spLocks noGrp="1"/>
          </p:cNvSpPr>
          <p:nvPr>
            <p:ph type="subTitle" idx="1" hasCustomPrompt="1"/>
          </p:nvPr>
        </p:nvSpPr>
        <p:spPr bwMode="gray">
          <a:xfrm>
            <a:off x="548783" y="4059936"/>
            <a:ext cx="8716502" cy="457200"/>
          </a:xfrm>
          <a:prstGeom prst="rect">
            <a:avLst/>
          </a:prstGeom>
        </p:spPr>
        <p:txBody>
          <a:bodyPr lIns="0" tIns="0" rIns="0" bIns="0" anchor="b" anchorCtr="0"/>
          <a:lstStyle>
            <a:lvl1pPr marL="0" indent="0" algn="l" defTabSz="1218987" rtl="0" eaLnBrk="1" latinLnBrk="0" hangingPunct="1">
              <a:lnSpc>
                <a:spcPct val="90000"/>
              </a:lnSpc>
              <a:spcBef>
                <a:spcPct val="0"/>
              </a:spcBef>
              <a:buNone/>
              <a:defRPr lang="en-US" sz="2400" b="0" kern="1200" cap="none" spc="0" baseline="0" dirty="0">
                <a:solidFill>
                  <a:schemeClr val="tx1"/>
                </a:solidFill>
                <a:latin typeface="メイリオ" panose="020B0604030504040204" pitchFamily="50" charset="-128"/>
                <a:ea typeface="メイリオ" panose="020B0604030504040204" pitchFamily="50" charset="-128"/>
                <a:cs typeface="Arial" pitchFamily="34" charset="0"/>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dirty="0"/>
              <a:t>Click to edit subtitle placeholder</a:t>
            </a:r>
          </a:p>
        </p:txBody>
      </p:sp>
      <p:sp>
        <p:nvSpPr>
          <p:cNvPr id="5" name="Text Placeholder 4"/>
          <p:cNvSpPr>
            <a:spLocks noGrp="1"/>
          </p:cNvSpPr>
          <p:nvPr>
            <p:ph type="body" sz="quarter" idx="11"/>
          </p:nvPr>
        </p:nvSpPr>
        <p:spPr>
          <a:xfrm>
            <a:off x="548783" y="4800600"/>
            <a:ext cx="6411614" cy="512064"/>
          </a:xfrm>
          <a:prstGeom prst="rect">
            <a:avLst/>
          </a:prstGeom>
        </p:spPr>
        <p:txBody>
          <a:bodyPr lIns="0" tIns="0" rIns="0" bIns="0"/>
          <a:lstStyle>
            <a:lvl1pPr marL="0" indent="0">
              <a:buFontTx/>
              <a:buNone/>
              <a:defRPr sz="1600">
                <a:latin typeface="メイリオ" panose="020B0604030504040204" pitchFamily="50" charset="-128"/>
                <a:ea typeface="メイリオ" panose="020B0604030504040204" pitchFamily="50" charset="-128"/>
              </a:defRPr>
            </a:lvl1pPr>
          </a:lstStyle>
          <a:p>
            <a:pPr lvl="0"/>
            <a:r>
              <a:rPr lang="en-US" dirty="0"/>
              <a:t>Click to edit Master text styles</a:t>
            </a:r>
          </a:p>
          <a:p>
            <a:pPr lvl="0"/>
            <a:endParaRPr lang="en-US" dirty="0"/>
          </a:p>
        </p:txBody>
      </p:sp>
      <p:pic>
        <p:nvPicPr>
          <p:cNvPr id="23" name="Picture 2" descr="C:\Users\kathyp\Documents\00_Brand-Resources\Multimode Elements\Multimode Icons\PNG\Multimode-Icon_HANG.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596195" y="5468108"/>
            <a:ext cx="311967" cy="311886"/>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3" descr="C:\Users\kathyp\Documents\00_Brand-Resources\Multimode Elements\Multimode Icons\PNG\Multimode-Icon_HOLD.png"/>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1310165" y="5468108"/>
            <a:ext cx="311967" cy="311886"/>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4" descr="C:\Users\kathyp\Documents\00_Brand-Resources\Multimode Elements\Multimode Icons\PNG\Multimode-Icon_LAPTOP.png"/>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1667645" y="5468108"/>
            <a:ext cx="311967" cy="311886"/>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5" descr="C:\Users\kathyp\Documents\00_Brand-Resources\Multimode Elements\Multimode Icons\PNG\Multimode-Icon_STAND.png"/>
          <p:cNvPicPr>
            <a:picLocks noChangeAspect="1" noChangeArrowheads="1"/>
          </p:cNvPicPr>
          <p:nvPr userDrawn="1"/>
        </p:nvPicPr>
        <p:blipFill>
          <a:blip r:embed="rId6" cstate="print">
            <a:extLst>
              <a:ext uri="{28A0092B-C50C-407E-A947-70E740481C1C}">
                <a14:useLocalDpi xmlns:a14="http://schemas.microsoft.com/office/drawing/2010/main" val="0"/>
              </a:ext>
            </a:extLst>
          </a:blip>
          <a:srcRect/>
          <a:stretch>
            <a:fillRect/>
          </a:stretch>
        </p:blipFill>
        <p:spPr bwMode="auto">
          <a:xfrm>
            <a:off x="2738105" y="5468108"/>
            <a:ext cx="311967" cy="311886"/>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6" descr="C:\Users\kathyp\Documents\00_Brand-Resources\Multimode Elements\Multimode Icons\PNG\Multimode-Icon_STAND-Tablet.png"/>
          <p:cNvPicPr>
            <a:picLocks noChangeAspect="1" noChangeArrowheads="1"/>
          </p:cNvPicPr>
          <p:nvPr userDrawn="1"/>
        </p:nvPicPr>
        <p:blipFill>
          <a:blip r:embed="rId7" cstate="print">
            <a:extLst>
              <a:ext uri="{28A0092B-C50C-407E-A947-70E740481C1C}">
                <a14:useLocalDpi xmlns:a14="http://schemas.microsoft.com/office/drawing/2010/main" val="0"/>
              </a:ext>
            </a:extLst>
          </a:blip>
          <a:srcRect/>
          <a:stretch>
            <a:fillRect/>
          </a:stretch>
        </p:blipFill>
        <p:spPr bwMode="auto">
          <a:xfrm>
            <a:off x="3452075" y="5468108"/>
            <a:ext cx="311967" cy="311886"/>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7" descr="C:\Users\kathyp\Documents\00_Brand-Resources\Multimode Elements\Multimode Icons\PNG\Multimode-Icon_TABLE.png"/>
          <p:cNvPicPr>
            <a:picLocks noChangeAspect="1" noChangeArrowheads="1"/>
          </p:cNvPicPr>
          <p:nvPr userDrawn="1"/>
        </p:nvPicPr>
        <p:blipFill>
          <a:blip r:embed="rId8" cstate="print">
            <a:extLst>
              <a:ext uri="{28A0092B-C50C-407E-A947-70E740481C1C}">
                <a14:useLocalDpi xmlns:a14="http://schemas.microsoft.com/office/drawing/2010/main" val="0"/>
              </a:ext>
            </a:extLst>
          </a:blip>
          <a:srcRect/>
          <a:stretch>
            <a:fillRect/>
          </a:stretch>
        </p:blipFill>
        <p:spPr bwMode="auto">
          <a:xfrm>
            <a:off x="3809555" y="5468108"/>
            <a:ext cx="311967" cy="311886"/>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8" descr="C:\Users\kathyp\Documents\00_Brand-Resources\Multimode Elements\Multimode Icons\PNG\Multimode-Icon_TABLET.png"/>
          <p:cNvPicPr>
            <a:picLocks noChangeAspect="1" noChangeArrowheads="1"/>
          </p:cNvPicPr>
          <p:nvPr userDrawn="1"/>
        </p:nvPicPr>
        <p:blipFill>
          <a:blip r:embed="rId9" cstate="print">
            <a:extLst>
              <a:ext uri="{28A0092B-C50C-407E-A947-70E740481C1C}">
                <a14:useLocalDpi xmlns:a14="http://schemas.microsoft.com/office/drawing/2010/main" val="0"/>
              </a:ext>
            </a:extLst>
          </a:blip>
          <a:srcRect/>
          <a:stretch>
            <a:fillRect/>
          </a:stretch>
        </p:blipFill>
        <p:spPr bwMode="auto">
          <a:xfrm>
            <a:off x="4167035" y="5468108"/>
            <a:ext cx="311967" cy="311886"/>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9" descr="C:\Users\kathyp\Documents\00_Brand-Resources\Multimode Elements\Multimode Icons\PNG\Multimode-Icon_TENT.png"/>
          <p:cNvPicPr>
            <a:picLocks noChangeAspect="1" noChangeArrowheads="1"/>
          </p:cNvPicPr>
          <p:nvPr userDrawn="1"/>
        </p:nvPicPr>
        <p:blipFill>
          <a:blip r:embed="rId10" cstate="print">
            <a:extLst>
              <a:ext uri="{28A0092B-C50C-407E-A947-70E740481C1C}">
                <a14:useLocalDpi xmlns:a14="http://schemas.microsoft.com/office/drawing/2010/main" val="0"/>
              </a:ext>
            </a:extLst>
          </a:blip>
          <a:srcRect/>
          <a:stretch>
            <a:fillRect/>
          </a:stretch>
        </p:blipFill>
        <p:spPr bwMode="auto">
          <a:xfrm>
            <a:off x="5593990" y="5468108"/>
            <a:ext cx="311967" cy="311886"/>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10" descr="C:\Users\kathyp\Documents\00_Brand-Resources\Multimode Elements\Multimode Icons\PNG\Multimode-Icon_TILT.png"/>
          <p:cNvPicPr>
            <a:picLocks noChangeAspect="1" noChangeArrowheads="1"/>
          </p:cNvPicPr>
          <p:nvPr userDrawn="1"/>
        </p:nvPicPr>
        <p:blipFill>
          <a:blip r:embed="rId11" cstate="print">
            <a:extLst>
              <a:ext uri="{28A0092B-C50C-407E-A947-70E740481C1C}">
                <a14:useLocalDpi xmlns:a14="http://schemas.microsoft.com/office/drawing/2010/main" val="0"/>
              </a:ext>
            </a:extLst>
          </a:blip>
          <a:srcRect/>
          <a:stretch>
            <a:fillRect/>
          </a:stretch>
        </p:blipFill>
        <p:spPr bwMode="auto">
          <a:xfrm>
            <a:off x="6307960" y="5468108"/>
            <a:ext cx="311967" cy="311886"/>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11" descr="C:\Users\kathyp\Documents\00_Brand-Resources\Multimode Elements\Multimode Icons\PNG\Multimode-Icon_TV.png"/>
          <p:cNvPicPr>
            <a:picLocks noChangeAspect="1" noChangeArrowheads="1"/>
          </p:cNvPicPr>
          <p:nvPr userDrawn="1"/>
        </p:nvPicPr>
        <p:blipFill>
          <a:blip r:embed="rId12" cstate="print">
            <a:extLst>
              <a:ext uri="{28A0092B-C50C-407E-A947-70E740481C1C}">
                <a14:useLocalDpi xmlns:a14="http://schemas.microsoft.com/office/drawing/2010/main" val="0"/>
              </a:ext>
            </a:extLst>
          </a:blip>
          <a:srcRect/>
          <a:stretch>
            <a:fillRect/>
          </a:stretch>
        </p:blipFill>
        <p:spPr bwMode="auto">
          <a:xfrm>
            <a:off x="6665448" y="5468108"/>
            <a:ext cx="311967" cy="311886"/>
          </a:xfrm>
          <a:prstGeom prst="rect">
            <a:avLst/>
          </a:prstGeom>
          <a:noFill/>
          <a:extLst>
            <a:ext uri="{909E8E84-426E-40DD-AFC4-6F175D3DCCD1}">
              <a14:hiddenFill xmlns:a14="http://schemas.microsoft.com/office/drawing/2010/main">
                <a:solidFill>
                  <a:srgbClr val="FFFFFF"/>
                </a:solidFill>
              </a14:hiddenFill>
            </a:ext>
          </a:extLst>
        </p:spPr>
      </p:pic>
      <p:grpSp>
        <p:nvGrpSpPr>
          <p:cNvPr id="33" name="Group 32"/>
          <p:cNvGrpSpPr/>
          <p:nvPr userDrawn="1"/>
        </p:nvGrpSpPr>
        <p:grpSpPr>
          <a:xfrm>
            <a:off x="2025125" y="5468108"/>
            <a:ext cx="310977" cy="310896"/>
            <a:chOff x="2024598" y="5468108"/>
            <a:chExt cx="310896" cy="310896"/>
          </a:xfrm>
        </p:grpSpPr>
        <p:sp>
          <p:nvSpPr>
            <p:cNvPr id="34" name="Oval 33"/>
            <p:cNvSpPr/>
            <p:nvPr userDrawn="1"/>
          </p:nvSpPr>
          <p:spPr>
            <a:xfrm>
              <a:off x="2024598" y="5468108"/>
              <a:ext cx="310896" cy="31089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1218987"/>
              <a:endParaRPr lang="en-US" sz="2400" dirty="0">
                <a:solidFill>
                  <a:prstClr val="white"/>
                </a:solidFill>
                <a:latin typeface="メイリオ" panose="020B0604030504040204" pitchFamily="50" charset="-128"/>
                <a:ea typeface="メイリオ" panose="020B0604030504040204" pitchFamily="50" charset="-128"/>
              </a:endParaRPr>
            </a:p>
          </p:txBody>
        </p:sp>
        <p:pic>
          <p:nvPicPr>
            <p:cNvPr id="35" name="Picture 34"/>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2118814" y="5509256"/>
              <a:ext cx="122464" cy="228600"/>
            </a:xfrm>
            <a:prstGeom prst="rect">
              <a:avLst/>
            </a:prstGeom>
          </p:spPr>
        </p:pic>
      </p:grpSp>
      <p:grpSp>
        <p:nvGrpSpPr>
          <p:cNvPr id="36" name="Group 35"/>
          <p:cNvGrpSpPr/>
          <p:nvPr userDrawn="1"/>
        </p:nvGrpSpPr>
        <p:grpSpPr>
          <a:xfrm>
            <a:off x="3095585" y="5468108"/>
            <a:ext cx="310977" cy="310896"/>
            <a:chOff x="3094779" y="5468108"/>
            <a:chExt cx="310896" cy="310896"/>
          </a:xfrm>
        </p:grpSpPr>
        <p:sp>
          <p:nvSpPr>
            <p:cNvPr id="37" name="Oval 36"/>
            <p:cNvSpPr/>
            <p:nvPr userDrawn="1"/>
          </p:nvSpPr>
          <p:spPr>
            <a:xfrm>
              <a:off x="3094779" y="5468108"/>
              <a:ext cx="310896" cy="3108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1218987"/>
              <a:endParaRPr lang="en-US" sz="2400" dirty="0">
                <a:solidFill>
                  <a:prstClr val="white"/>
                </a:solidFill>
                <a:latin typeface="メイリオ" panose="020B0604030504040204" pitchFamily="50" charset="-128"/>
                <a:ea typeface="メイリオ" panose="020B0604030504040204" pitchFamily="50" charset="-128"/>
              </a:endParaRPr>
            </a:p>
          </p:txBody>
        </p:sp>
        <p:pic>
          <p:nvPicPr>
            <p:cNvPr id="38" name="Picture 9" descr="C:\Users\yhwang\Desktop\WW Design\Multimode Icons\twitter-01.png"/>
            <p:cNvPicPr>
              <a:picLocks noChangeAspect="1" noChangeArrowheads="1"/>
            </p:cNvPicPr>
            <p:nvPr userDrawn="1"/>
          </p:nvPicPr>
          <p:blipFill>
            <a:blip r:embed="rId14" cstate="print">
              <a:extLst>
                <a:ext uri="{28A0092B-C50C-407E-A947-70E740481C1C}">
                  <a14:useLocalDpi xmlns:a14="http://schemas.microsoft.com/office/drawing/2010/main" val="0"/>
                </a:ext>
              </a:extLst>
            </a:blip>
            <a:srcRect/>
            <a:stretch>
              <a:fillRect/>
            </a:stretch>
          </p:blipFill>
          <p:spPr bwMode="auto">
            <a:xfrm>
              <a:off x="3094779" y="5468108"/>
              <a:ext cx="310896" cy="310896"/>
            </a:xfrm>
            <a:prstGeom prst="rect">
              <a:avLst/>
            </a:prstGeom>
            <a:noFill/>
          </p:spPr>
        </p:pic>
      </p:grpSp>
      <p:grpSp>
        <p:nvGrpSpPr>
          <p:cNvPr id="39" name="Group 38"/>
          <p:cNvGrpSpPr/>
          <p:nvPr userDrawn="1"/>
        </p:nvGrpSpPr>
        <p:grpSpPr>
          <a:xfrm>
            <a:off x="953675" y="5468108"/>
            <a:ext cx="310977" cy="310896"/>
            <a:chOff x="953427" y="5468108"/>
            <a:chExt cx="310896" cy="310896"/>
          </a:xfrm>
        </p:grpSpPr>
        <p:sp>
          <p:nvSpPr>
            <p:cNvPr id="40" name="Oval 39"/>
            <p:cNvSpPr/>
            <p:nvPr userDrawn="1"/>
          </p:nvSpPr>
          <p:spPr>
            <a:xfrm>
              <a:off x="953427" y="5468108"/>
              <a:ext cx="310896" cy="31089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1218987"/>
              <a:endParaRPr lang="en-US" sz="2400" dirty="0">
                <a:solidFill>
                  <a:prstClr val="white"/>
                </a:solidFill>
                <a:latin typeface="メイリオ" panose="020B0604030504040204" pitchFamily="50" charset="-128"/>
                <a:ea typeface="メイリオ" panose="020B0604030504040204" pitchFamily="50" charset="-128"/>
              </a:endParaRPr>
            </a:p>
          </p:txBody>
        </p:sp>
        <p:pic>
          <p:nvPicPr>
            <p:cNvPr id="41" name="Picture 5" descr="C:\Users\yhwang\Desktop\WW Design\Multimode Icons\globe-01.png"/>
            <p:cNvPicPr>
              <a:picLocks noChangeAspect="1" noChangeArrowheads="1"/>
            </p:cNvPicPr>
            <p:nvPr userDrawn="1"/>
          </p:nvPicPr>
          <p:blipFill>
            <a:blip r:embed="rId15" cstate="print">
              <a:extLst>
                <a:ext uri="{28A0092B-C50C-407E-A947-70E740481C1C}">
                  <a14:useLocalDpi xmlns:a14="http://schemas.microsoft.com/office/drawing/2010/main" val="0"/>
                </a:ext>
              </a:extLst>
            </a:blip>
            <a:srcRect/>
            <a:stretch>
              <a:fillRect/>
            </a:stretch>
          </p:blipFill>
          <p:spPr bwMode="auto">
            <a:xfrm>
              <a:off x="980859" y="5495540"/>
              <a:ext cx="256032" cy="256032"/>
            </a:xfrm>
            <a:prstGeom prst="rect">
              <a:avLst/>
            </a:prstGeom>
            <a:noFill/>
          </p:spPr>
        </p:pic>
      </p:grpSp>
      <p:grpSp>
        <p:nvGrpSpPr>
          <p:cNvPr id="42" name="Group 41"/>
          <p:cNvGrpSpPr/>
          <p:nvPr userDrawn="1"/>
        </p:nvGrpSpPr>
        <p:grpSpPr>
          <a:xfrm>
            <a:off x="2356447" y="5442941"/>
            <a:ext cx="365855" cy="365760"/>
            <a:chOff x="2355828" y="5442941"/>
            <a:chExt cx="365760" cy="365760"/>
          </a:xfrm>
        </p:grpSpPr>
        <p:sp>
          <p:nvSpPr>
            <p:cNvPr id="43" name="Oval 42"/>
            <p:cNvSpPr/>
            <p:nvPr userDrawn="1"/>
          </p:nvSpPr>
          <p:spPr>
            <a:xfrm>
              <a:off x="2380995" y="5468108"/>
              <a:ext cx="310896" cy="31089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1218987"/>
              <a:endParaRPr lang="en-US" sz="2400" dirty="0">
                <a:solidFill>
                  <a:prstClr val="white"/>
                </a:solidFill>
                <a:latin typeface="メイリオ" panose="020B0604030504040204" pitchFamily="50" charset="-128"/>
                <a:ea typeface="メイリオ" panose="020B0604030504040204" pitchFamily="50" charset="-128"/>
              </a:endParaRPr>
            </a:p>
          </p:txBody>
        </p:sp>
        <p:pic>
          <p:nvPicPr>
            <p:cNvPr id="44" name="Picture 2" descr="C:\Users\yhwang\Desktop\WW Design\Multimode Icons\chain-01.png"/>
            <p:cNvPicPr>
              <a:picLocks noChangeAspect="1" noChangeArrowheads="1"/>
            </p:cNvPicPr>
            <p:nvPr userDrawn="1"/>
          </p:nvPicPr>
          <p:blipFill>
            <a:blip r:embed="rId16" cstate="print">
              <a:extLst>
                <a:ext uri="{28A0092B-C50C-407E-A947-70E740481C1C}">
                  <a14:useLocalDpi xmlns:a14="http://schemas.microsoft.com/office/drawing/2010/main" val="0"/>
                </a:ext>
              </a:extLst>
            </a:blip>
            <a:srcRect/>
            <a:stretch>
              <a:fillRect/>
            </a:stretch>
          </p:blipFill>
          <p:spPr bwMode="auto">
            <a:xfrm>
              <a:off x="2355828" y="5442941"/>
              <a:ext cx="365760" cy="365760"/>
            </a:xfrm>
            <a:prstGeom prst="rect">
              <a:avLst/>
            </a:prstGeom>
            <a:noFill/>
          </p:spPr>
        </p:pic>
      </p:grpSp>
      <p:grpSp>
        <p:nvGrpSpPr>
          <p:cNvPr id="45" name="Group 44"/>
          <p:cNvGrpSpPr/>
          <p:nvPr userDrawn="1"/>
        </p:nvGrpSpPr>
        <p:grpSpPr>
          <a:xfrm>
            <a:off x="5237500" y="5468108"/>
            <a:ext cx="310977" cy="310896"/>
            <a:chOff x="5236131" y="5468108"/>
            <a:chExt cx="310896" cy="310896"/>
          </a:xfrm>
        </p:grpSpPr>
        <p:sp>
          <p:nvSpPr>
            <p:cNvPr id="46" name="Oval 45"/>
            <p:cNvSpPr/>
            <p:nvPr userDrawn="1"/>
          </p:nvSpPr>
          <p:spPr>
            <a:xfrm>
              <a:off x="5236131" y="5468108"/>
              <a:ext cx="310896" cy="31089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1218987"/>
              <a:endParaRPr lang="en-US" sz="2400" dirty="0">
                <a:solidFill>
                  <a:prstClr val="white"/>
                </a:solidFill>
                <a:latin typeface="メイリオ" panose="020B0604030504040204" pitchFamily="50" charset="-128"/>
                <a:ea typeface="メイリオ" panose="020B0604030504040204" pitchFamily="50" charset="-128"/>
              </a:endParaRPr>
            </a:p>
          </p:txBody>
        </p:sp>
        <p:pic>
          <p:nvPicPr>
            <p:cNvPr id="47" name="Picture 46" descr="C:\Users\yhwang\Desktop\WW Design\Multimode Icons\facebook-01.png"/>
            <p:cNvPicPr>
              <a:picLocks noChangeAspect="1" noChangeArrowheads="1"/>
            </p:cNvPicPr>
            <p:nvPr userDrawn="1"/>
          </p:nvPicPr>
          <p:blipFill>
            <a:blip r:embed="rId17" cstate="print">
              <a:extLst>
                <a:ext uri="{28A0092B-C50C-407E-A947-70E740481C1C}">
                  <a14:useLocalDpi xmlns:a14="http://schemas.microsoft.com/office/drawing/2010/main" val="0"/>
                </a:ext>
              </a:extLst>
            </a:blip>
            <a:srcRect/>
            <a:stretch>
              <a:fillRect/>
            </a:stretch>
          </p:blipFill>
          <p:spPr bwMode="auto">
            <a:xfrm>
              <a:off x="5236131" y="5468108"/>
              <a:ext cx="310896" cy="310896"/>
            </a:xfrm>
            <a:prstGeom prst="rect">
              <a:avLst/>
            </a:prstGeom>
            <a:noFill/>
          </p:spPr>
        </p:pic>
      </p:grpSp>
      <p:grpSp>
        <p:nvGrpSpPr>
          <p:cNvPr id="48" name="Group 47"/>
          <p:cNvGrpSpPr/>
          <p:nvPr userDrawn="1"/>
        </p:nvGrpSpPr>
        <p:grpSpPr>
          <a:xfrm>
            <a:off x="4524515" y="5468108"/>
            <a:ext cx="310977" cy="310896"/>
            <a:chOff x="4523337" y="5468108"/>
            <a:chExt cx="310896" cy="310896"/>
          </a:xfrm>
        </p:grpSpPr>
        <p:sp>
          <p:nvSpPr>
            <p:cNvPr id="49" name="Oval 48"/>
            <p:cNvSpPr/>
            <p:nvPr userDrawn="1"/>
          </p:nvSpPr>
          <p:spPr>
            <a:xfrm>
              <a:off x="4523337" y="5468108"/>
              <a:ext cx="310896" cy="310896"/>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1218987"/>
              <a:endParaRPr lang="en-US" sz="2400" dirty="0">
                <a:solidFill>
                  <a:prstClr val="white"/>
                </a:solidFill>
                <a:latin typeface="メイリオ" panose="020B0604030504040204" pitchFamily="50" charset="-128"/>
                <a:ea typeface="メイリオ" panose="020B0604030504040204" pitchFamily="50" charset="-128"/>
              </a:endParaRPr>
            </a:p>
          </p:txBody>
        </p:sp>
        <p:pic>
          <p:nvPicPr>
            <p:cNvPr id="50" name="Picture 7" descr="C:\Users\yhwang\Desktop\WW Design\Multimode Icons\server-01.png"/>
            <p:cNvPicPr>
              <a:picLocks noChangeAspect="1" noChangeArrowheads="1"/>
            </p:cNvPicPr>
            <p:nvPr userDrawn="1"/>
          </p:nvPicPr>
          <p:blipFill>
            <a:blip r:embed="rId18" cstate="print">
              <a:extLst>
                <a:ext uri="{28A0092B-C50C-407E-A947-70E740481C1C}">
                  <a14:useLocalDpi xmlns:a14="http://schemas.microsoft.com/office/drawing/2010/main" val="0"/>
                </a:ext>
              </a:extLst>
            </a:blip>
            <a:srcRect/>
            <a:stretch>
              <a:fillRect/>
            </a:stretch>
          </p:blipFill>
          <p:spPr bwMode="auto">
            <a:xfrm>
              <a:off x="4523337" y="5468108"/>
              <a:ext cx="310896" cy="310896"/>
            </a:xfrm>
            <a:prstGeom prst="rect">
              <a:avLst/>
            </a:prstGeom>
            <a:noFill/>
          </p:spPr>
        </p:pic>
      </p:grpSp>
      <p:grpSp>
        <p:nvGrpSpPr>
          <p:cNvPr id="52" name="Group 51"/>
          <p:cNvGrpSpPr/>
          <p:nvPr userDrawn="1"/>
        </p:nvGrpSpPr>
        <p:grpSpPr>
          <a:xfrm>
            <a:off x="4881005" y="5468108"/>
            <a:ext cx="310977" cy="310896"/>
            <a:chOff x="4879734" y="5468108"/>
            <a:chExt cx="310896" cy="310896"/>
          </a:xfrm>
        </p:grpSpPr>
        <p:sp>
          <p:nvSpPr>
            <p:cNvPr id="53" name="Oval 52"/>
            <p:cNvSpPr/>
            <p:nvPr userDrawn="1"/>
          </p:nvSpPr>
          <p:spPr>
            <a:xfrm>
              <a:off x="4879734" y="5468108"/>
              <a:ext cx="310896" cy="31089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1218987"/>
              <a:endParaRPr lang="en-US" sz="2400" dirty="0">
                <a:solidFill>
                  <a:prstClr val="white"/>
                </a:solidFill>
                <a:latin typeface="メイリオ" panose="020B0604030504040204" pitchFamily="50" charset="-128"/>
                <a:ea typeface="メイリオ" panose="020B0604030504040204" pitchFamily="50" charset="-128"/>
              </a:endParaRPr>
            </a:p>
          </p:txBody>
        </p:sp>
        <p:pic>
          <p:nvPicPr>
            <p:cNvPr id="57" name="Picture 6" descr="C:\Users\yhwang\Desktop\WW Design\Multimode Icons\network-01.png"/>
            <p:cNvPicPr>
              <a:picLocks noChangeAspect="1" noChangeArrowheads="1"/>
            </p:cNvPicPr>
            <p:nvPr userDrawn="1"/>
          </p:nvPicPr>
          <p:blipFill>
            <a:blip r:embed="rId19" cstate="print">
              <a:extLst>
                <a:ext uri="{28A0092B-C50C-407E-A947-70E740481C1C}">
                  <a14:useLocalDpi xmlns:a14="http://schemas.microsoft.com/office/drawing/2010/main" val="0"/>
                </a:ext>
              </a:extLst>
            </a:blip>
            <a:srcRect/>
            <a:stretch>
              <a:fillRect/>
            </a:stretch>
          </p:blipFill>
          <p:spPr bwMode="auto">
            <a:xfrm>
              <a:off x="4879734" y="5468108"/>
              <a:ext cx="310896" cy="310896"/>
            </a:xfrm>
            <a:prstGeom prst="rect">
              <a:avLst/>
            </a:prstGeom>
            <a:noFill/>
          </p:spPr>
        </p:pic>
      </p:grpSp>
      <p:grpSp>
        <p:nvGrpSpPr>
          <p:cNvPr id="58" name="Group 57"/>
          <p:cNvGrpSpPr/>
          <p:nvPr userDrawn="1"/>
        </p:nvGrpSpPr>
        <p:grpSpPr>
          <a:xfrm>
            <a:off x="5951470" y="5468108"/>
            <a:ext cx="310977" cy="310896"/>
            <a:chOff x="5949915" y="5468108"/>
            <a:chExt cx="310896" cy="310896"/>
          </a:xfrm>
        </p:grpSpPr>
        <p:sp>
          <p:nvSpPr>
            <p:cNvPr id="59" name="Oval 58"/>
            <p:cNvSpPr/>
            <p:nvPr userDrawn="1"/>
          </p:nvSpPr>
          <p:spPr>
            <a:xfrm>
              <a:off x="5949915" y="5468108"/>
              <a:ext cx="310896" cy="31089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1218987"/>
              <a:endParaRPr lang="en-US" sz="2400" dirty="0">
                <a:solidFill>
                  <a:prstClr val="white"/>
                </a:solidFill>
                <a:latin typeface="メイリオ" panose="020B0604030504040204" pitchFamily="50" charset="-128"/>
                <a:ea typeface="メイリオ" panose="020B0604030504040204" pitchFamily="50" charset="-128"/>
              </a:endParaRPr>
            </a:p>
          </p:txBody>
        </p:sp>
        <p:pic>
          <p:nvPicPr>
            <p:cNvPr id="60" name="Picture 8" descr="C:\Users\yhwang\Desktop\WW Design\Multimode Icons\think_light-01.png"/>
            <p:cNvPicPr>
              <a:picLocks noChangeAspect="1" noChangeArrowheads="1"/>
            </p:cNvPicPr>
            <p:nvPr userDrawn="1"/>
          </p:nvPicPr>
          <p:blipFill>
            <a:blip r:embed="rId20" cstate="print">
              <a:extLst>
                <a:ext uri="{28A0092B-C50C-407E-A947-70E740481C1C}">
                  <a14:useLocalDpi xmlns:a14="http://schemas.microsoft.com/office/drawing/2010/main" val="0"/>
                </a:ext>
              </a:extLst>
            </a:blip>
            <a:srcRect/>
            <a:stretch>
              <a:fillRect/>
            </a:stretch>
          </p:blipFill>
          <p:spPr bwMode="auto">
            <a:xfrm>
              <a:off x="5949915" y="5468108"/>
              <a:ext cx="310896" cy="310896"/>
            </a:xfrm>
            <a:prstGeom prst="rect">
              <a:avLst/>
            </a:prstGeom>
            <a:noFill/>
          </p:spPr>
        </p:pic>
      </p:grpSp>
      <p:pic>
        <p:nvPicPr>
          <p:cNvPr id="61" name="Picture 60"/>
          <p:cNvPicPr>
            <a:picLocks noChangeAspect="1"/>
          </p:cNvPicPr>
          <p:nvPr userDrawn="1"/>
        </p:nvPicPr>
        <p:blipFill>
          <a:blip r:embed="rId21" cstate="print">
            <a:extLst>
              <a:ext uri="{28A0092B-C50C-407E-A947-70E740481C1C}">
                <a14:useLocalDpi xmlns:a14="http://schemas.microsoft.com/office/drawing/2010/main" val="0"/>
              </a:ext>
            </a:extLst>
          </a:blip>
          <a:stretch>
            <a:fillRect/>
          </a:stretch>
        </p:blipFill>
        <p:spPr>
          <a:xfrm rot="16200000">
            <a:off x="10586744" y="3056012"/>
            <a:ext cx="2412866" cy="803995"/>
          </a:xfrm>
          <a:prstGeom prst="rect">
            <a:avLst/>
          </a:prstGeom>
        </p:spPr>
      </p:pic>
      <p:sp>
        <p:nvSpPr>
          <p:cNvPr id="66" name="Picture Placeholder 4"/>
          <p:cNvSpPr>
            <a:spLocks noGrp="1"/>
          </p:cNvSpPr>
          <p:nvPr>
            <p:ph type="pic" sz="quarter" idx="12"/>
          </p:nvPr>
        </p:nvSpPr>
        <p:spPr>
          <a:xfrm>
            <a:off x="9817682" y="3464892"/>
            <a:ext cx="1200857" cy="1199183"/>
          </a:xfrm>
          <a:prstGeom prst="rect">
            <a:avLst/>
          </a:prstGeom>
          <a:ln w="38100">
            <a:noFill/>
          </a:ln>
          <a:effectLst/>
        </p:spPr>
        <p:txBody>
          <a:bodyPr/>
          <a:lstStyle>
            <a:lvl1pPr>
              <a:defRPr sz="1000">
                <a:latin typeface="メイリオ" panose="020B0604030504040204" pitchFamily="50" charset="-128"/>
                <a:ea typeface="メイリオ" panose="020B0604030504040204" pitchFamily="50" charset="-128"/>
              </a:defRPr>
            </a:lvl1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7" name="Text Placeholder 17"/>
          <p:cNvSpPr>
            <a:spLocks noGrp="1"/>
          </p:cNvSpPr>
          <p:nvPr>
            <p:ph type="body" sz="quarter" idx="13" hasCustomPrompt="1"/>
          </p:nvPr>
        </p:nvSpPr>
        <p:spPr>
          <a:xfrm>
            <a:off x="9160674" y="4770449"/>
            <a:ext cx="1689540" cy="198437"/>
          </a:xfrm>
          <a:prstGeom prst="rect">
            <a:avLst/>
          </a:prstGeom>
        </p:spPr>
        <p:txBody>
          <a:bodyPr lIns="0" tIns="45720" rIns="45720"/>
          <a:lstStyle>
            <a:lvl1pPr marL="0" indent="0" algn="r">
              <a:buFontTx/>
              <a:buNone/>
              <a:defRPr sz="1100">
                <a:latin typeface="メイリオ" panose="020B0604030504040204" pitchFamily="50" charset="-128"/>
                <a:ea typeface="メイリオ" panose="020B0604030504040204" pitchFamily="50" charset="-128"/>
              </a:defRPr>
            </a:lvl1pPr>
            <a:lvl2pPr marL="341313" indent="0" algn="r">
              <a:buFontTx/>
              <a:buNone/>
              <a:defRPr sz="1100"/>
            </a:lvl2pPr>
            <a:lvl3pPr marL="679450" indent="0" algn="r">
              <a:buFontTx/>
              <a:buNone/>
              <a:defRPr sz="1100"/>
            </a:lvl3pPr>
            <a:lvl4pPr marL="966787" indent="0" algn="r">
              <a:buFontTx/>
              <a:buNone/>
              <a:defRPr sz="1100"/>
            </a:lvl4pPr>
            <a:lvl5pPr marL="1146175" indent="0" algn="r">
              <a:buFontTx/>
              <a:buNone/>
              <a:defRPr sz="1100"/>
            </a:lvl5p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ysClr val="windowText" lastClr="000000"/>
                </a:solidFill>
                <a:effectLst/>
                <a:uLnTx/>
                <a:uFillTx/>
              </a:rPr>
              <a:t>@</a:t>
            </a:r>
            <a:r>
              <a:rPr kumimoji="0" lang="en-US" sz="1100" b="0" i="0" u="none" strike="noStrike" kern="0" cap="none" spc="0" normalizeH="0" baseline="0" noProof="0" dirty="0" err="1">
                <a:ln>
                  <a:noFill/>
                </a:ln>
                <a:solidFill>
                  <a:sysClr val="windowText" lastClr="000000"/>
                </a:solidFill>
                <a:effectLst/>
                <a:uLnTx/>
                <a:uFillTx/>
              </a:rPr>
              <a:t>twitterhandle</a:t>
            </a:r>
            <a:endParaRPr kumimoji="0" lang="en-US" sz="1100" b="0" i="0" u="none" strike="noStrike" kern="0" cap="none" spc="0" normalizeH="0" baseline="0" noProof="0" dirty="0">
              <a:ln>
                <a:noFill/>
              </a:ln>
              <a:solidFill>
                <a:sysClr val="windowText" lastClr="000000"/>
              </a:solidFill>
              <a:effectLst/>
              <a:uLnTx/>
              <a:uFillTx/>
            </a:endParaRPr>
          </a:p>
        </p:txBody>
      </p:sp>
      <p:grpSp>
        <p:nvGrpSpPr>
          <p:cNvPr id="68" name="Group 67"/>
          <p:cNvGrpSpPr/>
          <p:nvPr userDrawn="1"/>
        </p:nvGrpSpPr>
        <p:grpSpPr>
          <a:xfrm>
            <a:off x="9817682" y="4664439"/>
            <a:ext cx="1200857" cy="305126"/>
            <a:chOff x="9815120" y="4664439"/>
            <a:chExt cx="1200544" cy="305126"/>
          </a:xfrm>
          <a:solidFill>
            <a:srgbClr val="4AC0E0"/>
          </a:solidFill>
        </p:grpSpPr>
        <p:sp>
          <p:nvSpPr>
            <p:cNvPr id="69" name="Rectangle 68"/>
            <p:cNvSpPr/>
            <p:nvPr userDrawn="1"/>
          </p:nvSpPr>
          <p:spPr bwMode="black">
            <a:xfrm>
              <a:off x="9815120" y="4664439"/>
              <a:ext cx="1200544" cy="106726"/>
            </a:xfrm>
            <a:prstGeom prst="rect">
              <a:avLst/>
            </a:prstGeom>
            <a:grpFill/>
            <a:ln w="10795" cap="flat" cmpd="sng" algn="ctr">
              <a:noFill/>
              <a:prstDash val="solid"/>
            </a:ln>
            <a:effectLst/>
          </p:spPr>
          <p:txBody>
            <a:bodyPr rtlCol="0" anchor="ctr"/>
            <a:lstStyle/>
            <a:p>
              <a:pPr algn="ctr">
                <a:defRPr/>
              </a:pPr>
              <a:endParaRPr lang="en-US" kern="0">
                <a:solidFill>
                  <a:sysClr val="window" lastClr="FFFFFF"/>
                </a:solidFill>
                <a:latin typeface="メイリオ" panose="020B0604030504040204" pitchFamily="50" charset="-128"/>
                <a:ea typeface="メイリオ" panose="020B0604030504040204" pitchFamily="50" charset="-128"/>
              </a:endParaRPr>
            </a:p>
          </p:txBody>
        </p:sp>
        <p:sp>
          <p:nvSpPr>
            <p:cNvPr id="70" name="Rectangle 45"/>
            <p:cNvSpPr/>
            <p:nvPr userDrawn="1"/>
          </p:nvSpPr>
          <p:spPr bwMode="black">
            <a:xfrm>
              <a:off x="10853530" y="4771165"/>
              <a:ext cx="162133" cy="198400"/>
            </a:xfrm>
            <a:custGeom>
              <a:avLst/>
              <a:gdLst>
                <a:gd name="connsiteX0" fmla="*/ 0 w 1200544"/>
                <a:gd name="connsiteY0" fmla="*/ 0 h 106726"/>
                <a:gd name="connsiteX1" fmla="*/ 1200544 w 1200544"/>
                <a:gd name="connsiteY1" fmla="*/ 0 h 106726"/>
                <a:gd name="connsiteX2" fmla="*/ 1200544 w 1200544"/>
                <a:gd name="connsiteY2" fmla="*/ 106726 h 106726"/>
                <a:gd name="connsiteX3" fmla="*/ 0 w 1200544"/>
                <a:gd name="connsiteY3" fmla="*/ 106726 h 106726"/>
                <a:gd name="connsiteX4" fmla="*/ 0 w 1200544"/>
                <a:gd name="connsiteY4" fmla="*/ 0 h 106726"/>
                <a:gd name="connsiteX0" fmla="*/ 0 w 1200544"/>
                <a:gd name="connsiteY0" fmla="*/ 0 h 106726"/>
                <a:gd name="connsiteX1" fmla="*/ 1200544 w 1200544"/>
                <a:gd name="connsiteY1" fmla="*/ 0 h 106726"/>
                <a:gd name="connsiteX2" fmla="*/ 0 w 1200544"/>
                <a:gd name="connsiteY2" fmla="*/ 106726 h 106726"/>
                <a:gd name="connsiteX3" fmla="*/ 0 w 1200544"/>
                <a:gd name="connsiteY3" fmla="*/ 0 h 106726"/>
              </a:gdLst>
              <a:ahLst/>
              <a:cxnLst>
                <a:cxn ang="0">
                  <a:pos x="connsiteX0" y="connsiteY0"/>
                </a:cxn>
                <a:cxn ang="0">
                  <a:pos x="connsiteX1" y="connsiteY1"/>
                </a:cxn>
                <a:cxn ang="0">
                  <a:pos x="connsiteX2" y="connsiteY2"/>
                </a:cxn>
                <a:cxn ang="0">
                  <a:pos x="connsiteX3" y="connsiteY3"/>
                </a:cxn>
              </a:cxnLst>
              <a:rect l="l" t="t" r="r" b="b"/>
              <a:pathLst>
                <a:path w="1200544" h="106726">
                  <a:moveTo>
                    <a:pt x="0" y="0"/>
                  </a:moveTo>
                  <a:lnTo>
                    <a:pt x="1200544" y="0"/>
                  </a:lnTo>
                  <a:lnTo>
                    <a:pt x="0" y="106726"/>
                  </a:lnTo>
                  <a:lnTo>
                    <a:pt x="0" y="0"/>
                  </a:lnTo>
                  <a:close/>
                </a:path>
              </a:pathLst>
            </a:custGeom>
            <a:grpFill/>
            <a:ln w="10795" cap="flat" cmpd="sng" algn="ctr">
              <a:noFill/>
              <a:prstDash val="solid"/>
            </a:ln>
            <a:effectLst/>
          </p:spPr>
          <p:txBody>
            <a:bodyPr rtlCol="0" anchor="ctr"/>
            <a:lstStyle/>
            <a:p>
              <a:pPr algn="ctr">
                <a:defRPr/>
              </a:pPr>
              <a:endParaRPr lang="en-US" kern="0">
                <a:solidFill>
                  <a:sysClr val="window" lastClr="FFFFFF"/>
                </a:solidFill>
                <a:latin typeface="メイリオ" panose="020B0604030504040204" pitchFamily="50" charset="-128"/>
                <a:ea typeface="メイリオ" panose="020B0604030504040204" pitchFamily="50" charset="-128"/>
              </a:endParaRPr>
            </a:p>
          </p:txBody>
        </p:sp>
      </p:grpSp>
      <p:sp>
        <p:nvSpPr>
          <p:cNvPr id="54" name="Rectangle 53"/>
          <p:cNvSpPr/>
          <p:nvPr userDrawn="1"/>
        </p:nvSpPr>
        <p:spPr bwMode="black">
          <a:xfrm>
            <a:off x="548788" y="4557713"/>
            <a:ext cx="1097969" cy="10672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87"/>
            <a:endParaRPr lang="en-US" sz="2400">
              <a:solidFill>
                <a:prstClr val="white"/>
              </a:solidFill>
              <a:latin typeface="メイリオ" panose="020B0604030504040204" pitchFamily="50" charset="-128"/>
              <a:ea typeface="メイリオ" panose="020B0604030504040204" pitchFamily="50" charset="-128"/>
            </a:endParaRPr>
          </a:p>
        </p:txBody>
      </p:sp>
      <p:cxnSp>
        <p:nvCxnSpPr>
          <p:cNvPr id="63" name="Straight Connector 62"/>
          <p:cNvCxnSpPr/>
          <p:nvPr userDrawn="1"/>
        </p:nvCxnSpPr>
        <p:spPr>
          <a:xfrm>
            <a:off x="548788" y="4664439"/>
            <a:ext cx="10421807"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68766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preserve="1" userDrawn="1">
  <p:cSld name="Section Header_RED">
    <p:bg>
      <p:bgPr>
        <a:solidFill>
          <a:schemeClr val="bg2">
            <a:lumMod val="50000"/>
            <a:lumOff val="50000"/>
            <a:alpha val="0"/>
          </a:schemeClr>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893"/>
            <a:ext cx="12193587" cy="6857107"/>
          </a:xfrm>
          <a:prstGeom prst="rect">
            <a:avLst/>
          </a:prstGeom>
        </p:spPr>
      </p:pic>
      <p:sp>
        <p:nvSpPr>
          <p:cNvPr id="17" name="Rectangle 16"/>
          <p:cNvSpPr/>
          <p:nvPr userDrawn="1"/>
        </p:nvSpPr>
        <p:spPr bwMode="black">
          <a:xfrm>
            <a:off x="0" y="6384642"/>
            <a:ext cx="12195176" cy="47336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1218987"/>
            <a:endParaRPr lang="en-US" sz="2400" dirty="0">
              <a:solidFill>
                <a:prstClr val="white"/>
              </a:solidFill>
              <a:latin typeface="メイリオ" panose="020B0604030504040204" pitchFamily="50" charset="-128"/>
              <a:ea typeface="メイリオ" panose="020B0604030504040204" pitchFamily="50" charset="-128"/>
            </a:endParaRPr>
          </a:p>
        </p:txBody>
      </p:sp>
      <p:cxnSp>
        <p:nvCxnSpPr>
          <p:cNvPr id="18" name="Straight Connector 17"/>
          <p:cNvCxnSpPr/>
          <p:nvPr userDrawn="1"/>
        </p:nvCxnSpPr>
        <p:spPr>
          <a:xfrm>
            <a:off x="0" y="6384631"/>
            <a:ext cx="12192127" cy="0"/>
          </a:xfrm>
          <a:prstGeom prst="line">
            <a:avLst/>
          </a:prstGeom>
          <a:ln w="38100">
            <a:solidFill>
              <a:schemeClr val="bg1"/>
            </a:solidFill>
          </a:ln>
          <a:effectLst>
            <a:outerShdw blurRad="25400" dist="12700" dir="16200000"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51" name="Footer Placeholder 50"/>
          <p:cNvSpPr>
            <a:spLocks noGrp="1"/>
          </p:cNvSpPr>
          <p:nvPr>
            <p:ph type="ftr" sz="quarter" idx="10"/>
          </p:nvPr>
        </p:nvSpPr>
        <p:spPr>
          <a:xfrm>
            <a:off x="548783" y="6473952"/>
            <a:ext cx="3861806" cy="153888"/>
          </a:xfrm>
        </p:spPr>
        <p:txBody>
          <a:bodyPr/>
          <a:lstStyle>
            <a:lvl1pPr>
              <a:defRPr>
                <a:solidFill>
                  <a:schemeClr val="bg1"/>
                </a:solidFill>
                <a:latin typeface="メイリオ" panose="020B0604030504040204" pitchFamily="50" charset="-128"/>
                <a:ea typeface="メイリオ" panose="020B0604030504040204" pitchFamily="50" charset="-128"/>
              </a:defRPr>
            </a:lvl1pPr>
          </a:lstStyle>
          <a:p>
            <a:r>
              <a:rPr lang="en-US" sz="1000">
                <a:solidFill>
                  <a:prstClr val="white"/>
                </a:solidFill>
                <a:cs typeface="Arial" pitchFamily="34" charset="0"/>
              </a:rPr>
              <a:t>2015 Lenovo Internal. All rights reserved.</a:t>
            </a:r>
            <a:endParaRPr lang="en-US" sz="1000" dirty="0">
              <a:solidFill>
                <a:prstClr val="white"/>
              </a:solidFill>
              <a:cs typeface="Arial" pitchFamily="34" charset="0"/>
            </a:endParaRPr>
          </a:p>
        </p:txBody>
      </p:sp>
      <p:sp>
        <p:nvSpPr>
          <p:cNvPr id="46" name="Title 16"/>
          <p:cNvSpPr>
            <a:spLocks noGrp="1"/>
          </p:cNvSpPr>
          <p:nvPr>
            <p:ph type="title" hasCustomPrompt="1"/>
          </p:nvPr>
        </p:nvSpPr>
        <p:spPr bwMode="gray">
          <a:xfrm>
            <a:off x="1765252" y="1709928"/>
            <a:ext cx="9585408" cy="2852928"/>
          </a:xfrm>
          <a:prstGeom prst="rect">
            <a:avLst/>
          </a:prstGeom>
        </p:spPr>
        <p:txBody>
          <a:bodyPr lIns="0" tIns="0" rIns="0" bIns="0" anchor="b" anchorCtr="0"/>
          <a:lstStyle>
            <a:lvl1pPr marL="0" algn="l" defTabSz="1218987" rtl="0" eaLnBrk="1" latinLnBrk="0" hangingPunct="1">
              <a:lnSpc>
                <a:spcPts val="6480"/>
              </a:lnSpc>
              <a:spcBef>
                <a:spcPct val="0"/>
              </a:spcBef>
              <a:buNone/>
              <a:defRPr lang="en-US" sz="4800" b="0" kern="1200" cap="none" spc="0" baseline="0" dirty="0">
                <a:solidFill>
                  <a:schemeClr val="bg1"/>
                </a:solidFill>
                <a:latin typeface="メイリオ" panose="020B0604030504040204" pitchFamily="50" charset="-128"/>
                <a:ea typeface="メイリオ" panose="020B0604030504040204" pitchFamily="50" charset="-128"/>
                <a:cs typeface="Arial" pitchFamily="34" charset="0"/>
              </a:defRPr>
            </a:lvl1pPr>
          </a:lstStyle>
          <a:p>
            <a:r>
              <a:rPr lang="en-US" dirty="0"/>
              <a:t>Click to edit section header title</a:t>
            </a:r>
          </a:p>
        </p:txBody>
      </p:sp>
      <p:pic>
        <p:nvPicPr>
          <p:cNvPr id="10" name="Picture 9"/>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bwMode="ltGray">
          <a:xfrm>
            <a:off x="1524" y="0"/>
            <a:ext cx="12192127" cy="711200"/>
          </a:xfrm>
          <a:prstGeom prst="rect">
            <a:avLst/>
          </a:prstGeom>
          <a:noFill/>
          <a:ln>
            <a:noFill/>
          </a:ln>
        </p:spPr>
      </p:pic>
      <p:sp>
        <p:nvSpPr>
          <p:cNvPr id="11" name="Text Placeholder 2"/>
          <p:cNvSpPr>
            <a:spLocks noGrp="1"/>
          </p:cNvSpPr>
          <p:nvPr>
            <p:ph type="body" idx="1" hasCustomPrompt="1"/>
          </p:nvPr>
        </p:nvSpPr>
        <p:spPr bwMode="white">
          <a:xfrm>
            <a:off x="1765252" y="4589474"/>
            <a:ext cx="9585154" cy="1500187"/>
          </a:xfrm>
          <a:prstGeom prst="rect">
            <a:avLst/>
          </a:prstGeom>
        </p:spPr>
        <p:txBody>
          <a:bodyPr/>
          <a:lstStyle>
            <a:lvl1pPr marL="0" indent="0">
              <a:buNone/>
              <a:defRPr sz="2400">
                <a:solidFill>
                  <a:schemeClr val="bg1"/>
                </a:solidFill>
                <a:latin typeface="メイリオ" panose="020B0604030504040204" pitchFamily="50" charset="-128"/>
                <a:ea typeface="メイリオ" panose="020B0604030504040204" pitchFamily="50" charset="-128"/>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subtitle text</a:t>
            </a:r>
          </a:p>
        </p:txBody>
      </p:sp>
      <p:cxnSp>
        <p:nvCxnSpPr>
          <p:cNvPr id="12" name="Straight Connector 11"/>
          <p:cNvCxnSpPr/>
          <p:nvPr userDrawn="1"/>
        </p:nvCxnSpPr>
        <p:spPr bwMode="white">
          <a:xfrm>
            <a:off x="1652211" y="4563269"/>
            <a:ext cx="0" cy="1816894"/>
          </a:xfrm>
          <a:prstGeom prst="line">
            <a:avLst/>
          </a:prstGeom>
          <a:ln w="12700">
            <a:solidFill>
              <a:schemeClr val="bg1"/>
            </a:solidFill>
            <a:tailEnd type="oval" w="lg" len="lg"/>
          </a:ln>
        </p:spPr>
        <p:style>
          <a:lnRef idx="1">
            <a:schemeClr val="accent1"/>
          </a:lnRef>
          <a:fillRef idx="0">
            <a:schemeClr val="accent1"/>
          </a:fillRef>
          <a:effectRef idx="0">
            <a:schemeClr val="accent1"/>
          </a:effectRef>
          <a:fontRef idx="minor">
            <a:schemeClr val="tx1"/>
          </a:fontRef>
        </p:style>
      </p:cxnSp>
      <p:sp>
        <p:nvSpPr>
          <p:cNvPr id="14" name="Oval 13"/>
          <p:cNvSpPr/>
          <p:nvPr userDrawn="1"/>
        </p:nvSpPr>
        <p:spPr bwMode="gray">
          <a:xfrm>
            <a:off x="1592765" y="6329604"/>
            <a:ext cx="118903" cy="118872"/>
          </a:xfrm>
          <a:prstGeom prst="ellipse">
            <a:avLst/>
          </a:prstGeom>
          <a:solidFill>
            <a:schemeClr val="accent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1218987"/>
            <a:endParaRPr lang="en-US" sz="2400" dirty="0">
              <a:solidFill>
                <a:prstClr val="white"/>
              </a:solidFill>
              <a:latin typeface="メイリオ" panose="020B0604030504040204" pitchFamily="50" charset="-128"/>
              <a:ea typeface="メイリオ" panose="020B0604030504040204" pitchFamily="50" charset="-128"/>
            </a:endParaRPr>
          </a:p>
        </p:txBody>
      </p:sp>
      <p:sp>
        <p:nvSpPr>
          <p:cNvPr id="16" name="Freeform 5"/>
          <p:cNvSpPr>
            <a:spLocks noEditPoints="1"/>
          </p:cNvSpPr>
          <p:nvPr userDrawn="1"/>
        </p:nvSpPr>
        <p:spPr bwMode="white">
          <a:xfrm>
            <a:off x="1172301" y="4087560"/>
            <a:ext cx="347680" cy="346881"/>
          </a:xfrm>
          <a:custGeom>
            <a:avLst/>
            <a:gdLst>
              <a:gd name="T0" fmla="*/ 206 w 412"/>
              <a:gd name="T1" fmla="*/ 0 h 412"/>
              <a:gd name="T2" fmla="*/ 0 w 412"/>
              <a:gd name="T3" fmla="*/ 206 h 412"/>
              <a:gd name="T4" fmla="*/ 206 w 412"/>
              <a:gd name="T5" fmla="*/ 412 h 412"/>
              <a:gd name="T6" fmla="*/ 412 w 412"/>
              <a:gd name="T7" fmla="*/ 206 h 412"/>
              <a:gd name="T8" fmla="*/ 206 w 412"/>
              <a:gd name="T9" fmla="*/ 0 h 412"/>
              <a:gd name="T10" fmla="*/ 206 w 412"/>
              <a:gd name="T11" fmla="*/ 376 h 412"/>
              <a:gd name="T12" fmla="*/ 36 w 412"/>
              <a:gd name="T13" fmla="*/ 206 h 412"/>
              <a:gd name="T14" fmla="*/ 206 w 412"/>
              <a:gd name="T15" fmla="*/ 36 h 412"/>
              <a:gd name="T16" fmla="*/ 376 w 412"/>
              <a:gd name="T17" fmla="*/ 206 h 412"/>
              <a:gd name="T18" fmla="*/ 206 w 412"/>
              <a:gd name="T19" fmla="*/ 376 h 412"/>
              <a:gd name="T20" fmla="*/ 328 w 412"/>
              <a:gd name="T21" fmla="*/ 206 h 412"/>
              <a:gd name="T22" fmla="*/ 260 w 412"/>
              <a:gd name="T23" fmla="*/ 274 h 412"/>
              <a:gd name="T24" fmla="*/ 222 w 412"/>
              <a:gd name="T25" fmla="*/ 274 h 412"/>
              <a:gd name="T26" fmla="*/ 271 w 412"/>
              <a:gd name="T27" fmla="*/ 225 h 412"/>
              <a:gd name="T28" fmla="*/ 90 w 412"/>
              <a:gd name="T29" fmla="*/ 225 h 412"/>
              <a:gd name="T30" fmla="*/ 90 w 412"/>
              <a:gd name="T31" fmla="*/ 218 h 412"/>
              <a:gd name="T32" fmla="*/ 90 w 412"/>
              <a:gd name="T33" fmla="*/ 194 h 412"/>
              <a:gd name="T34" fmla="*/ 90 w 412"/>
              <a:gd name="T35" fmla="*/ 187 h 412"/>
              <a:gd name="T36" fmla="*/ 271 w 412"/>
              <a:gd name="T37" fmla="*/ 187 h 412"/>
              <a:gd name="T38" fmla="*/ 222 w 412"/>
              <a:gd name="T39" fmla="*/ 138 h 412"/>
              <a:gd name="T40" fmla="*/ 260 w 412"/>
              <a:gd name="T41" fmla="*/ 138 h 412"/>
              <a:gd name="T42" fmla="*/ 328 w 412"/>
              <a:gd name="T43" fmla="*/ 206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12" h="412">
                <a:moveTo>
                  <a:pt x="206" y="0"/>
                </a:moveTo>
                <a:cubicBezTo>
                  <a:pt x="92" y="0"/>
                  <a:pt x="0" y="92"/>
                  <a:pt x="0" y="206"/>
                </a:cubicBezTo>
                <a:cubicBezTo>
                  <a:pt x="0" y="319"/>
                  <a:pt x="92" y="412"/>
                  <a:pt x="206" y="412"/>
                </a:cubicBezTo>
                <a:cubicBezTo>
                  <a:pt x="320" y="412"/>
                  <a:pt x="412" y="319"/>
                  <a:pt x="412" y="206"/>
                </a:cubicBezTo>
                <a:cubicBezTo>
                  <a:pt x="412" y="92"/>
                  <a:pt x="320" y="0"/>
                  <a:pt x="206" y="0"/>
                </a:cubicBezTo>
                <a:close/>
                <a:moveTo>
                  <a:pt x="206" y="376"/>
                </a:moveTo>
                <a:cubicBezTo>
                  <a:pt x="112" y="376"/>
                  <a:pt x="36" y="300"/>
                  <a:pt x="36" y="206"/>
                </a:cubicBezTo>
                <a:cubicBezTo>
                  <a:pt x="36" y="112"/>
                  <a:pt x="112" y="36"/>
                  <a:pt x="206" y="36"/>
                </a:cubicBezTo>
                <a:cubicBezTo>
                  <a:pt x="300" y="36"/>
                  <a:pt x="376" y="112"/>
                  <a:pt x="376" y="206"/>
                </a:cubicBezTo>
                <a:cubicBezTo>
                  <a:pt x="376" y="300"/>
                  <a:pt x="300" y="376"/>
                  <a:pt x="206" y="376"/>
                </a:cubicBezTo>
                <a:close/>
                <a:moveTo>
                  <a:pt x="328" y="206"/>
                </a:moveTo>
                <a:cubicBezTo>
                  <a:pt x="260" y="274"/>
                  <a:pt x="260" y="274"/>
                  <a:pt x="260" y="274"/>
                </a:cubicBezTo>
                <a:cubicBezTo>
                  <a:pt x="222" y="274"/>
                  <a:pt x="222" y="274"/>
                  <a:pt x="222" y="274"/>
                </a:cubicBezTo>
                <a:cubicBezTo>
                  <a:pt x="271" y="225"/>
                  <a:pt x="271" y="225"/>
                  <a:pt x="271" y="225"/>
                </a:cubicBezTo>
                <a:cubicBezTo>
                  <a:pt x="90" y="225"/>
                  <a:pt x="90" y="225"/>
                  <a:pt x="90" y="225"/>
                </a:cubicBezTo>
                <a:cubicBezTo>
                  <a:pt x="90" y="218"/>
                  <a:pt x="90" y="218"/>
                  <a:pt x="90" y="218"/>
                </a:cubicBezTo>
                <a:cubicBezTo>
                  <a:pt x="90" y="194"/>
                  <a:pt x="90" y="194"/>
                  <a:pt x="90" y="194"/>
                </a:cubicBezTo>
                <a:cubicBezTo>
                  <a:pt x="90" y="187"/>
                  <a:pt x="90" y="187"/>
                  <a:pt x="90" y="187"/>
                </a:cubicBezTo>
                <a:cubicBezTo>
                  <a:pt x="271" y="187"/>
                  <a:pt x="271" y="187"/>
                  <a:pt x="271" y="187"/>
                </a:cubicBezTo>
                <a:cubicBezTo>
                  <a:pt x="222" y="138"/>
                  <a:pt x="222" y="138"/>
                  <a:pt x="222" y="138"/>
                </a:cubicBezTo>
                <a:cubicBezTo>
                  <a:pt x="260" y="138"/>
                  <a:pt x="260" y="138"/>
                  <a:pt x="260" y="138"/>
                </a:cubicBezTo>
                <a:lnTo>
                  <a:pt x="328" y="20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000000"/>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369720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preserve="1" userDrawn="1">
  <p:cSld name="Title Only - No Background">
    <p:spTree>
      <p:nvGrpSpPr>
        <p:cNvPr id="1" name=""/>
        <p:cNvGrpSpPr/>
        <p:nvPr/>
      </p:nvGrpSpPr>
      <p:grpSpPr>
        <a:xfrm>
          <a:off x="0" y="0"/>
          <a:ext cx="0" cy="0"/>
          <a:chOff x="0" y="0"/>
          <a:chExt cx="0" cy="0"/>
        </a:xfrm>
      </p:grpSpPr>
      <p:sp>
        <p:nvSpPr>
          <p:cNvPr id="10" name="Footer Placeholder 9"/>
          <p:cNvSpPr>
            <a:spLocks noGrp="1"/>
          </p:cNvSpPr>
          <p:nvPr>
            <p:ph type="ftr" sz="quarter" idx="10"/>
          </p:nvPr>
        </p:nvSpPr>
        <p:spPr>
          <a:xfrm>
            <a:off x="548783" y="6397019"/>
            <a:ext cx="2413972" cy="307777"/>
          </a:xfrm>
        </p:spPr>
        <p:txBody>
          <a:bodyPr/>
          <a:lstStyle>
            <a:lvl1pPr>
              <a:defRPr cap="none">
                <a:latin typeface="メイリオ" panose="020B0604030504040204" pitchFamily="50" charset="-128"/>
                <a:ea typeface="メイリオ" panose="020B0604030504040204" pitchFamily="50" charset="-128"/>
              </a:defRPr>
            </a:lvl1pPr>
          </a:lstStyle>
          <a:p>
            <a:r>
              <a:rPr lang="en-US" sz="1000">
                <a:solidFill>
                  <a:srgbClr val="939598"/>
                </a:solidFill>
                <a:cs typeface="Arial" pitchFamily="34" charset="0"/>
              </a:rPr>
              <a:t>2015 Lenovo Internal. All rights reserved.</a:t>
            </a:r>
            <a:endParaRPr lang="en-US" sz="1000" dirty="0">
              <a:solidFill>
                <a:srgbClr val="939598"/>
              </a:solidFill>
              <a:cs typeface="Arial" pitchFamily="34" charset="0"/>
            </a:endParaRPr>
          </a:p>
        </p:txBody>
      </p:sp>
      <p:sp>
        <p:nvSpPr>
          <p:cNvPr id="21" name="Title 28"/>
          <p:cNvSpPr>
            <a:spLocks noGrp="1"/>
          </p:cNvSpPr>
          <p:nvPr>
            <p:ph type="title" hasCustomPrompt="1"/>
          </p:nvPr>
        </p:nvSpPr>
        <p:spPr bwMode="gray">
          <a:xfrm>
            <a:off x="548783" y="274320"/>
            <a:ext cx="11076268" cy="521208"/>
          </a:xfrm>
          <a:prstGeom prst="rect">
            <a:avLst/>
          </a:prstGeom>
        </p:spPr>
        <p:txBody>
          <a:bodyPr wrap="square" lIns="0" tIns="0" rIns="0" bIns="0" anchor="ctr" anchorCtr="0"/>
          <a:lstStyle>
            <a:lvl1pPr marL="0" algn="l" defTabSz="1218987" rtl="0" eaLnBrk="1" latinLnBrk="0" hangingPunct="1">
              <a:lnSpc>
                <a:spcPct val="100000"/>
              </a:lnSpc>
              <a:spcBef>
                <a:spcPct val="0"/>
              </a:spcBef>
              <a:buNone/>
              <a:tabLst>
                <a:tab pos="1218987" algn="l"/>
              </a:tabLst>
              <a:defRPr lang="en-US" sz="3600" kern="1200" cap="none" spc="0" baseline="0" dirty="0">
                <a:solidFill>
                  <a:schemeClr val="tx1"/>
                </a:solidFill>
                <a:latin typeface="メイリオ" panose="020B0604030504040204" pitchFamily="50" charset="-128"/>
                <a:ea typeface="メイリオ" panose="020B0604030504040204" pitchFamily="50" charset="-128"/>
                <a:cs typeface="Arial" pitchFamily="34" charset="0"/>
              </a:defRPr>
            </a:lvl1pPr>
          </a:lstStyle>
          <a:p>
            <a:r>
              <a:rPr lang="en-US" dirty="0"/>
              <a:t>Click To Edit Master Title</a:t>
            </a:r>
          </a:p>
        </p:txBody>
      </p:sp>
      <p:sp>
        <p:nvSpPr>
          <p:cNvPr id="9" name="Freeform 5"/>
          <p:cNvSpPr>
            <a:spLocks noChangeAspect="1" noEditPoints="1"/>
          </p:cNvSpPr>
          <p:nvPr userDrawn="1"/>
        </p:nvSpPr>
        <p:spPr bwMode="black">
          <a:xfrm>
            <a:off x="205413" y="423411"/>
            <a:ext cx="200639" cy="200587"/>
          </a:xfrm>
          <a:custGeom>
            <a:avLst/>
            <a:gdLst>
              <a:gd name="T0" fmla="*/ 684 w 1368"/>
              <a:gd name="T1" fmla="*/ 0 h 1368"/>
              <a:gd name="T2" fmla="*/ 0 w 1368"/>
              <a:gd name="T3" fmla="*/ 684 h 1368"/>
              <a:gd name="T4" fmla="*/ 684 w 1368"/>
              <a:gd name="T5" fmla="*/ 1368 h 1368"/>
              <a:gd name="T6" fmla="*/ 1368 w 1368"/>
              <a:gd name="T7" fmla="*/ 684 h 1368"/>
              <a:gd name="T8" fmla="*/ 684 w 1368"/>
              <a:gd name="T9" fmla="*/ 0 h 1368"/>
              <a:gd name="T10" fmla="*/ 1068 w 1368"/>
              <a:gd name="T11" fmla="*/ 698 h 1368"/>
              <a:gd name="T12" fmla="*/ 973 w 1368"/>
              <a:gd name="T13" fmla="*/ 793 h 1368"/>
              <a:gd name="T14" fmla="*/ 793 w 1368"/>
              <a:gd name="T15" fmla="*/ 793 h 1368"/>
              <a:gd name="T16" fmla="*/ 793 w 1368"/>
              <a:gd name="T17" fmla="*/ 973 h 1368"/>
              <a:gd name="T18" fmla="*/ 698 w 1368"/>
              <a:gd name="T19" fmla="*/ 1068 h 1368"/>
              <a:gd name="T20" fmla="*/ 670 w 1368"/>
              <a:gd name="T21" fmla="*/ 1068 h 1368"/>
              <a:gd name="T22" fmla="*/ 576 w 1368"/>
              <a:gd name="T23" fmla="*/ 973 h 1368"/>
              <a:gd name="T24" fmla="*/ 576 w 1368"/>
              <a:gd name="T25" fmla="*/ 793 h 1368"/>
              <a:gd name="T26" fmla="*/ 396 w 1368"/>
              <a:gd name="T27" fmla="*/ 793 h 1368"/>
              <a:gd name="T28" fmla="*/ 301 w 1368"/>
              <a:gd name="T29" fmla="*/ 698 h 1368"/>
              <a:gd name="T30" fmla="*/ 301 w 1368"/>
              <a:gd name="T31" fmla="*/ 671 h 1368"/>
              <a:gd name="T32" fmla="*/ 396 w 1368"/>
              <a:gd name="T33" fmla="*/ 576 h 1368"/>
              <a:gd name="T34" fmla="*/ 576 w 1368"/>
              <a:gd name="T35" fmla="*/ 576 h 1368"/>
              <a:gd name="T36" fmla="*/ 576 w 1368"/>
              <a:gd name="T37" fmla="*/ 396 h 1368"/>
              <a:gd name="T38" fmla="*/ 670 w 1368"/>
              <a:gd name="T39" fmla="*/ 301 h 1368"/>
              <a:gd name="T40" fmla="*/ 698 w 1368"/>
              <a:gd name="T41" fmla="*/ 301 h 1368"/>
              <a:gd name="T42" fmla="*/ 793 w 1368"/>
              <a:gd name="T43" fmla="*/ 396 h 1368"/>
              <a:gd name="T44" fmla="*/ 793 w 1368"/>
              <a:gd name="T45" fmla="*/ 576 h 1368"/>
              <a:gd name="T46" fmla="*/ 973 w 1368"/>
              <a:gd name="T47" fmla="*/ 576 h 1368"/>
              <a:gd name="T48" fmla="*/ 1068 w 1368"/>
              <a:gd name="T49" fmla="*/ 671 h 1368"/>
              <a:gd name="T50" fmla="*/ 1068 w 1368"/>
              <a:gd name="T51" fmla="*/ 698 h 1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368" h="1368">
                <a:moveTo>
                  <a:pt x="684" y="0"/>
                </a:moveTo>
                <a:cubicBezTo>
                  <a:pt x="307" y="0"/>
                  <a:pt x="0" y="307"/>
                  <a:pt x="0" y="684"/>
                </a:cubicBezTo>
                <a:cubicBezTo>
                  <a:pt x="0" y="1062"/>
                  <a:pt x="307" y="1368"/>
                  <a:pt x="684" y="1368"/>
                </a:cubicBezTo>
                <a:cubicBezTo>
                  <a:pt x="1062" y="1368"/>
                  <a:pt x="1368" y="1062"/>
                  <a:pt x="1368" y="684"/>
                </a:cubicBezTo>
                <a:cubicBezTo>
                  <a:pt x="1368" y="307"/>
                  <a:pt x="1062" y="0"/>
                  <a:pt x="684" y="0"/>
                </a:cubicBezTo>
                <a:close/>
                <a:moveTo>
                  <a:pt x="1068" y="698"/>
                </a:moveTo>
                <a:cubicBezTo>
                  <a:pt x="1068" y="751"/>
                  <a:pt x="1025" y="793"/>
                  <a:pt x="973" y="793"/>
                </a:cubicBezTo>
                <a:cubicBezTo>
                  <a:pt x="793" y="793"/>
                  <a:pt x="793" y="793"/>
                  <a:pt x="793" y="793"/>
                </a:cubicBezTo>
                <a:cubicBezTo>
                  <a:pt x="793" y="973"/>
                  <a:pt x="793" y="973"/>
                  <a:pt x="793" y="973"/>
                </a:cubicBezTo>
                <a:cubicBezTo>
                  <a:pt x="793" y="1025"/>
                  <a:pt x="750" y="1068"/>
                  <a:pt x="698" y="1068"/>
                </a:cubicBezTo>
                <a:cubicBezTo>
                  <a:pt x="670" y="1068"/>
                  <a:pt x="670" y="1068"/>
                  <a:pt x="670" y="1068"/>
                </a:cubicBezTo>
                <a:cubicBezTo>
                  <a:pt x="618" y="1068"/>
                  <a:pt x="576" y="1025"/>
                  <a:pt x="576" y="973"/>
                </a:cubicBezTo>
                <a:cubicBezTo>
                  <a:pt x="576" y="793"/>
                  <a:pt x="576" y="793"/>
                  <a:pt x="576" y="793"/>
                </a:cubicBezTo>
                <a:cubicBezTo>
                  <a:pt x="396" y="793"/>
                  <a:pt x="396" y="793"/>
                  <a:pt x="396" y="793"/>
                </a:cubicBezTo>
                <a:cubicBezTo>
                  <a:pt x="344" y="793"/>
                  <a:pt x="301" y="751"/>
                  <a:pt x="301" y="698"/>
                </a:cubicBezTo>
                <a:cubicBezTo>
                  <a:pt x="301" y="671"/>
                  <a:pt x="301" y="671"/>
                  <a:pt x="301" y="671"/>
                </a:cubicBezTo>
                <a:cubicBezTo>
                  <a:pt x="301" y="618"/>
                  <a:pt x="344" y="576"/>
                  <a:pt x="396" y="576"/>
                </a:cubicBezTo>
                <a:cubicBezTo>
                  <a:pt x="576" y="576"/>
                  <a:pt x="576" y="576"/>
                  <a:pt x="576" y="576"/>
                </a:cubicBezTo>
                <a:cubicBezTo>
                  <a:pt x="576" y="396"/>
                  <a:pt x="576" y="396"/>
                  <a:pt x="576" y="396"/>
                </a:cubicBezTo>
                <a:cubicBezTo>
                  <a:pt x="576" y="344"/>
                  <a:pt x="618" y="301"/>
                  <a:pt x="670" y="301"/>
                </a:cubicBezTo>
                <a:cubicBezTo>
                  <a:pt x="698" y="301"/>
                  <a:pt x="698" y="301"/>
                  <a:pt x="698" y="301"/>
                </a:cubicBezTo>
                <a:cubicBezTo>
                  <a:pt x="750" y="301"/>
                  <a:pt x="793" y="344"/>
                  <a:pt x="793" y="396"/>
                </a:cubicBezTo>
                <a:cubicBezTo>
                  <a:pt x="793" y="576"/>
                  <a:pt x="793" y="576"/>
                  <a:pt x="793" y="576"/>
                </a:cubicBezTo>
                <a:cubicBezTo>
                  <a:pt x="973" y="576"/>
                  <a:pt x="973" y="576"/>
                  <a:pt x="973" y="576"/>
                </a:cubicBezTo>
                <a:cubicBezTo>
                  <a:pt x="1025" y="576"/>
                  <a:pt x="1068" y="618"/>
                  <a:pt x="1068" y="671"/>
                </a:cubicBezTo>
                <a:lnTo>
                  <a:pt x="1068" y="698"/>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000000"/>
              </a:solidFill>
              <a:latin typeface="メイリオ" panose="020B0604030504040204" pitchFamily="50" charset="-128"/>
              <a:ea typeface="メイリオ" panose="020B0604030504040204" pitchFamily="50" charset="-128"/>
            </a:endParaRPr>
          </a:p>
        </p:txBody>
      </p:sp>
      <p:sp>
        <p:nvSpPr>
          <p:cNvPr id="12" name="Rectangle 11"/>
          <p:cNvSpPr/>
          <p:nvPr userDrawn="1"/>
        </p:nvSpPr>
        <p:spPr bwMode="gray">
          <a:xfrm>
            <a:off x="11751760" y="6395725"/>
            <a:ext cx="443416" cy="322249"/>
          </a:xfrm>
          <a:prstGeom prst="rect">
            <a:avLst/>
          </a:prstGeom>
          <a:solidFill>
            <a:schemeClr val="tx1"/>
          </a:solidFill>
          <a:ln>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87"/>
            <a:endParaRPr lang="en-US" sz="2400">
              <a:solidFill>
                <a:prstClr val="white"/>
              </a:solidFill>
              <a:latin typeface="メイリオ" panose="020B0604030504040204" pitchFamily="50" charset="-128"/>
              <a:ea typeface="メイリオ" panose="020B0604030504040204" pitchFamily="50" charset="-128"/>
            </a:endParaRPr>
          </a:p>
        </p:txBody>
      </p:sp>
      <p:sp>
        <p:nvSpPr>
          <p:cNvPr id="13" name="TextBox slide number"/>
          <p:cNvSpPr txBox="1"/>
          <p:nvPr userDrawn="1"/>
        </p:nvSpPr>
        <p:spPr bwMode="white">
          <a:xfrm>
            <a:off x="11751760" y="6389269"/>
            <a:ext cx="450462" cy="246221"/>
          </a:xfrm>
          <a:prstGeom prst="rect">
            <a:avLst/>
          </a:prstGeom>
        </p:spPr>
        <p:txBody>
          <a:bodyPr vert="horz" lIns="0" tIns="0" rIns="0" bIns="0" rtlCol="0" anchor="b"/>
          <a:lstStyle>
            <a:defPPr>
              <a:defRPr lang="en-US"/>
            </a:defPPr>
            <a:lvl1pPr algn="ctr">
              <a:defRPr sz="1000">
                <a:solidFill>
                  <a:schemeClr val="bg1"/>
                </a:solidFill>
              </a:defRPr>
            </a:lvl1pPr>
          </a:lstStyle>
          <a:p>
            <a:pPr defTabSz="1218987"/>
            <a:fld id="{6EA5B71A-1B18-4E34-A48F-65DC4937AA99}" type="slidenum">
              <a:rPr lang="en-US" smtClean="0">
                <a:solidFill>
                  <a:prstClr val="white"/>
                </a:solidFill>
                <a:latin typeface="メイリオ" panose="020B0604030504040204" pitchFamily="50" charset="-128"/>
                <a:ea typeface="メイリオ" panose="020B0604030504040204" pitchFamily="50" charset="-128"/>
              </a:rPr>
              <a:pPr defTabSz="1218987"/>
              <a:t>‹#›</a:t>
            </a:fld>
            <a:endParaRPr lang="en-US" dirty="0">
              <a:solidFill>
                <a:prstClr val="white"/>
              </a:solidFill>
              <a:latin typeface="メイリオ" panose="020B0604030504040204" pitchFamily="50" charset="-128"/>
              <a:ea typeface="メイリオ" panose="020B0604030504040204" pitchFamily="50" charset="-128"/>
            </a:endParaRPr>
          </a:p>
        </p:txBody>
      </p:sp>
      <p:pic>
        <p:nvPicPr>
          <p:cNvPr id="15" name="Picture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16200000">
            <a:off x="11308106" y="5505389"/>
            <a:ext cx="1330737" cy="443416"/>
          </a:xfrm>
          <a:prstGeom prst="rect">
            <a:avLst/>
          </a:prstGeom>
        </p:spPr>
      </p:pic>
    </p:spTree>
    <p:extLst>
      <p:ext uri="{BB962C8B-B14F-4D97-AF65-F5344CB8AC3E}">
        <p14:creationId xmlns:p14="http://schemas.microsoft.com/office/powerpoint/2010/main" val="2238709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Only - With Background">
    <p:spTree>
      <p:nvGrpSpPr>
        <p:cNvPr id="1" name=""/>
        <p:cNvGrpSpPr/>
        <p:nvPr/>
      </p:nvGrpSpPr>
      <p:grpSpPr>
        <a:xfrm>
          <a:off x="0" y="0"/>
          <a:ext cx="0" cy="0"/>
          <a:chOff x="0" y="0"/>
          <a:chExt cx="0" cy="0"/>
        </a:xfrm>
      </p:grpSpPr>
      <p:sp>
        <p:nvSpPr>
          <p:cNvPr id="12" name="Footer Placeholder 11"/>
          <p:cNvSpPr>
            <a:spLocks noGrp="1"/>
          </p:cNvSpPr>
          <p:nvPr>
            <p:ph type="ftr" sz="quarter" idx="10"/>
          </p:nvPr>
        </p:nvSpPr>
        <p:spPr>
          <a:xfrm>
            <a:off x="548783" y="6397019"/>
            <a:ext cx="2413972" cy="307777"/>
          </a:xfrm>
        </p:spPr>
        <p:txBody>
          <a:bodyPr/>
          <a:lstStyle>
            <a:lvl1pPr>
              <a:defRPr cap="none">
                <a:latin typeface="メイリオ" panose="020B0604030504040204" pitchFamily="50" charset="-128"/>
                <a:ea typeface="メイリオ" panose="020B0604030504040204" pitchFamily="50" charset="-128"/>
              </a:defRPr>
            </a:lvl1pPr>
          </a:lstStyle>
          <a:p>
            <a:r>
              <a:rPr lang="en-US" sz="1000">
                <a:solidFill>
                  <a:srgbClr val="939598"/>
                </a:solidFill>
                <a:cs typeface="Arial" pitchFamily="34" charset="0"/>
              </a:rPr>
              <a:t>2015 Lenovo Internal. All rights reserved.</a:t>
            </a:r>
            <a:endParaRPr lang="en-US" sz="1000" dirty="0">
              <a:solidFill>
                <a:srgbClr val="939598"/>
              </a:solidFill>
              <a:cs typeface="Arial" pitchFamily="34" charset="0"/>
            </a:endParaRPr>
          </a:p>
        </p:txBody>
      </p:sp>
      <p:sp>
        <p:nvSpPr>
          <p:cNvPr id="9" name="Title 28"/>
          <p:cNvSpPr>
            <a:spLocks noGrp="1"/>
          </p:cNvSpPr>
          <p:nvPr>
            <p:ph type="title" hasCustomPrompt="1"/>
          </p:nvPr>
        </p:nvSpPr>
        <p:spPr bwMode="gray">
          <a:xfrm>
            <a:off x="548783" y="274320"/>
            <a:ext cx="11076268" cy="521208"/>
          </a:xfrm>
          <a:prstGeom prst="rect">
            <a:avLst/>
          </a:prstGeom>
        </p:spPr>
        <p:txBody>
          <a:bodyPr wrap="square" lIns="0" tIns="0" rIns="0" bIns="0" anchor="ctr" anchorCtr="0"/>
          <a:lstStyle>
            <a:lvl1pPr marL="0" algn="l" defTabSz="1218987" rtl="0" eaLnBrk="1" latinLnBrk="0" hangingPunct="1">
              <a:lnSpc>
                <a:spcPct val="100000"/>
              </a:lnSpc>
              <a:spcBef>
                <a:spcPct val="0"/>
              </a:spcBef>
              <a:buNone/>
              <a:tabLst>
                <a:tab pos="1218987" algn="l"/>
              </a:tabLst>
              <a:defRPr lang="en-US" sz="3600" kern="1200" cap="none" spc="0" baseline="0" dirty="0">
                <a:solidFill>
                  <a:schemeClr val="tx1"/>
                </a:solidFill>
                <a:latin typeface="メイリオ" panose="020B0604030504040204" pitchFamily="50" charset="-128"/>
                <a:ea typeface="メイリオ" panose="020B0604030504040204" pitchFamily="50" charset="-128"/>
                <a:cs typeface="Arial" pitchFamily="34" charset="0"/>
              </a:defRPr>
            </a:lvl1pPr>
          </a:lstStyle>
          <a:p>
            <a:r>
              <a:rPr lang="en-US" dirty="0"/>
              <a:t>Click To Edit Master Title</a:t>
            </a:r>
          </a:p>
        </p:txBody>
      </p:sp>
      <p:sp>
        <p:nvSpPr>
          <p:cNvPr id="14" name="Freeform 5"/>
          <p:cNvSpPr>
            <a:spLocks noChangeAspect="1" noEditPoints="1"/>
          </p:cNvSpPr>
          <p:nvPr userDrawn="1"/>
        </p:nvSpPr>
        <p:spPr bwMode="black">
          <a:xfrm>
            <a:off x="205413" y="423411"/>
            <a:ext cx="200639" cy="200587"/>
          </a:xfrm>
          <a:custGeom>
            <a:avLst/>
            <a:gdLst>
              <a:gd name="T0" fmla="*/ 684 w 1368"/>
              <a:gd name="T1" fmla="*/ 0 h 1368"/>
              <a:gd name="T2" fmla="*/ 0 w 1368"/>
              <a:gd name="T3" fmla="*/ 684 h 1368"/>
              <a:gd name="T4" fmla="*/ 684 w 1368"/>
              <a:gd name="T5" fmla="*/ 1368 h 1368"/>
              <a:gd name="T6" fmla="*/ 1368 w 1368"/>
              <a:gd name="T7" fmla="*/ 684 h 1368"/>
              <a:gd name="T8" fmla="*/ 684 w 1368"/>
              <a:gd name="T9" fmla="*/ 0 h 1368"/>
              <a:gd name="T10" fmla="*/ 1068 w 1368"/>
              <a:gd name="T11" fmla="*/ 698 h 1368"/>
              <a:gd name="T12" fmla="*/ 973 w 1368"/>
              <a:gd name="T13" fmla="*/ 793 h 1368"/>
              <a:gd name="T14" fmla="*/ 793 w 1368"/>
              <a:gd name="T15" fmla="*/ 793 h 1368"/>
              <a:gd name="T16" fmla="*/ 793 w 1368"/>
              <a:gd name="T17" fmla="*/ 973 h 1368"/>
              <a:gd name="T18" fmla="*/ 698 w 1368"/>
              <a:gd name="T19" fmla="*/ 1068 h 1368"/>
              <a:gd name="T20" fmla="*/ 670 w 1368"/>
              <a:gd name="T21" fmla="*/ 1068 h 1368"/>
              <a:gd name="T22" fmla="*/ 576 w 1368"/>
              <a:gd name="T23" fmla="*/ 973 h 1368"/>
              <a:gd name="T24" fmla="*/ 576 w 1368"/>
              <a:gd name="T25" fmla="*/ 793 h 1368"/>
              <a:gd name="T26" fmla="*/ 396 w 1368"/>
              <a:gd name="T27" fmla="*/ 793 h 1368"/>
              <a:gd name="T28" fmla="*/ 301 w 1368"/>
              <a:gd name="T29" fmla="*/ 698 h 1368"/>
              <a:gd name="T30" fmla="*/ 301 w 1368"/>
              <a:gd name="T31" fmla="*/ 671 h 1368"/>
              <a:gd name="T32" fmla="*/ 396 w 1368"/>
              <a:gd name="T33" fmla="*/ 576 h 1368"/>
              <a:gd name="T34" fmla="*/ 576 w 1368"/>
              <a:gd name="T35" fmla="*/ 576 h 1368"/>
              <a:gd name="T36" fmla="*/ 576 w 1368"/>
              <a:gd name="T37" fmla="*/ 396 h 1368"/>
              <a:gd name="T38" fmla="*/ 670 w 1368"/>
              <a:gd name="T39" fmla="*/ 301 h 1368"/>
              <a:gd name="T40" fmla="*/ 698 w 1368"/>
              <a:gd name="T41" fmla="*/ 301 h 1368"/>
              <a:gd name="T42" fmla="*/ 793 w 1368"/>
              <a:gd name="T43" fmla="*/ 396 h 1368"/>
              <a:gd name="T44" fmla="*/ 793 w 1368"/>
              <a:gd name="T45" fmla="*/ 576 h 1368"/>
              <a:gd name="T46" fmla="*/ 973 w 1368"/>
              <a:gd name="T47" fmla="*/ 576 h 1368"/>
              <a:gd name="T48" fmla="*/ 1068 w 1368"/>
              <a:gd name="T49" fmla="*/ 671 h 1368"/>
              <a:gd name="T50" fmla="*/ 1068 w 1368"/>
              <a:gd name="T51" fmla="*/ 698 h 1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368" h="1368">
                <a:moveTo>
                  <a:pt x="684" y="0"/>
                </a:moveTo>
                <a:cubicBezTo>
                  <a:pt x="307" y="0"/>
                  <a:pt x="0" y="307"/>
                  <a:pt x="0" y="684"/>
                </a:cubicBezTo>
                <a:cubicBezTo>
                  <a:pt x="0" y="1062"/>
                  <a:pt x="307" y="1368"/>
                  <a:pt x="684" y="1368"/>
                </a:cubicBezTo>
                <a:cubicBezTo>
                  <a:pt x="1062" y="1368"/>
                  <a:pt x="1368" y="1062"/>
                  <a:pt x="1368" y="684"/>
                </a:cubicBezTo>
                <a:cubicBezTo>
                  <a:pt x="1368" y="307"/>
                  <a:pt x="1062" y="0"/>
                  <a:pt x="684" y="0"/>
                </a:cubicBezTo>
                <a:close/>
                <a:moveTo>
                  <a:pt x="1068" y="698"/>
                </a:moveTo>
                <a:cubicBezTo>
                  <a:pt x="1068" y="751"/>
                  <a:pt x="1025" y="793"/>
                  <a:pt x="973" y="793"/>
                </a:cubicBezTo>
                <a:cubicBezTo>
                  <a:pt x="793" y="793"/>
                  <a:pt x="793" y="793"/>
                  <a:pt x="793" y="793"/>
                </a:cubicBezTo>
                <a:cubicBezTo>
                  <a:pt x="793" y="973"/>
                  <a:pt x="793" y="973"/>
                  <a:pt x="793" y="973"/>
                </a:cubicBezTo>
                <a:cubicBezTo>
                  <a:pt x="793" y="1025"/>
                  <a:pt x="750" y="1068"/>
                  <a:pt x="698" y="1068"/>
                </a:cubicBezTo>
                <a:cubicBezTo>
                  <a:pt x="670" y="1068"/>
                  <a:pt x="670" y="1068"/>
                  <a:pt x="670" y="1068"/>
                </a:cubicBezTo>
                <a:cubicBezTo>
                  <a:pt x="618" y="1068"/>
                  <a:pt x="576" y="1025"/>
                  <a:pt x="576" y="973"/>
                </a:cubicBezTo>
                <a:cubicBezTo>
                  <a:pt x="576" y="793"/>
                  <a:pt x="576" y="793"/>
                  <a:pt x="576" y="793"/>
                </a:cubicBezTo>
                <a:cubicBezTo>
                  <a:pt x="396" y="793"/>
                  <a:pt x="396" y="793"/>
                  <a:pt x="396" y="793"/>
                </a:cubicBezTo>
                <a:cubicBezTo>
                  <a:pt x="344" y="793"/>
                  <a:pt x="301" y="751"/>
                  <a:pt x="301" y="698"/>
                </a:cubicBezTo>
                <a:cubicBezTo>
                  <a:pt x="301" y="671"/>
                  <a:pt x="301" y="671"/>
                  <a:pt x="301" y="671"/>
                </a:cubicBezTo>
                <a:cubicBezTo>
                  <a:pt x="301" y="618"/>
                  <a:pt x="344" y="576"/>
                  <a:pt x="396" y="576"/>
                </a:cubicBezTo>
                <a:cubicBezTo>
                  <a:pt x="576" y="576"/>
                  <a:pt x="576" y="576"/>
                  <a:pt x="576" y="576"/>
                </a:cubicBezTo>
                <a:cubicBezTo>
                  <a:pt x="576" y="396"/>
                  <a:pt x="576" y="396"/>
                  <a:pt x="576" y="396"/>
                </a:cubicBezTo>
                <a:cubicBezTo>
                  <a:pt x="576" y="344"/>
                  <a:pt x="618" y="301"/>
                  <a:pt x="670" y="301"/>
                </a:cubicBezTo>
                <a:cubicBezTo>
                  <a:pt x="698" y="301"/>
                  <a:pt x="698" y="301"/>
                  <a:pt x="698" y="301"/>
                </a:cubicBezTo>
                <a:cubicBezTo>
                  <a:pt x="750" y="301"/>
                  <a:pt x="793" y="344"/>
                  <a:pt x="793" y="396"/>
                </a:cubicBezTo>
                <a:cubicBezTo>
                  <a:pt x="793" y="576"/>
                  <a:pt x="793" y="576"/>
                  <a:pt x="793" y="576"/>
                </a:cubicBezTo>
                <a:cubicBezTo>
                  <a:pt x="973" y="576"/>
                  <a:pt x="973" y="576"/>
                  <a:pt x="973" y="576"/>
                </a:cubicBezTo>
                <a:cubicBezTo>
                  <a:pt x="1025" y="576"/>
                  <a:pt x="1068" y="618"/>
                  <a:pt x="1068" y="671"/>
                </a:cubicBezTo>
                <a:lnTo>
                  <a:pt x="1068" y="698"/>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000000"/>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466618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showMasterSp="0" preserve="1" userDrawn="1">
  <p:cSld name="Title and Content - No Background">
    <p:spTree>
      <p:nvGrpSpPr>
        <p:cNvPr id="1" name=""/>
        <p:cNvGrpSpPr/>
        <p:nvPr/>
      </p:nvGrpSpPr>
      <p:grpSpPr>
        <a:xfrm>
          <a:off x="0" y="0"/>
          <a:ext cx="0" cy="0"/>
          <a:chOff x="0" y="0"/>
          <a:chExt cx="0" cy="0"/>
        </a:xfrm>
      </p:grpSpPr>
      <p:sp>
        <p:nvSpPr>
          <p:cNvPr id="15" name="Footer Placeholder 14"/>
          <p:cNvSpPr>
            <a:spLocks noGrp="1"/>
          </p:cNvSpPr>
          <p:nvPr>
            <p:ph type="ftr" sz="quarter" idx="10"/>
          </p:nvPr>
        </p:nvSpPr>
        <p:spPr>
          <a:xfrm>
            <a:off x="548783" y="6397019"/>
            <a:ext cx="2413972" cy="307777"/>
          </a:xfrm>
        </p:spPr>
        <p:txBody>
          <a:bodyPr/>
          <a:lstStyle>
            <a:lvl1pPr>
              <a:defRPr>
                <a:latin typeface="メイリオ" panose="020B0604030504040204" pitchFamily="50" charset="-128"/>
                <a:ea typeface="メイリオ" panose="020B0604030504040204" pitchFamily="50" charset="-128"/>
              </a:defRPr>
            </a:lvl1pPr>
          </a:lstStyle>
          <a:p>
            <a:r>
              <a:rPr lang="en-US" sz="1000">
                <a:solidFill>
                  <a:srgbClr val="939598"/>
                </a:solidFill>
                <a:cs typeface="Arial" pitchFamily="34" charset="0"/>
              </a:rPr>
              <a:t>2015 Lenovo Internal. All rights reserved.</a:t>
            </a:r>
            <a:endParaRPr lang="en-US" sz="1000" dirty="0">
              <a:solidFill>
                <a:srgbClr val="939598"/>
              </a:solidFill>
              <a:cs typeface="Arial" pitchFamily="34" charset="0"/>
            </a:endParaRPr>
          </a:p>
        </p:txBody>
      </p:sp>
      <p:sp>
        <p:nvSpPr>
          <p:cNvPr id="10" name="Title 28"/>
          <p:cNvSpPr>
            <a:spLocks noGrp="1"/>
          </p:cNvSpPr>
          <p:nvPr>
            <p:ph type="title" hasCustomPrompt="1"/>
          </p:nvPr>
        </p:nvSpPr>
        <p:spPr bwMode="gray">
          <a:xfrm>
            <a:off x="548783" y="274320"/>
            <a:ext cx="11076268" cy="521208"/>
          </a:xfrm>
          <a:prstGeom prst="rect">
            <a:avLst/>
          </a:prstGeom>
        </p:spPr>
        <p:txBody>
          <a:bodyPr wrap="square" lIns="0" tIns="0" rIns="0" bIns="0" anchor="ctr" anchorCtr="0"/>
          <a:lstStyle>
            <a:lvl1pPr marL="0" algn="l" defTabSz="1218987" rtl="0" eaLnBrk="1" latinLnBrk="0" hangingPunct="1">
              <a:lnSpc>
                <a:spcPct val="100000"/>
              </a:lnSpc>
              <a:spcBef>
                <a:spcPct val="0"/>
              </a:spcBef>
              <a:buNone/>
              <a:tabLst>
                <a:tab pos="1218987" algn="l"/>
              </a:tabLst>
              <a:defRPr lang="en-US" sz="3600" kern="1200" cap="none" spc="0" baseline="0" dirty="0">
                <a:solidFill>
                  <a:schemeClr val="tx1"/>
                </a:solidFill>
                <a:latin typeface="メイリオ" panose="020B0604030504040204" pitchFamily="50" charset="-128"/>
                <a:ea typeface="メイリオ" panose="020B0604030504040204" pitchFamily="50" charset="-128"/>
                <a:cs typeface="Arial" pitchFamily="34" charset="0"/>
              </a:defRPr>
            </a:lvl1pPr>
          </a:lstStyle>
          <a:p>
            <a:r>
              <a:rPr lang="en-US" dirty="0"/>
              <a:t>Click To Edit Master Title</a:t>
            </a:r>
          </a:p>
        </p:txBody>
      </p:sp>
      <p:sp>
        <p:nvSpPr>
          <p:cNvPr id="11" name="Freeform 5"/>
          <p:cNvSpPr>
            <a:spLocks noChangeAspect="1" noEditPoints="1"/>
          </p:cNvSpPr>
          <p:nvPr userDrawn="1"/>
        </p:nvSpPr>
        <p:spPr bwMode="black">
          <a:xfrm>
            <a:off x="205413" y="423411"/>
            <a:ext cx="200639" cy="200587"/>
          </a:xfrm>
          <a:custGeom>
            <a:avLst/>
            <a:gdLst>
              <a:gd name="T0" fmla="*/ 684 w 1368"/>
              <a:gd name="T1" fmla="*/ 0 h 1368"/>
              <a:gd name="T2" fmla="*/ 0 w 1368"/>
              <a:gd name="T3" fmla="*/ 684 h 1368"/>
              <a:gd name="T4" fmla="*/ 684 w 1368"/>
              <a:gd name="T5" fmla="*/ 1368 h 1368"/>
              <a:gd name="T6" fmla="*/ 1368 w 1368"/>
              <a:gd name="T7" fmla="*/ 684 h 1368"/>
              <a:gd name="T8" fmla="*/ 684 w 1368"/>
              <a:gd name="T9" fmla="*/ 0 h 1368"/>
              <a:gd name="T10" fmla="*/ 1068 w 1368"/>
              <a:gd name="T11" fmla="*/ 698 h 1368"/>
              <a:gd name="T12" fmla="*/ 973 w 1368"/>
              <a:gd name="T13" fmla="*/ 793 h 1368"/>
              <a:gd name="T14" fmla="*/ 793 w 1368"/>
              <a:gd name="T15" fmla="*/ 793 h 1368"/>
              <a:gd name="T16" fmla="*/ 793 w 1368"/>
              <a:gd name="T17" fmla="*/ 973 h 1368"/>
              <a:gd name="T18" fmla="*/ 698 w 1368"/>
              <a:gd name="T19" fmla="*/ 1068 h 1368"/>
              <a:gd name="T20" fmla="*/ 670 w 1368"/>
              <a:gd name="T21" fmla="*/ 1068 h 1368"/>
              <a:gd name="T22" fmla="*/ 576 w 1368"/>
              <a:gd name="T23" fmla="*/ 973 h 1368"/>
              <a:gd name="T24" fmla="*/ 576 w 1368"/>
              <a:gd name="T25" fmla="*/ 793 h 1368"/>
              <a:gd name="T26" fmla="*/ 396 w 1368"/>
              <a:gd name="T27" fmla="*/ 793 h 1368"/>
              <a:gd name="T28" fmla="*/ 301 w 1368"/>
              <a:gd name="T29" fmla="*/ 698 h 1368"/>
              <a:gd name="T30" fmla="*/ 301 w 1368"/>
              <a:gd name="T31" fmla="*/ 671 h 1368"/>
              <a:gd name="T32" fmla="*/ 396 w 1368"/>
              <a:gd name="T33" fmla="*/ 576 h 1368"/>
              <a:gd name="T34" fmla="*/ 576 w 1368"/>
              <a:gd name="T35" fmla="*/ 576 h 1368"/>
              <a:gd name="T36" fmla="*/ 576 w 1368"/>
              <a:gd name="T37" fmla="*/ 396 h 1368"/>
              <a:gd name="T38" fmla="*/ 670 w 1368"/>
              <a:gd name="T39" fmla="*/ 301 h 1368"/>
              <a:gd name="T40" fmla="*/ 698 w 1368"/>
              <a:gd name="T41" fmla="*/ 301 h 1368"/>
              <a:gd name="T42" fmla="*/ 793 w 1368"/>
              <a:gd name="T43" fmla="*/ 396 h 1368"/>
              <a:gd name="T44" fmla="*/ 793 w 1368"/>
              <a:gd name="T45" fmla="*/ 576 h 1368"/>
              <a:gd name="T46" fmla="*/ 973 w 1368"/>
              <a:gd name="T47" fmla="*/ 576 h 1368"/>
              <a:gd name="T48" fmla="*/ 1068 w 1368"/>
              <a:gd name="T49" fmla="*/ 671 h 1368"/>
              <a:gd name="T50" fmla="*/ 1068 w 1368"/>
              <a:gd name="T51" fmla="*/ 698 h 1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368" h="1368">
                <a:moveTo>
                  <a:pt x="684" y="0"/>
                </a:moveTo>
                <a:cubicBezTo>
                  <a:pt x="307" y="0"/>
                  <a:pt x="0" y="307"/>
                  <a:pt x="0" y="684"/>
                </a:cubicBezTo>
                <a:cubicBezTo>
                  <a:pt x="0" y="1062"/>
                  <a:pt x="307" y="1368"/>
                  <a:pt x="684" y="1368"/>
                </a:cubicBezTo>
                <a:cubicBezTo>
                  <a:pt x="1062" y="1368"/>
                  <a:pt x="1368" y="1062"/>
                  <a:pt x="1368" y="684"/>
                </a:cubicBezTo>
                <a:cubicBezTo>
                  <a:pt x="1368" y="307"/>
                  <a:pt x="1062" y="0"/>
                  <a:pt x="684" y="0"/>
                </a:cubicBezTo>
                <a:close/>
                <a:moveTo>
                  <a:pt x="1068" y="698"/>
                </a:moveTo>
                <a:cubicBezTo>
                  <a:pt x="1068" y="751"/>
                  <a:pt x="1025" y="793"/>
                  <a:pt x="973" y="793"/>
                </a:cubicBezTo>
                <a:cubicBezTo>
                  <a:pt x="793" y="793"/>
                  <a:pt x="793" y="793"/>
                  <a:pt x="793" y="793"/>
                </a:cubicBezTo>
                <a:cubicBezTo>
                  <a:pt x="793" y="973"/>
                  <a:pt x="793" y="973"/>
                  <a:pt x="793" y="973"/>
                </a:cubicBezTo>
                <a:cubicBezTo>
                  <a:pt x="793" y="1025"/>
                  <a:pt x="750" y="1068"/>
                  <a:pt x="698" y="1068"/>
                </a:cubicBezTo>
                <a:cubicBezTo>
                  <a:pt x="670" y="1068"/>
                  <a:pt x="670" y="1068"/>
                  <a:pt x="670" y="1068"/>
                </a:cubicBezTo>
                <a:cubicBezTo>
                  <a:pt x="618" y="1068"/>
                  <a:pt x="576" y="1025"/>
                  <a:pt x="576" y="973"/>
                </a:cubicBezTo>
                <a:cubicBezTo>
                  <a:pt x="576" y="793"/>
                  <a:pt x="576" y="793"/>
                  <a:pt x="576" y="793"/>
                </a:cubicBezTo>
                <a:cubicBezTo>
                  <a:pt x="396" y="793"/>
                  <a:pt x="396" y="793"/>
                  <a:pt x="396" y="793"/>
                </a:cubicBezTo>
                <a:cubicBezTo>
                  <a:pt x="344" y="793"/>
                  <a:pt x="301" y="751"/>
                  <a:pt x="301" y="698"/>
                </a:cubicBezTo>
                <a:cubicBezTo>
                  <a:pt x="301" y="671"/>
                  <a:pt x="301" y="671"/>
                  <a:pt x="301" y="671"/>
                </a:cubicBezTo>
                <a:cubicBezTo>
                  <a:pt x="301" y="618"/>
                  <a:pt x="344" y="576"/>
                  <a:pt x="396" y="576"/>
                </a:cubicBezTo>
                <a:cubicBezTo>
                  <a:pt x="576" y="576"/>
                  <a:pt x="576" y="576"/>
                  <a:pt x="576" y="576"/>
                </a:cubicBezTo>
                <a:cubicBezTo>
                  <a:pt x="576" y="396"/>
                  <a:pt x="576" y="396"/>
                  <a:pt x="576" y="396"/>
                </a:cubicBezTo>
                <a:cubicBezTo>
                  <a:pt x="576" y="344"/>
                  <a:pt x="618" y="301"/>
                  <a:pt x="670" y="301"/>
                </a:cubicBezTo>
                <a:cubicBezTo>
                  <a:pt x="698" y="301"/>
                  <a:pt x="698" y="301"/>
                  <a:pt x="698" y="301"/>
                </a:cubicBezTo>
                <a:cubicBezTo>
                  <a:pt x="750" y="301"/>
                  <a:pt x="793" y="344"/>
                  <a:pt x="793" y="396"/>
                </a:cubicBezTo>
                <a:cubicBezTo>
                  <a:pt x="793" y="576"/>
                  <a:pt x="793" y="576"/>
                  <a:pt x="793" y="576"/>
                </a:cubicBezTo>
                <a:cubicBezTo>
                  <a:pt x="973" y="576"/>
                  <a:pt x="973" y="576"/>
                  <a:pt x="973" y="576"/>
                </a:cubicBezTo>
                <a:cubicBezTo>
                  <a:pt x="1025" y="576"/>
                  <a:pt x="1068" y="618"/>
                  <a:pt x="1068" y="671"/>
                </a:cubicBezTo>
                <a:lnTo>
                  <a:pt x="1068" y="698"/>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000000"/>
              </a:solidFill>
              <a:latin typeface="メイリオ" panose="020B0604030504040204" pitchFamily="50" charset="-128"/>
              <a:ea typeface="メイリオ" panose="020B0604030504040204" pitchFamily="50" charset="-128"/>
            </a:endParaRPr>
          </a:p>
        </p:txBody>
      </p:sp>
      <p:sp>
        <p:nvSpPr>
          <p:cNvPr id="12" name="Rectangle 11"/>
          <p:cNvSpPr/>
          <p:nvPr userDrawn="1"/>
        </p:nvSpPr>
        <p:spPr bwMode="gray">
          <a:xfrm>
            <a:off x="11751760" y="6395725"/>
            <a:ext cx="443416" cy="322249"/>
          </a:xfrm>
          <a:prstGeom prst="rect">
            <a:avLst/>
          </a:prstGeom>
          <a:solidFill>
            <a:schemeClr val="tx1"/>
          </a:solidFill>
          <a:ln>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87"/>
            <a:endParaRPr lang="en-US" sz="2400">
              <a:solidFill>
                <a:prstClr val="white"/>
              </a:solidFill>
              <a:latin typeface="メイリオ" panose="020B0604030504040204" pitchFamily="50" charset="-128"/>
              <a:ea typeface="メイリオ" panose="020B0604030504040204" pitchFamily="50" charset="-128"/>
            </a:endParaRPr>
          </a:p>
        </p:txBody>
      </p:sp>
      <p:sp>
        <p:nvSpPr>
          <p:cNvPr id="17" name="TextBox slide number"/>
          <p:cNvSpPr txBox="1"/>
          <p:nvPr userDrawn="1"/>
        </p:nvSpPr>
        <p:spPr bwMode="white">
          <a:xfrm>
            <a:off x="11751760" y="6389269"/>
            <a:ext cx="450462" cy="246221"/>
          </a:xfrm>
          <a:prstGeom prst="rect">
            <a:avLst/>
          </a:prstGeom>
        </p:spPr>
        <p:txBody>
          <a:bodyPr vert="horz" lIns="0" tIns="0" rIns="0" bIns="0" rtlCol="0" anchor="b"/>
          <a:lstStyle>
            <a:defPPr>
              <a:defRPr lang="en-US"/>
            </a:defPPr>
            <a:lvl1pPr algn="ctr">
              <a:defRPr sz="1000">
                <a:solidFill>
                  <a:schemeClr val="bg1"/>
                </a:solidFill>
              </a:defRPr>
            </a:lvl1pPr>
          </a:lstStyle>
          <a:p>
            <a:pPr defTabSz="1218987"/>
            <a:fld id="{6EA5B71A-1B18-4E34-A48F-65DC4937AA99}" type="slidenum">
              <a:rPr lang="en-US" smtClean="0">
                <a:solidFill>
                  <a:prstClr val="white"/>
                </a:solidFill>
                <a:latin typeface="メイリオ" panose="020B0604030504040204" pitchFamily="50" charset="-128"/>
                <a:ea typeface="メイリオ" panose="020B0604030504040204" pitchFamily="50" charset="-128"/>
              </a:rPr>
              <a:pPr defTabSz="1218987"/>
              <a:t>‹#›</a:t>
            </a:fld>
            <a:endParaRPr lang="en-US" dirty="0">
              <a:solidFill>
                <a:prstClr val="white"/>
              </a:solidFill>
              <a:latin typeface="メイリオ" panose="020B0604030504040204" pitchFamily="50" charset="-128"/>
              <a:ea typeface="メイリオ" panose="020B0604030504040204" pitchFamily="50" charset="-128"/>
            </a:endParaRPr>
          </a:p>
        </p:txBody>
      </p:sp>
      <p:pic>
        <p:nvPicPr>
          <p:cNvPr id="20" name="Picture 1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16200000">
            <a:off x="11308106" y="5505389"/>
            <a:ext cx="1330737" cy="443416"/>
          </a:xfrm>
          <a:prstGeom prst="rect">
            <a:avLst/>
          </a:prstGeom>
        </p:spPr>
      </p:pic>
      <p:sp>
        <p:nvSpPr>
          <p:cNvPr id="22" name="Content Placeholder 2"/>
          <p:cNvSpPr>
            <a:spLocks noGrp="1"/>
          </p:cNvSpPr>
          <p:nvPr>
            <p:ph sz="half" idx="1"/>
          </p:nvPr>
        </p:nvSpPr>
        <p:spPr bwMode="gray">
          <a:xfrm>
            <a:off x="548783" y="1179577"/>
            <a:ext cx="11076268" cy="5211699"/>
          </a:xfrm>
          <a:prstGeom prst="rect">
            <a:avLst/>
          </a:prstGeom>
        </p:spPr>
        <p:txBody>
          <a:bodyPr lIns="0" tIns="0" rIns="0" bIns="0"/>
          <a:lstStyle>
            <a:lvl1pPr marL="171450" indent="-171450">
              <a:lnSpc>
                <a:spcPct val="90000"/>
              </a:lnSpc>
              <a:spcBef>
                <a:spcPts val="500"/>
              </a:spcBef>
              <a:buClrTx/>
              <a:buFont typeface="Arial" panose="020B0604020202020204" pitchFamily="34" charset="0"/>
              <a:buChar char="•"/>
              <a:defRPr sz="2400">
                <a:solidFill>
                  <a:schemeClr val="tx1"/>
                </a:solidFill>
                <a:latin typeface="メイリオ" panose="020B0604030504040204" pitchFamily="50" charset="-128"/>
                <a:ea typeface="メイリオ" panose="020B0604030504040204" pitchFamily="50" charset="-128"/>
                <a:cs typeface="Arial" pitchFamily="34" charset="0"/>
              </a:defRPr>
            </a:lvl1pPr>
            <a:lvl2pPr marL="609493" indent="-228560">
              <a:lnSpc>
                <a:spcPct val="90000"/>
              </a:lnSpc>
              <a:spcBef>
                <a:spcPts val="500"/>
              </a:spcBef>
              <a:buClrTx/>
              <a:buFont typeface="Arial" pitchFamily="34" charset="0"/>
              <a:buChar char="–"/>
              <a:defRPr sz="2000">
                <a:solidFill>
                  <a:schemeClr val="tx1"/>
                </a:solidFill>
                <a:latin typeface="メイリオ" panose="020B0604030504040204" pitchFamily="50" charset="-128"/>
                <a:ea typeface="メイリオ" panose="020B0604030504040204" pitchFamily="50" charset="-128"/>
                <a:cs typeface="Arial" pitchFamily="34" charset="0"/>
              </a:defRPr>
            </a:lvl2pPr>
            <a:lvl3pPr marL="835938" indent="-150258">
              <a:lnSpc>
                <a:spcPct val="90000"/>
              </a:lnSpc>
              <a:spcBef>
                <a:spcPts val="500"/>
              </a:spcBef>
              <a:buClrTx/>
              <a:buFont typeface="Arial" panose="020B0604020202020204" pitchFamily="34" charset="0"/>
              <a:buChar char="-"/>
              <a:defRPr sz="2000">
                <a:solidFill>
                  <a:schemeClr val="tx1"/>
                </a:solidFill>
                <a:latin typeface="メイリオ" panose="020B0604030504040204" pitchFamily="50" charset="-128"/>
                <a:ea typeface="メイリオ" panose="020B0604030504040204" pitchFamily="50" charset="-128"/>
                <a:cs typeface="Arial" pitchFamily="34" charset="0"/>
              </a:defRPr>
            </a:lvl3pPr>
            <a:lvl4pPr marL="1147033" indent="-156606">
              <a:lnSpc>
                <a:spcPct val="90000"/>
              </a:lnSpc>
              <a:spcBef>
                <a:spcPts val="500"/>
              </a:spcBef>
              <a:buClrTx/>
              <a:buFont typeface="Arial" panose="020B0604020202020204" pitchFamily="34" charset="0"/>
              <a:buChar char="-"/>
              <a:defRPr sz="2000">
                <a:solidFill>
                  <a:schemeClr val="tx1"/>
                </a:solidFill>
                <a:latin typeface="メイリオ" panose="020B0604030504040204" pitchFamily="50" charset="-128"/>
                <a:ea typeface="メイリオ" panose="020B0604030504040204" pitchFamily="50" charset="-128"/>
                <a:cs typeface="Arial" pitchFamily="34" charset="0"/>
              </a:defRPr>
            </a:lvl4pPr>
            <a:lvl5pPr marL="1445431" indent="-150258">
              <a:lnSpc>
                <a:spcPct val="90000"/>
              </a:lnSpc>
              <a:spcBef>
                <a:spcPts val="500"/>
              </a:spcBef>
              <a:buClrTx/>
              <a:buFont typeface="Arial" panose="020B0604020202020204" pitchFamily="34" charset="0"/>
              <a:buChar char="-"/>
              <a:defRPr sz="2000">
                <a:solidFill>
                  <a:schemeClr val="tx1"/>
                </a:solidFill>
                <a:latin typeface="メイリオ" panose="020B0604030504040204" pitchFamily="50" charset="-128"/>
                <a:ea typeface="メイリオ" panose="020B0604030504040204" pitchFamily="50" charset="-128"/>
                <a:cs typeface="Arial" pitchFamily="34" charset="0"/>
              </a:defRPr>
            </a:lvl5pPr>
            <a:lvl6pPr>
              <a:defRPr sz="2400"/>
            </a:lvl6pPr>
            <a:lvl7pPr>
              <a:defRPr sz="2400"/>
            </a:lvl7pPr>
            <a:lvl8pPr>
              <a:defRPr sz="2400"/>
            </a:lvl8pPr>
            <a:lvl9pPr>
              <a:defRPr sz="2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528805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and Content - With Background">
    <p:spTree>
      <p:nvGrpSpPr>
        <p:cNvPr id="1" name=""/>
        <p:cNvGrpSpPr/>
        <p:nvPr/>
      </p:nvGrpSpPr>
      <p:grpSpPr>
        <a:xfrm>
          <a:off x="0" y="0"/>
          <a:ext cx="0" cy="0"/>
          <a:chOff x="0" y="0"/>
          <a:chExt cx="0" cy="0"/>
        </a:xfrm>
      </p:grpSpPr>
      <p:sp>
        <p:nvSpPr>
          <p:cNvPr id="15" name="Footer Placeholder 14"/>
          <p:cNvSpPr>
            <a:spLocks noGrp="1"/>
          </p:cNvSpPr>
          <p:nvPr>
            <p:ph type="ftr" sz="quarter" idx="10"/>
          </p:nvPr>
        </p:nvSpPr>
        <p:spPr>
          <a:xfrm>
            <a:off x="548783" y="6397019"/>
            <a:ext cx="2413972" cy="307777"/>
          </a:xfrm>
        </p:spPr>
        <p:txBody>
          <a:bodyPr/>
          <a:lstStyle>
            <a:lvl1pPr>
              <a:defRPr>
                <a:latin typeface="メイリオ" panose="020B0604030504040204" pitchFamily="50" charset="-128"/>
                <a:ea typeface="メイリオ" panose="020B0604030504040204" pitchFamily="50" charset="-128"/>
              </a:defRPr>
            </a:lvl1pPr>
          </a:lstStyle>
          <a:p>
            <a:r>
              <a:rPr lang="en-US" sz="1000">
                <a:solidFill>
                  <a:srgbClr val="939598"/>
                </a:solidFill>
                <a:cs typeface="Arial" pitchFamily="34" charset="0"/>
              </a:rPr>
              <a:t>2015 Lenovo Internal. All rights reserved.</a:t>
            </a:r>
            <a:endParaRPr lang="en-US" sz="1000" dirty="0">
              <a:solidFill>
                <a:srgbClr val="939598"/>
              </a:solidFill>
              <a:cs typeface="Arial" pitchFamily="34" charset="0"/>
            </a:endParaRPr>
          </a:p>
        </p:txBody>
      </p:sp>
      <p:sp>
        <p:nvSpPr>
          <p:cNvPr id="10" name="Title 28"/>
          <p:cNvSpPr>
            <a:spLocks noGrp="1"/>
          </p:cNvSpPr>
          <p:nvPr>
            <p:ph type="title" hasCustomPrompt="1"/>
          </p:nvPr>
        </p:nvSpPr>
        <p:spPr bwMode="gray">
          <a:xfrm>
            <a:off x="548783" y="274320"/>
            <a:ext cx="11076268" cy="521208"/>
          </a:xfrm>
          <a:prstGeom prst="rect">
            <a:avLst/>
          </a:prstGeom>
        </p:spPr>
        <p:txBody>
          <a:bodyPr wrap="square" lIns="0" tIns="0" rIns="0" bIns="0" anchor="ctr" anchorCtr="0"/>
          <a:lstStyle>
            <a:lvl1pPr marL="0" algn="l" defTabSz="1218987" rtl="0" eaLnBrk="1" latinLnBrk="0" hangingPunct="1">
              <a:lnSpc>
                <a:spcPct val="100000"/>
              </a:lnSpc>
              <a:spcBef>
                <a:spcPct val="0"/>
              </a:spcBef>
              <a:buNone/>
              <a:tabLst>
                <a:tab pos="1218987" algn="l"/>
              </a:tabLst>
              <a:defRPr lang="en-US" sz="3600" kern="1200" cap="none" spc="0" baseline="0" dirty="0">
                <a:solidFill>
                  <a:schemeClr val="tx1"/>
                </a:solidFill>
                <a:latin typeface="メイリオ" panose="020B0604030504040204" pitchFamily="50" charset="-128"/>
                <a:ea typeface="メイリオ" panose="020B0604030504040204" pitchFamily="50" charset="-128"/>
                <a:cs typeface="Arial" pitchFamily="34" charset="0"/>
              </a:defRPr>
            </a:lvl1pPr>
          </a:lstStyle>
          <a:p>
            <a:r>
              <a:rPr lang="en-US" dirty="0"/>
              <a:t>Click To Edit Master Title</a:t>
            </a:r>
          </a:p>
        </p:txBody>
      </p:sp>
      <p:sp>
        <p:nvSpPr>
          <p:cNvPr id="12" name="Freeform 5"/>
          <p:cNvSpPr>
            <a:spLocks noChangeAspect="1" noEditPoints="1"/>
          </p:cNvSpPr>
          <p:nvPr userDrawn="1"/>
        </p:nvSpPr>
        <p:spPr bwMode="black">
          <a:xfrm>
            <a:off x="205413" y="423411"/>
            <a:ext cx="200639" cy="200587"/>
          </a:xfrm>
          <a:custGeom>
            <a:avLst/>
            <a:gdLst>
              <a:gd name="T0" fmla="*/ 684 w 1368"/>
              <a:gd name="T1" fmla="*/ 0 h 1368"/>
              <a:gd name="T2" fmla="*/ 0 w 1368"/>
              <a:gd name="T3" fmla="*/ 684 h 1368"/>
              <a:gd name="T4" fmla="*/ 684 w 1368"/>
              <a:gd name="T5" fmla="*/ 1368 h 1368"/>
              <a:gd name="T6" fmla="*/ 1368 w 1368"/>
              <a:gd name="T7" fmla="*/ 684 h 1368"/>
              <a:gd name="T8" fmla="*/ 684 w 1368"/>
              <a:gd name="T9" fmla="*/ 0 h 1368"/>
              <a:gd name="T10" fmla="*/ 1068 w 1368"/>
              <a:gd name="T11" fmla="*/ 698 h 1368"/>
              <a:gd name="T12" fmla="*/ 973 w 1368"/>
              <a:gd name="T13" fmla="*/ 793 h 1368"/>
              <a:gd name="T14" fmla="*/ 793 w 1368"/>
              <a:gd name="T15" fmla="*/ 793 h 1368"/>
              <a:gd name="T16" fmla="*/ 793 w 1368"/>
              <a:gd name="T17" fmla="*/ 973 h 1368"/>
              <a:gd name="T18" fmla="*/ 698 w 1368"/>
              <a:gd name="T19" fmla="*/ 1068 h 1368"/>
              <a:gd name="T20" fmla="*/ 670 w 1368"/>
              <a:gd name="T21" fmla="*/ 1068 h 1368"/>
              <a:gd name="T22" fmla="*/ 576 w 1368"/>
              <a:gd name="T23" fmla="*/ 973 h 1368"/>
              <a:gd name="T24" fmla="*/ 576 w 1368"/>
              <a:gd name="T25" fmla="*/ 793 h 1368"/>
              <a:gd name="T26" fmla="*/ 396 w 1368"/>
              <a:gd name="T27" fmla="*/ 793 h 1368"/>
              <a:gd name="T28" fmla="*/ 301 w 1368"/>
              <a:gd name="T29" fmla="*/ 698 h 1368"/>
              <a:gd name="T30" fmla="*/ 301 w 1368"/>
              <a:gd name="T31" fmla="*/ 671 h 1368"/>
              <a:gd name="T32" fmla="*/ 396 w 1368"/>
              <a:gd name="T33" fmla="*/ 576 h 1368"/>
              <a:gd name="T34" fmla="*/ 576 w 1368"/>
              <a:gd name="T35" fmla="*/ 576 h 1368"/>
              <a:gd name="T36" fmla="*/ 576 w 1368"/>
              <a:gd name="T37" fmla="*/ 396 h 1368"/>
              <a:gd name="T38" fmla="*/ 670 w 1368"/>
              <a:gd name="T39" fmla="*/ 301 h 1368"/>
              <a:gd name="T40" fmla="*/ 698 w 1368"/>
              <a:gd name="T41" fmla="*/ 301 h 1368"/>
              <a:gd name="T42" fmla="*/ 793 w 1368"/>
              <a:gd name="T43" fmla="*/ 396 h 1368"/>
              <a:gd name="T44" fmla="*/ 793 w 1368"/>
              <a:gd name="T45" fmla="*/ 576 h 1368"/>
              <a:gd name="T46" fmla="*/ 973 w 1368"/>
              <a:gd name="T47" fmla="*/ 576 h 1368"/>
              <a:gd name="T48" fmla="*/ 1068 w 1368"/>
              <a:gd name="T49" fmla="*/ 671 h 1368"/>
              <a:gd name="T50" fmla="*/ 1068 w 1368"/>
              <a:gd name="T51" fmla="*/ 698 h 1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368" h="1368">
                <a:moveTo>
                  <a:pt x="684" y="0"/>
                </a:moveTo>
                <a:cubicBezTo>
                  <a:pt x="307" y="0"/>
                  <a:pt x="0" y="307"/>
                  <a:pt x="0" y="684"/>
                </a:cubicBezTo>
                <a:cubicBezTo>
                  <a:pt x="0" y="1062"/>
                  <a:pt x="307" y="1368"/>
                  <a:pt x="684" y="1368"/>
                </a:cubicBezTo>
                <a:cubicBezTo>
                  <a:pt x="1062" y="1368"/>
                  <a:pt x="1368" y="1062"/>
                  <a:pt x="1368" y="684"/>
                </a:cubicBezTo>
                <a:cubicBezTo>
                  <a:pt x="1368" y="307"/>
                  <a:pt x="1062" y="0"/>
                  <a:pt x="684" y="0"/>
                </a:cubicBezTo>
                <a:close/>
                <a:moveTo>
                  <a:pt x="1068" y="698"/>
                </a:moveTo>
                <a:cubicBezTo>
                  <a:pt x="1068" y="751"/>
                  <a:pt x="1025" y="793"/>
                  <a:pt x="973" y="793"/>
                </a:cubicBezTo>
                <a:cubicBezTo>
                  <a:pt x="793" y="793"/>
                  <a:pt x="793" y="793"/>
                  <a:pt x="793" y="793"/>
                </a:cubicBezTo>
                <a:cubicBezTo>
                  <a:pt x="793" y="973"/>
                  <a:pt x="793" y="973"/>
                  <a:pt x="793" y="973"/>
                </a:cubicBezTo>
                <a:cubicBezTo>
                  <a:pt x="793" y="1025"/>
                  <a:pt x="750" y="1068"/>
                  <a:pt x="698" y="1068"/>
                </a:cubicBezTo>
                <a:cubicBezTo>
                  <a:pt x="670" y="1068"/>
                  <a:pt x="670" y="1068"/>
                  <a:pt x="670" y="1068"/>
                </a:cubicBezTo>
                <a:cubicBezTo>
                  <a:pt x="618" y="1068"/>
                  <a:pt x="576" y="1025"/>
                  <a:pt x="576" y="973"/>
                </a:cubicBezTo>
                <a:cubicBezTo>
                  <a:pt x="576" y="793"/>
                  <a:pt x="576" y="793"/>
                  <a:pt x="576" y="793"/>
                </a:cubicBezTo>
                <a:cubicBezTo>
                  <a:pt x="396" y="793"/>
                  <a:pt x="396" y="793"/>
                  <a:pt x="396" y="793"/>
                </a:cubicBezTo>
                <a:cubicBezTo>
                  <a:pt x="344" y="793"/>
                  <a:pt x="301" y="751"/>
                  <a:pt x="301" y="698"/>
                </a:cubicBezTo>
                <a:cubicBezTo>
                  <a:pt x="301" y="671"/>
                  <a:pt x="301" y="671"/>
                  <a:pt x="301" y="671"/>
                </a:cubicBezTo>
                <a:cubicBezTo>
                  <a:pt x="301" y="618"/>
                  <a:pt x="344" y="576"/>
                  <a:pt x="396" y="576"/>
                </a:cubicBezTo>
                <a:cubicBezTo>
                  <a:pt x="576" y="576"/>
                  <a:pt x="576" y="576"/>
                  <a:pt x="576" y="576"/>
                </a:cubicBezTo>
                <a:cubicBezTo>
                  <a:pt x="576" y="396"/>
                  <a:pt x="576" y="396"/>
                  <a:pt x="576" y="396"/>
                </a:cubicBezTo>
                <a:cubicBezTo>
                  <a:pt x="576" y="344"/>
                  <a:pt x="618" y="301"/>
                  <a:pt x="670" y="301"/>
                </a:cubicBezTo>
                <a:cubicBezTo>
                  <a:pt x="698" y="301"/>
                  <a:pt x="698" y="301"/>
                  <a:pt x="698" y="301"/>
                </a:cubicBezTo>
                <a:cubicBezTo>
                  <a:pt x="750" y="301"/>
                  <a:pt x="793" y="344"/>
                  <a:pt x="793" y="396"/>
                </a:cubicBezTo>
                <a:cubicBezTo>
                  <a:pt x="793" y="576"/>
                  <a:pt x="793" y="576"/>
                  <a:pt x="793" y="576"/>
                </a:cubicBezTo>
                <a:cubicBezTo>
                  <a:pt x="973" y="576"/>
                  <a:pt x="973" y="576"/>
                  <a:pt x="973" y="576"/>
                </a:cubicBezTo>
                <a:cubicBezTo>
                  <a:pt x="1025" y="576"/>
                  <a:pt x="1068" y="618"/>
                  <a:pt x="1068" y="671"/>
                </a:cubicBezTo>
                <a:lnTo>
                  <a:pt x="1068" y="698"/>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000000"/>
              </a:solidFill>
              <a:latin typeface="メイリオ" panose="020B0604030504040204" pitchFamily="50" charset="-128"/>
              <a:ea typeface="メイリオ" panose="020B0604030504040204" pitchFamily="50" charset="-128"/>
            </a:endParaRPr>
          </a:p>
        </p:txBody>
      </p:sp>
      <p:sp>
        <p:nvSpPr>
          <p:cNvPr id="16" name="Content Placeholder 2"/>
          <p:cNvSpPr>
            <a:spLocks noGrp="1"/>
          </p:cNvSpPr>
          <p:nvPr>
            <p:ph sz="half" idx="1"/>
          </p:nvPr>
        </p:nvSpPr>
        <p:spPr bwMode="gray">
          <a:xfrm>
            <a:off x="548783" y="1179577"/>
            <a:ext cx="11076268" cy="5211699"/>
          </a:xfrm>
          <a:prstGeom prst="rect">
            <a:avLst/>
          </a:prstGeom>
        </p:spPr>
        <p:txBody>
          <a:bodyPr lIns="0" tIns="0" rIns="0" bIns="0"/>
          <a:lstStyle>
            <a:lvl1pPr marL="171450" indent="-171450">
              <a:lnSpc>
                <a:spcPct val="90000"/>
              </a:lnSpc>
              <a:spcBef>
                <a:spcPts val="500"/>
              </a:spcBef>
              <a:buClrTx/>
              <a:buFont typeface="Arial" panose="020B0604020202020204" pitchFamily="34" charset="0"/>
              <a:buChar char="•"/>
              <a:defRPr sz="2400">
                <a:solidFill>
                  <a:schemeClr val="tx1"/>
                </a:solidFill>
                <a:latin typeface="メイリオ" panose="020B0604030504040204" pitchFamily="50" charset="-128"/>
                <a:ea typeface="メイリオ" panose="020B0604030504040204" pitchFamily="50" charset="-128"/>
                <a:cs typeface="Arial" pitchFamily="34" charset="0"/>
              </a:defRPr>
            </a:lvl1pPr>
            <a:lvl2pPr marL="609493" indent="-228560">
              <a:lnSpc>
                <a:spcPct val="90000"/>
              </a:lnSpc>
              <a:spcBef>
                <a:spcPts val="500"/>
              </a:spcBef>
              <a:buClrTx/>
              <a:buFont typeface="Arial" pitchFamily="34" charset="0"/>
              <a:buChar char="–"/>
              <a:defRPr sz="2000">
                <a:solidFill>
                  <a:schemeClr val="tx1"/>
                </a:solidFill>
                <a:latin typeface="メイリオ" panose="020B0604030504040204" pitchFamily="50" charset="-128"/>
                <a:ea typeface="メイリオ" panose="020B0604030504040204" pitchFamily="50" charset="-128"/>
                <a:cs typeface="Arial" pitchFamily="34" charset="0"/>
              </a:defRPr>
            </a:lvl2pPr>
            <a:lvl3pPr marL="835938" indent="-150258">
              <a:lnSpc>
                <a:spcPct val="90000"/>
              </a:lnSpc>
              <a:spcBef>
                <a:spcPts val="500"/>
              </a:spcBef>
              <a:buClrTx/>
              <a:buFont typeface="Arial" panose="020B0604020202020204" pitchFamily="34" charset="0"/>
              <a:buChar char="-"/>
              <a:defRPr sz="2000">
                <a:solidFill>
                  <a:schemeClr val="tx1"/>
                </a:solidFill>
                <a:latin typeface="メイリオ" panose="020B0604030504040204" pitchFamily="50" charset="-128"/>
                <a:ea typeface="メイリオ" panose="020B0604030504040204" pitchFamily="50" charset="-128"/>
                <a:cs typeface="Arial" pitchFamily="34" charset="0"/>
              </a:defRPr>
            </a:lvl3pPr>
            <a:lvl4pPr marL="1147033" indent="-156606">
              <a:lnSpc>
                <a:spcPct val="90000"/>
              </a:lnSpc>
              <a:spcBef>
                <a:spcPts val="500"/>
              </a:spcBef>
              <a:buClrTx/>
              <a:buFont typeface="Arial" panose="020B0604020202020204" pitchFamily="34" charset="0"/>
              <a:buChar char="-"/>
              <a:defRPr sz="2000">
                <a:solidFill>
                  <a:schemeClr val="tx1"/>
                </a:solidFill>
                <a:latin typeface="メイリオ" panose="020B0604030504040204" pitchFamily="50" charset="-128"/>
                <a:ea typeface="メイリオ" panose="020B0604030504040204" pitchFamily="50" charset="-128"/>
                <a:cs typeface="Arial" pitchFamily="34" charset="0"/>
              </a:defRPr>
            </a:lvl4pPr>
            <a:lvl5pPr marL="1445431" indent="-150258">
              <a:lnSpc>
                <a:spcPct val="90000"/>
              </a:lnSpc>
              <a:spcBef>
                <a:spcPts val="500"/>
              </a:spcBef>
              <a:buClrTx/>
              <a:buFont typeface="Arial" panose="020B0604020202020204" pitchFamily="34" charset="0"/>
              <a:buChar char="-"/>
              <a:defRPr sz="2000">
                <a:solidFill>
                  <a:schemeClr val="tx1"/>
                </a:solidFill>
                <a:latin typeface="メイリオ" panose="020B0604030504040204" pitchFamily="50" charset="-128"/>
                <a:ea typeface="メイリオ" panose="020B0604030504040204" pitchFamily="50" charset="-128"/>
                <a:cs typeface="Arial" pitchFamily="34" charset="0"/>
              </a:defRPr>
            </a:lvl5pPr>
            <a:lvl6pPr>
              <a:defRPr sz="2400"/>
            </a:lvl6pPr>
            <a:lvl7pPr>
              <a:defRPr sz="2400"/>
            </a:lvl7pPr>
            <a:lvl8pPr>
              <a:defRPr sz="2400"/>
            </a:lvl8pPr>
            <a:lvl9pPr>
              <a:defRPr sz="2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01404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showMasterSp="0" preserve="1" userDrawn="1">
  <p:cSld name="Title with Subtitle Content - No Background">
    <p:bg>
      <p:bgPr>
        <a:solidFill>
          <a:schemeClr val="bg1"/>
        </a:solidFill>
        <a:effectLst/>
      </p:bgPr>
    </p:bg>
    <p:spTree>
      <p:nvGrpSpPr>
        <p:cNvPr id="1" name=""/>
        <p:cNvGrpSpPr/>
        <p:nvPr/>
      </p:nvGrpSpPr>
      <p:grpSpPr>
        <a:xfrm>
          <a:off x="0" y="0"/>
          <a:ext cx="0" cy="0"/>
          <a:chOff x="0" y="0"/>
          <a:chExt cx="0" cy="0"/>
        </a:xfrm>
      </p:grpSpPr>
      <p:sp>
        <p:nvSpPr>
          <p:cNvPr id="22" name="Content Placeholder 2"/>
          <p:cNvSpPr>
            <a:spLocks noGrp="1"/>
          </p:cNvSpPr>
          <p:nvPr>
            <p:ph sz="half" idx="1"/>
          </p:nvPr>
        </p:nvSpPr>
        <p:spPr bwMode="gray">
          <a:xfrm>
            <a:off x="548783" y="1591056"/>
            <a:ext cx="11076268" cy="4798202"/>
          </a:xfrm>
          <a:prstGeom prst="rect">
            <a:avLst/>
          </a:prstGeom>
        </p:spPr>
        <p:txBody>
          <a:bodyPr lIns="0" tIns="0" rIns="0" bIns="0"/>
          <a:lstStyle>
            <a:lvl1pPr marL="171450" indent="-171450">
              <a:lnSpc>
                <a:spcPct val="90000"/>
              </a:lnSpc>
              <a:spcBef>
                <a:spcPts val="500"/>
              </a:spcBef>
              <a:buClrTx/>
              <a:buFont typeface="Arial" panose="020B0604020202020204" pitchFamily="34" charset="0"/>
              <a:buChar char="•"/>
              <a:defRPr sz="2400">
                <a:solidFill>
                  <a:schemeClr val="tx1"/>
                </a:solidFill>
                <a:latin typeface="メイリオ" panose="020B0604030504040204" pitchFamily="50" charset="-128"/>
                <a:ea typeface="メイリオ" panose="020B0604030504040204" pitchFamily="50" charset="-128"/>
                <a:cs typeface="Arial" pitchFamily="34" charset="0"/>
              </a:defRPr>
            </a:lvl1pPr>
            <a:lvl2pPr marL="609493" indent="-228560">
              <a:lnSpc>
                <a:spcPct val="90000"/>
              </a:lnSpc>
              <a:spcBef>
                <a:spcPts val="500"/>
              </a:spcBef>
              <a:buClrTx/>
              <a:buFont typeface="Arial" pitchFamily="34" charset="0"/>
              <a:buChar char="–"/>
              <a:defRPr sz="2000">
                <a:solidFill>
                  <a:schemeClr val="tx1"/>
                </a:solidFill>
                <a:latin typeface="メイリオ" panose="020B0604030504040204" pitchFamily="50" charset="-128"/>
                <a:ea typeface="メイリオ" panose="020B0604030504040204" pitchFamily="50" charset="-128"/>
                <a:cs typeface="Arial" pitchFamily="34" charset="0"/>
              </a:defRPr>
            </a:lvl2pPr>
            <a:lvl3pPr marL="835938" indent="-150258">
              <a:lnSpc>
                <a:spcPct val="90000"/>
              </a:lnSpc>
              <a:spcBef>
                <a:spcPts val="500"/>
              </a:spcBef>
              <a:buClrTx/>
              <a:buFont typeface="Arial" panose="020B0604020202020204" pitchFamily="34" charset="0"/>
              <a:buChar char="-"/>
              <a:defRPr sz="2000">
                <a:solidFill>
                  <a:schemeClr val="tx1"/>
                </a:solidFill>
                <a:latin typeface="メイリオ" panose="020B0604030504040204" pitchFamily="50" charset="-128"/>
                <a:ea typeface="メイリオ" panose="020B0604030504040204" pitchFamily="50" charset="-128"/>
                <a:cs typeface="Arial" pitchFamily="34" charset="0"/>
              </a:defRPr>
            </a:lvl3pPr>
            <a:lvl4pPr marL="1147033" indent="-156606">
              <a:lnSpc>
                <a:spcPct val="90000"/>
              </a:lnSpc>
              <a:spcBef>
                <a:spcPts val="500"/>
              </a:spcBef>
              <a:buClrTx/>
              <a:buFont typeface="Arial" panose="020B0604020202020204" pitchFamily="34" charset="0"/>
              <a:buChar char="-"/>
              <a:defRPr sz="2000">
                <a:solidFill>
                  <a:schemeClr val="tx1"/>
                </a:solidFill>
                <a:latin typeface="メイリオ" panose="020B0604030504040204" pitchFamily="50" charset="-128"/>
                <a:ea typeface="メイリオ" panose="020B0604030504040204" pitchFamily="50" charset="-128"/>
                <a:cs typeface="Arial" pitchFamily="34" charset="0"/>
              </a:defRPr>
            </a:lvl4pPr>
            <a:lvl5pPr marL="1445431" indent="-150258">
              <a:lnSpc>
                <a:spcPct val="90000"/>
              </a:lnSpc>
              <a:spcBef>
                <a:spcPts val="500"/>
              </a:spcBef>
              <a:buClrTx/>
              <a:buFont typeface="Arial" panose="020B0604020202020204" pitchFamily="34" charset="0"/>
              <a:buChar char="-"/>
              <a:defRPr sz="2000">
                <a:solidFill>
                  <a:schemeClr val="tx1"/>
                </a:solidFill>
                <a:latin typeface="メイリオ" panose="020B0604030504040204" pitchFamily="50" charset="-128"/>
                <a:ea typeface="メイリオ" panose="020B0604030504040204" pitchFamily="50" charset="-128"/>
                <a:cs typeface="Arial" pitchFamily="34" charset="0"/>
              </a:defRPr>
            </a:lvl5pPr>
            <a:lvl6pPr>
              <a:defRPr sz="2400"/>
            </a:lvl6pPr>
            <a:lvl7pPr>
              <a:defRPr sz="2400"/>
            </a:lvl7pPr>
            <a:lvl8pPr>
              <a:defRPr sz="2400"/>
            </a:lvl8pPr>
            <a:lvl9pPr>
              <a:defRPr sz="2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3" name="Text Placeholder 2"/>
          <p:cNvSpPr>
            <a:spLocks noGrp="1"/>
          </p:cNvSpPr>
          <p:nvPr>
            <p:ph type="body" idx="10"/>
          </p:nvPr>
        </p:nvSpPr>
        <p:spPr bwMode="gray">
          <a:xfrm>
            <a:off x="557930" y="914400"/>
            <a:ext cx="11076268" cy="292608"/>
          </a:xfrm>
          <a:prstGeom prst="rect">
            <a:avLst/>
          </a:prstGeom>
        </p:spPr>
        <p:txBody>
          <a:bodyPr lIns="0" tIns="0" rIns="0" bIns="0" anchor="ctr" anchorCtr="0">
            <a:normAutofit/>
          </a:bodyPr>
          <a:lstStyle>
            <a:lvl1pPr marL="0" indent="0">
              <a:buNone/>
              <a:defRPr sz="2400" b="0">
                <a:solidFill>
                  <a:schemeClr val="tx1"/>
                </a:solidFill>
                <a:latin typeface="メイリオ" panose="020B0604030504040204" pitchFamily="50" charset="-128"/>
                <a:ea typeface="メイリオ" panose="020B0604030504040204" pitchFamily="50" charset="-128"/>
                <a:cs typeface="Arial" pitchFamily="34" charset="0"/>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15" name="Footer Placeholder 14"/>
          <p:cNvSpPr>
            <a:spLocks noGrp="1"/>
          </p:cNvSpPr>
          <p:nvPr>
            <p:ph type="ftr" sz="quarter" idx="11"/>
          </p:nvPr>
        </p:nvSpPr>
        <p:spPr>
          <a:xfrm>
            <a:off x="548783" y="6397019"/>
            <a:ext cx="2413972" cy="307777"/>
          </a:xfrm>
        </p:spPr>
        <p:txBody>
          <a:bodyPr/>
          <a:lstStyle>
            <a:lvl1pPr>
              <a:defRPr>
                <a:latin typeface="メイリオ" panose="020B0604030504040204" pitchFamily="50" charset="-128"/>
                <a:ea typeface="メイリオ" panose="020B0604030504040204" pitchFamily="50" charset="-128"/>
              </a:defRPr>
            </a:lvl1pPr>
          </a:lstStyle>
          <a:p>
            <a:r>
              <a:rPr lang="en-US" sz="1000">
                <a:solidFill>
                  <a:srgbClr val="939598"/>
                </a:solidFill>
                <a:cs typeface="Arial" pitchFamily="34" charset="0"/>
              </a:rPr>
              <a:t>2015 Lenovo Internal. All rights reserved.</a:t>
            </a:r>
            <a:endParaRPr lang="en-US" sz="1000" dirty="0">
              <a:solidFill>
                <a:srgbClr val="939598"/>
              </a:solidFill>
              <a:cs typeface="Arial" pitchFamily="34" charset="0"/>
            </a:endParaRPr>
          </a:p>
        </p:txBody>
      </p:sp>
      <p:sp>
        <p:nvSpPr>
          <p:cNvPr id="11" name="Title 28"/>
          <p:cNvSpPr>
            <a:spLocks noGrp="1"/>
          </p:cNvSpPr>
          <p:nvPr>
            <p:ph type="title" hasCustomPrompt="1"/>
          </p:nvPr>
        </p:nvSpPr>
        <p:spPr bwMode="gray">
          <a:xfrm>
            <a:off x="548783" y="274320"/>
            <a:ext cx="11076268" cy="521208"/>
          </a:xfrm>
          <a:prstGeom prst="rect">
            <a:avLst/>
          </a:prstGeom>
        </p:spPr>
        <p:txBody>
          <a:bodyPr wrap="square" lIns="0" tIns="0" rIns="0" bIns="0" anchor="ctr" anchorCtr="0"/>
          <a:lstStyle>
            <a:lvl1pPr marL="0" algn="l" defTabSz="1218987" rtl="0" eaLnBrk="1" latinLnBrk="0" hangingPunct="1">
              <a:lnSpc>
                <a:spcPct val="100000"/>
              </a:lnSpc>
              <a:spcBef>
                <a:spcPct val="0"/>
              </a:spcBef>
              <a:buNone/>
              <a:tabLst>
                <a:tab pos="1218987" algn="l"/>
              </a:tabLst>
              <a:defRPr lang="en-US" sz="3600" kern="1200" cap="none" spc="0" baseline="0" dirty="0">
                <a:solidFill>
                  <a:schemeClr val="tx1"/>
                </a:solidFill>
                <a:latin typeface="メイリオ" panose="020B0604030504040204" pitchFamily="50" charset="-128"/>
                <a:ea typeface="メイリオ" panose="020B0604030504040204" pitchFamily="50" charset="-128"/>
                <a:cs typeface="Arial" pitchFamily="34" charset="0"/>
              </a:defRPr>
            </a:lvl1pPr>
          </a:lstStyle>
          <a:p>
            <a:r>
              <a:rPr lang="en-US" dirty="0"/>
              <a:t>Click To Edit Master Title</a:t>
            </a:r>
          </a:p>
        </p:txBody>
      </p:sp>
      <p:sp>
        <p:nvSpPr>
          <p:cNvPr id="12" name="Freeform 5"/>
          <p:cNvSpPr>
            <a:spLocks noChangeAspect="1" noEditPoints="1"/>
          </p:cNvSpPr>
          <p:nvPr userDrawn="1"/>
        </p:nvSpPr>
        <p:spPr bwMode="black">
          <a:xfrm>
            <a:off x="205413" y="423411"/>
            <a:ext cx="200639" cy="200587"/>
          </a:xfrm>
          <a:custGeom>
            <a:avLst/>
            <a:gdLst>
              <a:gd name="T0" fmla="*/ 684 w 1368"/>
              <a:gd name="T1" fmla="*/ 0 h 1368"/>
              <a:gd name="T2" fmla="*/ 0 w 1368"/>
              <a:gd name="T3" fmla="*/ 684 h 1368"/>
              <a:gd name="T4" fmla="*/ 684 w 1368"/>
              <a:gd name="T5" fmla="*/ 1368 h 1368"/>
              <a:gd name="T6" fmla="*/ 1368 w 1368"/>
              <a:gd name="T7" fmla="*/ 684 h 1368"/>
              <a:gd name="T8" fmla="*/ 684 w 1368"/>
              <a:gd name="T9" fmla="*/ 0 h 1368"/>
              <a:gd name="T10" fmla="*/ 1068 w 1368"/>
              <a:gd name="T11" fmla="*/ 698 h 1368"/>
              <a:gd name="T12" fmla="*/ 973 w 1368"/>
              <a:gd name="T13" fmla="*/ 793 h 1368"/>
              <a:gd name="T14" fmla="*/ 793 w 1368"/>
              <a:gd name="T15" fmla="*/ 793 h 1368"/>
              <a:gd name="T16" fmla="*/ 793 w 1368"/>
              <a:gd name="T17" fmla="*/ 973 h 1368"/>
              <a:gd name="T18" fmla="*/ 698 w 1368"/>
              <a:gd name="T19" fmla="*/ 1068 h 1368"/>
              <a:gd name="T20" fmla="*/ 670 w 1368"/>
              <a:gd name="T21" fmla="*/ 1068 h 1368"/>
              <a:gd name="T22" fmla="*/ 576 w 1368"/>
              <a:gd name="T23" fmla="*/ 973 h 1368"/>
              <a:gd name="T24" fmla="*/ 576 w 1368"/>
              <a:gd name="T25" fmla="*/ 793 h 1368"/>
              <a:gd name="T26" fmla="*/ 396 w 1368"/>
              <a:gd name="T27" fmla="*/ 793 h 1368"/>
              <a:gd name="T28" fmla="*/ 301 w 1368"/>
              <a:gd name="T29" fmla="*/ 698 h 1368"/>
              <a:gd name="T30" fmla="*/ 301 w 1368"/>
              <a:gd name="T31" fmla="*/ 671 h 1368"/>
              <a:gd name="T32" fmla="*/ 396 w 1368"/>
              <a:gd name="T33" fmla="*/ 576 h 1368"/>
              <a:gd name="T34" fmla="*/ 576 w 1368"/>
              <a:gd name="T35" fmla="*/ 576 h 1368"/>
              <a:gd name="T36" fmla="*/ 576 w 1368"/>
              <a:gd name="T37" fmla="*/ 396 h 1368"/>
              <a:gd name="T38" fmla="*/ 670 w 1368"/>
              <a:gd name="T39" fmla="*/ 301 h 1368"/>
              <a:gd name="T40" fmla="*/ 698 w 1368"/>
              <a:gd name="T41" fmla="*/ 301 h 1368"/>
              <a:gd name="T42" fmla="*/ 793 w 1368"/>
              <a:gd name="T43" fmla="*/ 396 h 1368"/>
              <a:gd name="T44" fmla="*/ 793 w 1368"/>
              <a:gd name="T45" fmla="*/ 576 h 1368"/>
              <a:gd name="T46" fmla="*/ 973 w 1368"/>
              <a:gd name="T47" fmla="*/ 576 h 1368"/>
              <a:gd name="T48" fmla="*/ 1068 w 1368"/>
              <a:gd name="T49" fmla="*/ 671 h 1368"/>
              <a:gd name="T50" fmla="*/ 1068 w 1368"/>
              <a:gd name="T51" fmla="*/ 698 h 1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368" h="1368">
                <a:moveTo>
                  <a:pt x="684" y="0"/>
                </a:moveTo>
                <a:cubicBezTo>
                  <a:pt x="307" y="0"/>
                  <a:pt x="0" y="307"/>
                  <a:pt x="0" y="684"/>
                </a:cubicBezTo>
                <a:cubicBezTo>
                  <a:pt x="0" y="1062"/>
                  <a:pt x="307" y="1368"/>
                  <a:pt x="684" y="1368"/>
                </a:cubicBezTo>
                <a:cubicBezTo>
                  <a:pt x="1062" y="1368"/>
                  <a:pt x="1368" y="1062"/>
                  <a:pt x="1368" y="684"/>
                </a:cubicBezTo>
                <a:cubicBezTo>
                  <a:pt x="1368" y="307"/>
                  <a:pt x="1062" y="0"/>
                  <a:pt x="684" y="0"/>
                </a:cubicBezTo>
                <a:close/>
                <a:moveTo>
                  <a:pt x="1068" y="698"/>
                </a:moveTo>
                <a:cubicBezTo>
                  <a:pt x="1068" y="751"/>
                  <a:pt x="1025" y="793"/>
                  <a:pt x="973" y="793"/>
                </a:cubicBezTo>
                <a:cubicBezTo>
                  <a:pt x="793" y="793"/>
                  <a:pt x="793" y="793"/>
                  <a:pt x="793" y="793"/>
                </a:cubicBezTo>
                <a:cubicBezTo>
                  <a:pt x="793" y="973"/>
                  <a:pt x="793" y="973"/>
                  <a:pt x="793" y="973"/>
                </a:cubicBezTo>
                <a:cubicBezTo>
                  <a:pt x="793" y="1025"/>
                  <a:pt x="750" y="1068"/>
                  <a:pt x="698" y="1068"/>
                </a:cubicBezTo>
                <a:cubicBezTo>
                  <a:pt x="670" y="1068"/>
                  <a:pt x="670" y="1068"/>
                  <a:pt x="670" y="1068"/>
                </a:cubicBezTo>
                <a:cubicBezTo>
                  <a:pt x="618" y="1068"/>
                  <a:pt x="576" y="1025"/>
                  <a:pt x="576" y="973"/>
                </a:cubicBezTo>
                <a:cubicBezTo>
                  <a:pt x="576" y="793"/>
                  <a:pt x="576" y="793"/>
                  <a:pt x="576" y="793"/>
                </a:cubicBezTo>
                <a:cubicBezTo>
                  <a:pt x="396" y="793"/>
                  <a:pt x="396" y="793"/>
                  <a:pt x="396" y="793"/>
                </a:cubicBezTo>
                <a:cubicBezTo>
                  <a:pt x="344" y="793"/>
                  <a:pt x="301" y="751"/>
                  <a:pt x="301" y="698"/>
                </a:cubicBezTo>
                <a:cubicBezTo>
                  <a:pt x="301" y="671"/>
                  <a:pt x="301" y="671"/>
                  <a:pt x="301" y="671"/>
                </a:cubicBezTo>
                <a:cubicBezTo>
                  <a:pt x="301" y="618"/>
                  <a:pt x="344" y="576"/>
                  <a:pt x="396" y="576"/>
                </a:cubicBezTo>
                <a:cubicBezTo>
                  <a:pt x="576" y="576"/>
                  <a:pt x="576" y="576"/>
                  <a:pt x="576" y="576"/>
                </a:cubicBezTo>
                <a:cubicBezTo>
                  <a:pt x="576" y="396"/>
                  <a:pt x="576" y="396"/>
                  <a:pt x="576" y="396"/>
                </a:cubicBezTo>
                <a:cubicBezTo>
                  <a:pt x="576" y="344"/>
                  <a:pt x="618" y="301"/>
                  <a:pt x="670" y="301"/>
                </a:cubicBezTo>
                <a:cubicBezTo>
                  <a:pt x="698" y="301"/>
                  <a:pt x="698" y="301"/>
                  <a:pt x="698" y="301"/>
                </a:cubicBezTo>
                <a:cubicBezTo>
                  <a:pt x="750" y="301"/>
                  <a:pt x="793" y="344"/>
                  <a:pt x="793" y="396"/>
                </a:cubicBezTo>
                <a:cubicBezTo>
                  <a:pt x="793" y="576"/>
                  <a:pt x="793" y="576"/>
                  <a:pt x="793" y="576"/>
                </a:cubicBezTo>
                <a:cubicBezTo>
                  <a:pt x="973" y="576"/>
                  <a:pt x="973" y="576"/>
                  <a:pt x="973" y="576"/>
                </a:cubicBezTo>
                <a:cubicBezTo>
                  <a:pt x="1025" y="576"/>
                  <a:pt x="1068" y="618"/>
                  <a:pt x="1068" y="671"/>
                </a:cubicBezTo>
                <a:lnTo>
                  <a:pt x="1068" y="698"/>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000000"/>
              </a:solidFill>
              <a:latin typeface="メイリオ" panose="020B0604030504040204" pitchFamily="50" charset="-128"/>
              <a:ea typeface="メイリオ" panose="020B0604030504040204" pitchFamily="50" charset="-128"/>
            </a:endParaRPr>
          </a:p>
        </p:txBody>
      </p:sp>
      <p:sp>
        <p:nvSpPr>
          <p:cNvPr id="14" name="Rectangle 13"/>
          <p:cNvSpPr/>
          <p:nvPr userDrawn="1"/>
        </p:nvSpPr>
        <p:spPr bwMode="gray">
          <a:xfrm>
            <a:off x="11751760" y="6395725"/>
            <a:ext cx="443416" cy="322249"/>
          </a:xfrm>
          <a:prstGeom prst="rect">
            <a:avLst/>
          </a:prstGeom>
          <a:solidFill>
            <a:schemeClr val="tx1"/>
          </a:solidFill>
          <a:ln>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87"/>
            <a:endParaRPr lang="en-US" sz="2400">
              <a:solidFill>
                <a:prstClr val="white"/>
              </a:solidFill>
              <a:latin typeface="メイリオ" panose="020B0604030504040204" pitchFamily="50" charset="-128"/>
              <a:ea typeface="メイリオ" panose="020B0604030504040204" pitchFamily="50" charset="-128"/>
            </a:endParaRPr>
          </a:p>
        </p:txBody>
      </p:sp>
      <p:sp>
        <p:nvSpPr>
          <p:cNvPr id="20" name="TextBox slide number"/>
          <p:cNvSpPr txBox="1"/>
          <p:nvPr userDrawn="1"/>
        </p:nvSpPr>
        <p:spPr bwMode="white">
          <a:xfrm>
            <a:off x="11751760" y="6389269"/>
            <a:ext cx="450462" cy="246221"/>
          </a:xfrm>
          <a:prstGeom prst="rect">
            <a:avLst/>
          </a:prstGeom>
        </p:spPr>
        <p:txBody>
          <a:bodyPr vert="horz" lIns="0" tIns="0" rIns="0" bIns="0" rtlCol="0" anchor="b"/>
          <a:lstStyle>
            <a:defPPr>
              <a:defRPr lang="en-US"/>
            </a:defPPr>
            <a:lvl1pPr algn="ctr">
              <a:defRPr sz="1000">
                <a:solidFill>
                  <a:schemeClr val="bg1"/>
                </a:solidFill>
              </a:defRPr>
            </a:lvl1pPr>
          </a:lstStyle>
          <a:p>
            <a:pPr defTabSz="1218987"/>
            <a:fld id="{6EA5B71A-1B18-4E34-A48F-65DC4937AA99}" type="slidenum">
              <a:rPr lang="en-US" smtClean="0">
                <a:solidFill>
                  <a:prstClr val="white"/>
                </a:solidFill>
                <a:latin typeface="メイリオ" panose="020B0604030504040204" pitchFamily="50" charset="-128"/>
                <a:ea typeface="メイリオ" panose="020B0604030504040204" pitchFamily="50" charset="-128"/>
              </a:rPr>
              <a:pPr defTabSz="1218987"/>
              <a:t>‹#›</a:t>
            </a:fld>
            <a:endParaRPr lang="en-US" dirty="0">
              <a:solidFill>
                <a:prstClr val="white"/>
              </a:solidFill>
              <a:latin typeface="メイリオ" panose="020B0604030504040204" pitchFamily="50" charset="-128"/>
              <a:ea typeface="メイリオ" panose="020B0604030504040204" pitchFamily="50" charset="-128"/>
            </a:endParaRPr>
          </a:p>
        </p:txBody>
      </p:sp>
      <p:pic>
        <p:nvPicPr>
          <p:cNvPr id="21" name="Picture 2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16200000">
            <a:off x="11308106" y="5505389"/>
            <a:ext cx="1330737" cy="443416"/>
          </a:xfrm>
          <a:prstGeom prst="rect">
            <a:avLst/>
          </a:prstGeom>
        </p:spPr>
      </p:pic>
    </p:spTree>
    <p:extLst>
      <p:ext uri="{BB962C8B-B14F-4D97-AF65-F5344CB8AC3E}">
        <p14:creationId xmlns:p14="http://schemas.microsoft.com/office/powerpoint/2010/main" val="16073681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with Subtitle Content - With Background">
    <p:bg>
      <p:bgPr>
        <a:solidFill>
          <a:schemeClr val="bg1"/>
        </a:solidFill>
        <a:effectLst/>
      </p:bgPr>
    </p:bg>
    <p:spTree>
      <p:nvGrpSpPr>
        <p:cNvPr id="1" name=""/>
        <p:cNvGrpSpPr/>
        <p:nvPr/>
      </p:nvGrpSpPr>
      <p:grpSpPr>
        <a:xfrm>
          <a:off x="0" y="0"/>
          <a:ext cx="0" cy="0"/>
          <a:chOff x="0" y="0"/>
          <a:chExt cx="0" cy="0"/>
        </a:xfrm>
      </p:grpSpPr>
      <p:sp>
        <p:nvSpPr>
          <p:cNvPr id="15" name="Footer Placeholder 14"/>
          <p:cNvSpPr>
            <a:spLocks noGrp="1"/>
          </p:cNvSpPr>
          <p:nvPr>
            <p:ph type="ftr" sz="quarter" idx="11"/>
          </p:nvPr>
        </p:nvSpPr>
        <p:spPr>
          <a:xfrm>
            <a:off x="548783" y="6397019"/>
            <a:ext cx="2413972" cy="307777"/>
          </a:xfrm>
        </p:spPr>
        <p:txBody>
          <a:bodyPr/>
          <a:lstStyle>
            <a:lvl1pPr>
              <a:defRPr>
                <a:latin typeface="メイリオ" panose="020B0604030504040204" pitchFamily="50" charset="-128"/>
                <a:ea typeface="メイリオ" panose="020B0604030504040204" pitchFamily="50" charset="-128"/>
              </a:defRPr>
            </a:lvl1pPr>
          </a:lstStyle>
          <a:p>
            <a:r>
              <a:rPr lang="en-US" sz="1000">
                <a:solidFill>
                  <a:srgbClr val="939598"/>
                </a:solidFill>
                <a:cs typeface="Arial" pitchFamily="34" charset="0"/>
              </a:rPr>
              <a:t>2015 Lenovo Internal. All rights reserved.</a:t>
            </a:r>
            <a:endParaRPr lang="en-US" sz="1000" dirty="0">
              <a:solidFill>
                <a:srgbClr val="939598"/>
              </a:solidFill>
              <a:cs typeface="Arial" pitchFamily="34" charset="0"/>
            </a:endParaRPr>
          </a:p>
        </p:txBody>
      </p:sp>
      <p:sp>
        <p:nvSpPr>
          <p:cNvPr id="11" name="Title 28"/>
          <p:cNvSpPr>
            <a:spLocks noGrp="1"/>
          </p:cNvSpPr>
          <p:nvPr>
            <p:ph type="title" hasCustomPrompt="1"/>
          </p:nvPr>
        </p:nvSpPr>
        <p:spPr bwMode="gray">
          <a:xfrm>
            <a:off x="548783" y="274320"/>
            <a:ext cx="11076268" cy="521208"/>
          </a:xfrm>
          <a:prstGeom prst="rect">
            <a:avLst/>
          </a:prstGeom>
        </p:spPr>
        <p:txBody>
          <a:bodyPr wrap="square" lIns="0" tIns="0" rIns="0" bIns="0" anchor="ctr" anchorCtr="0"/>
          <a:lstStyle>
            <a:lvl1pPr marL="0" algn="l" defTabSz="1218987" rtl="0" eaLnBrk="1" latinLnBrk="0" hangingPunct="1">
              <a:lnSpc>
                <a:spcPct val="100000"/>
              </a:lnSpc>
              <a:spcBef>
                <a:spcPct val="0"/>
              </a:spcBef>
              <a:buNone/>
              <a:tabLst>
                <a:tab pos="1218987" algn="l"/>
              </a:tabLst>
              <a:defRPr lang="en-US" sz="3600" kern="1200" cap="none" spc="0" baseline="0" dirty="0">
                <a:solidFill>
                  <a:schemeClr val="tx1"/>
                </a:solidFill>
                <a:latin typeface="メイリオ" panose="020B0604030504040204" pitchFamily="50" charset="-128"/>
                <a:ea typeface="メイリオ" panose="020B0604030504040204" pitchFamily="50" charset="-128"/>
                <a:cs typeface="Arial" pitchFamily="34" charset="0"/>
              </a:defRPr>
            </a:lvl1pPr>
          </a:lstStyle>
          <a:p>
            <a:r>
              <a:rPr lang="en-US" dirty="0"/>
              <a:t>Click To Edit Master Title</a:t>
            </a:r>
          </a:p>
        </p:txBody>
      </p:sp>
      <p:sp>
        <p:nvSpPr>
          <p:cNvPr id="12" name="Freeform 5"/>
          <p:cNvSpPr>
            <a:spLocks noChangeAspect="1" noEditPoints="1"/>
          </p:cNvSpPr>
          <p:nvPr userDrawn="1"/>
        </p:nvSpPr>
        <p:spPr bwMode="black">
          <a:xfrm>
            <a:off x="205413" y="423411"/>
            <a:ext cx="200639" cy="200587"/>
          </a:xfrm>
          <a:custGeom>
            <a:avLst/>
            <a:gdLst>
              <a:gd name="T0" fmla="*/ 684 w 1368"/>
              <a:gd name="T1" fmla="*/ 0 h 1368"/>
              <a:gd name="T2" fmla="*/ 0 w 1368"/>
              <a:gd name="T3" fmla="*/ 684 h 1368"/>
              <a:gd name="T4" fmla="*/ 684 w 1368"/>
              <a:gd name="T5" fmla="*/ 1368 h 1368"/>
              <a:gd name="T6" fmla="*/ 1368 w 1368"/>
              <a:gd name="T7" fmla="*/ 684 h 1368"/>
              <a:gd name="T8" fmla="*/ 684 w 1368"/>
              <a:gd name="T9" fmla="*/ 0 h 1368"/>
              <a:gd name="T10" fmla="*/ 1068 w 1368"/>
              <a:gd name="T11" fmla="*/ 698 h 1368"/>
              <a:gd name="T12" fmla="*/ 973 w 1368"/>
              <a:gd name="T13" fmla="*/ 793 h 1368"/>
              <a:gd name="T14" fmla="*/ 793 w 1368"/>
              <a:gd name="T15" fmla="*/ 793 h 1368"/>
              <a:gd name="T16" fmla="*/ 793 w 1368"/>
              <a:gd name="T17" fmla="*/ 973 h 1368"/>
              <a:gd name="T18" fmla="*/ 698 w 1368"/>
              <a:gd name="T19" fmla="*/ 1068 h 1368"/>
              <a:gd name="T20" fmla="*/ 670 w 1368"/>
              <a:gd name="T21" fmla="*/ 1068 h 1368"/>
              <a:gd name="T22" fmla="*/ 576 w 1368"/>
              <a:gd name="T23" fmla="*/ 973 h 1368"/>
              <a:gd name="T24" fmla="*/ 576 w 1368"/>
              <a:gd name="T25" fmla="*/ 793 h 1368"/>
              <a:gd name="T26" fmla="*/ 396 w 1368"/>
              <a:gd name="T27" fmla="*/ 793 h 1368"/>
              <a:gd name="T28" fmla="*/ 301 w 1368"/>
              <a:gd name="T29" fmla="*/ 698 h 1368"/>
              <a:gd name="T30" fmla="*/ 301 w 1368"/>
              <a:gd name="T31" fmla="*/ 671 h 1368"/>
              <a:gd name="T32" fmla="*/ 396 w 1368"/>
              <a:gd name="T33" fmla="*/ 576 h 1368"/>
              <a:gd name="T34" fmla="*/ 576 w 1368"/>
              <a:gd name="T35" fmla="*/ 576 h 1368"/>
              <a:gd name="T36" fmla="*/ 576 w 1368"/>
              <a:gd name="T37" fmla="*/ 396 h 1368"/>
              <a:gd name="T38" fmla="*/ 670 w 1368"/>
              <a:gd name="T39" fmla="*/ 301 h 1368"/>
              <a:gd name="T40" fmla="*/ 698 w 1368"/>
              <a:gd name="T41" fmla="*/ 301 h 1368"/>
              <a:gd name="T42" fmla="*/ 793 w 1368"/>
              <a:gd name="T43" fmla="*/ 396 h 1368"/>
              <a:gd name="T44" fmla="*/ 793 w 1368"/>
              <a:gd name="T45" fmla="*/ 576 h 1368"/>
              <a:gd name="T46" fmla="*/ 973 w 1368"/>
              <a:gd name="T47" fmla="*/ 576 h 1368"/>
              <a:gd name="T48" fmla="*/ 1068 w 1368"/>
              <a:gd name="T49" fmla="*/ 671 h 1368"/>
              <a:gd name="T50" fmla="*/ 1068 w 1368"/>
              <a:gd name="T51" fmla="*/ 698 h 1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368" h="1368">
                <a:moveTo>
                  <a:pt x="684" y="0"/>
                </a:moveTo>
                <a:cubicBezTo>
                  <a:pt x="307" y="0"/>
                  <a:pt x="0" y="307"/>
                  <a:pt x="0" y="684"/>
                </a:cubicBezTo>
                <a:cubicBezTo>
                  <a:pt x="0" y="1062"/>
                  <a:pt x="307" y="1368"/>
                  <a:pt x="684" y="1368"/>
                </a:cubicBezTo>
                <a:cubicBezTo>
                  <a:pt x="1062" y="1368"/>
                  <a:pt x="1368" y="1062"/>
                  <a:pt x="1368" y="684"/>
                </a:cubicBezTo>
                <a:cubicBezTo>
                  <a:pt x="1368" y="307"/>
                  <a:pt x="1062" y="0"/>
                  <a:pt x="684" y="0"/>
                </a:cubicBezTo>
                <a:close/>
                <a:moveTo>
                  <a:pt x="1068" y="698"/>
                </a:moveTo>
                <a:cubicBezTo>
                  <a:pt x="1068" y="751"/>
                  <a:pt x="1025" y="793"/>
                  <a:pt x="973" y="793"/>
                </a:cubicBezTo>
                <a:cubicBezTo>
                  <a:pt x="793" y="793"/>
                  <a:pt x="793" y="793"/>
                  <a:pt x="793" y="793"/>
                </a:cubicBezTo>
                <a:cubicBezTo>
                  <a:pt x="793" y="973"/>
                  <a:pt x="793" y="973"/>
                  <a:pt x="793" y="973"/>
                </a:cubicBezTo>
                <a:cubicBezTo>
                  <a:pt x="793" y="1025"/>
                  <a:pt x="750" y="1068"/>
                  <a:pt x="698" y="1068"/>
                </a:cubicBezTo>
                <a:cubicBezTo>
                  <a:pt x="670" y="1068"/>
                  <a:pt x="670" y="1068"/>
                  <a:pt x="670" y="1068"/>
                </a:cubicBezTo>
                <a:cubicBezTo>
                  <a:pt x="618" y="1068"/>
                  <a:pt x="576" y="1025"/>
                  <a:pt x="576" y="973"/>
                </a:cubicBezTo>
                <a:cubicBezTo>
                  <a:pt x="576" y="793"/>
                  <a:pt x="576" y="793"/>
                  <a:pt x="576" y="793"/>
                </a:cubicBezTo>
                <a:cubicBezTo>
                  <a:pt x="396" y="793"/>
                  <a:pt x="396" y="793"/>
                  <a:pt x="396" y="793"/>
                </a:cubicBezTo>
                <a:cubicBezTo>
                  <a:pt x="344" y="793"/>
                  <a:pt x="301" y="751"/>
                  <a:pt x="301" y="698"/>
                </a:cubicBezTo>
                <a:cubicBezTo>
                  <a:pt x="301" y="671"/>
                  <a:pt x="301" y="671"/>
                  <a:pt x="301" y="671"/>
                </a:cubicBezTo>
                <a:cubicBezTo>
                  <a:pt x="301" y="618"/>
                  <a:pt x="344" y="576"/>
                  <a:pt x="396" y="576"/>
                </a:cubicBezTo>
                <a:cubicBezTo>
                  <a:pt x="576" y="576"/>
                  <a:pt x="576" y="576"/>
                  <a:pt x="576" y="576"/>
                </a:cubicBezTo>
                <a:cubicBezTo>
                  <a:pt x="576" y="396"/>
                  <a:pt x="576" y="396"/>
                  <a:pt x="576" y="396"/>
                </a:cubicBezTo>
                <a:cubicBezTo>
                  <a:pt x="576" y="344"/>
                  <a:pt x="618" y="301"/>
                  <a:pt x="670" y="301"/>
                </a:cubicBezTo>
                <a:cubicBezTo>
                  <a:pt x="698" y="301"/>
                  <a:pt x="698" y="301"/>
                  <a:pt x="698" y="301"/>
                </a:cubicBezTo>
                <a:cubicBezTo>
                  <a:pt x="750" y="301"/>
                  <a:pt x="793" y="344"/>
                  <a:pt x="793" y="396"/>
                </a:cubicBezTo>
                <a:cubicBezTo>
                  <a:pt x="793" y="576"/>
                  <a:pt x="793" y="576"/>
                  <a:pt x="793" y="576"/>
                </a:cubicBezTo>
                <a:cubicBezTo>
                  <a:pt x="973" y="576"/>
                  <a:pt x="973" y="576"/>
                  <a:pt x="973" y="576"/>
                </a:cubicBezTo>
                <a:cubicBezTo>
                  <a:pt x="1025" y="576"/>
                  <a:pt x="1068" y="618"/>
                  <a:pt x="1068" y="671"/>
                </a:cubicBezTo>
                <a:lnTo>
                  <a:pt x="1068" y="698"/>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000000"/>
              </a:solidFill>
              <a:latin typeface="メイリオ" panose="020B0604030504040204" pitchFamily="50" charset="-128"/>
              <a:ea typeface="メイリオ" panose="020B0604030504040204" pitchFamily="50" charset="-128"/>
            </a:endParaRPr>
          </a:p>
        </p:txBody>
      </p:sp>
      <p:sp>
        <p:nvSpPr>
          <p:cNvPr id="19" name="Text Placeholder 2"/>
          <p:cNvSpPr>
            <a:spLocks noGrp="1"/>
          </p:cNvSpPr>
          <p:nvPr>
            <p:ph type="body" idx="10"/>
          </p:nvPr>
        </p:nvSpPr>
        <p:spPr bwMode="gray">
          <a:xfrm>
            <a:off x="557930" y="914400"/>
            <a:ext cx="11076268" cy="292608"/>
          </a:xfrm>
          <a:prstGeom prst="rect">
            <a:avLst/>
          </a:prstGeom>
        </p:spPr>
        <p:txBody>
          <a:bodyPr lIns="0" tIns="0" rIns="0" bIns="0" anchor="ctr" anchorCtr="0">
            <a:normAutofit/>
          </a:bodyPr>
          <a:lstStyle>
            <a:lvl1pPr marL="0" indent="0">
              <a:buNone/>
              <a:defRPr sz="2400" b="0">
                <a:solidFill>
                  <a:schemeClr val="tx1"/>
                </a:solidFill>
                <a:latin typeface="メイリオ" panose="020B0604030504040204" pitchFamily="50" charset="-128"/>
                <a:ea typeface="メイリオ" panose="020B0604030504040204" pitchFamily="50" charset="-128"/>
                <a:cs typeface="Arial" pitchFamily="34" charset="0"/>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21" name="Content Placeholder 2"/>
          <p:cNvSpPr>
            <a:spLocks noGrp="1"/>
          </p:cNvSpPr>
          <p:nvPr>
            <p:ph sz="half" idx="1"/>
          </p:nvPr>
        </p:nvSpPr>
        <p:spPr bwMode="gray">
          <a:xfrm>
            <a:off x="557929" y="1591056"/>
            <a:ext cx="11067122" cy="4798202"/>
          </a:xfrm>
          <a:prstGeom prst="rect">
            <a:avLst/>
          </a:prstGeom>
        </p:spPr>
        <p:txBody>
          <a:bodyPr lIns="0" tIns="0" rIns="0" bIns="0"/>
          <a:lstStyle>
            <a:lvl1pPr marL="171450" indent="-171450">
              <a:lnSpc>
                <a:spcPct val="90000"/>
              </a:lnSpc>
              <a:spcBef>
                <a:spcPts val="500"/>
              </a:spcBef>
              <a:buClrTx/>
              <a:buFont typeface="Arial" panose="020B0604020202020204" pitchFamily="34" charset="0"/>
              <a:buChar char="•"/>
              <a:defRPr sz="2400">
                <a:solidFill>
                  <a:schemeClr val="tx1"/>
                </a:solidFill>
                <a:latin typeface="メイリオ" panose="020B0604030504040204" pitchFamily="50" charset="-128"/>
                <a:ea typeface="メイリオ" panose="020B0604030504040204" pitchFamily="50" charset="-128"/>
                <a:cs typeface="Arial" pitchFamily="34" charset="0"/>
              </a:defRPr>
            </a:lvl1pPr>
            <a:lvl2pPr marL="609493" indent="-228560">
              <a:lnSpc>
                <a:spcPct val="90000"/>
              </a:lnSpc>
              <a:spcBef>
                <a:spcPts val="500"/>
              </a:spcBef>
              <a:buClrTx/>
              <a:buFont typeface="Arial" pitchFamily="34" charset="0"/>
              <a:buChar char="–"/>
              <a:defRPr sz="2000">
                <a:solidFill>
                  <a:schemeClr val="tx1"/>
                </a:solidFill>
                <a:latin typeface="メイリオ" panose="020B0604030504040204" pitchFamily="50" charset="-128"/>
                <a:ea typeface="メイリオ" panose="020B0604030504040204" pitchFamily="50" charset="-128"/>
                <a:cs typeface="Arial" pitchFamily="34" charset="0"/>
              </a:defRPr>
            </a:lvl2pPr>
            <a:lvl3pPr marL="835938" indent="-150258">
              <a:lnSpc>
                <a:spcPct val="90000"/>
              </a:lnSpc>
              <a:spcBef>
                <a:spcPts val="500"/>
              </a:spcBef>
              <a:buClrTx/>
              <a:buFont typeface="Arial" panose="020B0604020202020204" pitchFamily="34" charset="0"/>
              <a:buChar char="-"/>
              <a:defRPr sz="2000">
                <a:solidFill>
                  <a:schemeClr val="tx1"/>
                </a:solidFill>
                <a:latin typeface="メイリオ" panose="020B0604030504040204" pitchFamily="50" charset="-128"/>
                <a:ea typeface="メイリオ" panose="020B0604030504040204" pitchFamily="50" charset="-128"/>
                <a:cs typeface="Arial" pitchFamily="34" charset="0"/>
              </a:defRPr>
            </a:lvl3pPr>
            <a:lvl4pPr marL="1147033" indent="-156606">
              <a:lnSpc>
                <a:spcPct val="90000"/>
              </a:lnSpc>
              <a:spcBef>
                <a:spcPts val="500"/>
              </a:spcBef>
              <a:buClrTx/>
              <a:buFont typeface="Arial" panose="020B0604020202020204" pitchFamily="34" charset="0"/>
              <a:buChar char="-"/>
              <a:defRPr sz="2000">
                <a:solidFill>
                  <a:schemeClr val="tx1"/>
                </a:solidFill>
                <a:latin typeface="メイリオ" panose="020B0604030504040204" pitchFamily="50" charset="-128"/>
                <a:ea typeface="メイリオ" panose="020B0604030504040204" pitchFamily="50" charset="-128"/>
                <a:cs typeface="Arial" pitchFamily="34" charset="0"/>
              </a:defRPr>
            </a:lvl4pPr>
            <a:lvl5pPr marL="1445431" indent="-150258">
              <a:lnSpc>
                <a:spcPct val="90000"/>
              </a:lnSpc>
              <a:spcBef>
                <a:spcPts val="500"/>
              </a:spcBef>
              <a:buClrTx/>
              <a:buFont typeface="Arial" panose="020B0604020202020204" pitchFamily="34" charset="0"/>
              <a:buChar char="-"/>
              <a:defRPr sz="2000">
                <a:solidFill>
                  <a:schemeClr val="tx1"/>
                </a:solidFill>
                <a:latin typeface="メイリオ" panose="020B0604030504040204" pitchFamily="50" charset="-128"/>
                <a:ea typeface="メイリオ" panose="020B0604030504040204" pitchFamily="50" charset="-128"/>
                <a:cs typeface="Arial" pitchFamily="34" charset="0"/>
              </a:defRPr>
            </a:lvl5pPr>
            <a:lvl6pPr>
              <a:defRPr sz="2400"/>
            </a:lvl6pPr>
            <a:lvl7pPr>
              <a:defRPr sz="2400"/>
            </a:lvl7pPr>
            <a:lvl8pPr>
              <a:defRPr sz="2400"/>
            </a:lvl8pPr>
            <a:lvl9pPr>
              <a:defRPr sz="2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00278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showMasterSp="0" preserve="1" userDrawn="1">
  <p:cSld name="Two Column Slide - No Background">
    <p:bg>
      <p:bgPr>
        <a:solidFill>
          <a:schemeClr val="bg1"/>
        </a:solidFill>
        <a:effectLst/>
      </p:bgPr>
    </p:bg>
    <p:spTree>
      <p:nvGrpSpPr>
        <p:cNvPr id="1" name=""/>
        <p:cNvGrpSpPr/>
        <p:nvPr/>
      </p:nvGrpSpPr>
      <p:grpSpPr>
        <a:xfrm>
          <a:off x="0" y="0"/>
          <a:ext cx="0" cy="0"/>
          <a:chOff x="0" y="0"/>
          <a:chExt cx="0" cy="0"/>
        </a:xfrm>
      </p:grpSpPr>
      <p:sp>
        <p:nvSpPr>
          <p:cNvPr id="26" name="Footer Placeholder 25"/>
          <p:cNvSpPr>
            <a:spLocks noGrp="1"/>
          </p:cNvSpPr>
          <p:nvPr>
            <p:ph type="ftr" sz="quarter" idx="13"/>
          </p:nvPr>
        </p:nvSpPr>
        <p:spPr>
          <a:xfrm>
            <a:off x="548783" y="6397019"/>
            <a:ext cx="2413972" cy="307777"/>
          </a:xfrm>
        </p:spPr>
        <p:txBody>
          <a:bodyPr/>
          <a:lstStyle>
            <a:lvl1pPr>
              <a:defRPr>
                <a:latin typeface="メイリオ" panose="020B0604030504040204" pitchFamily="50" charset="-128"/>
                <a:ea typeface="メイリオ" panose="020B0604030504040204" pitchFamily="50" charset="-128"/>
              </a:defRPr>
            </a:lvl1pPr>
          </a:lstStyle>
          <a:p>
            <a:r>
              <a:rPr lang="en-US" sz="1000">
                <a:solidFill>
                  <a:srgbClr val="939598"/>
                </a:solidFill>
                <a:cs typeface="Arial" pitchFamily="34" charset="0"/>
              </a:rPr>
              <a:t>2015 Lenovo Internal. All rights reserved.</a:t>
            </a:r>
            <a:endParaRPr lang="en-US" sz="1000" dirty="0">
              <a:solidFill>
                <a:srgbClr val="939598"/>
              </a:solidFill>
              <a:cs typeface="Arial" pitchFamily="34" charset="0"/>
            </a:endParaRPr>
          </a:p>
        </p:txBody>
      </p:sp>
      <p:sp>
        <p:nvSpPr>
          <p:cNvPr id="11" name="Title 28"/>
          <p:cNvSpPr>
            <a:spLocks noGrp="1"/>
          </p:cNvSpPr>
          <p:nvPr>
            <p:ph type="title" hasCustomPrompt="1"/>
          </p:nvPr>
        </p:nvSpPr>
        <p:spPr bwMode="gray">
          <a:xfrm>
            <a:off x="548783" y="274320"/>
            <a:ext cx="11076268" cy="521208"/>
          </a:xfrm>
          <a:prstGeom prst="rect">
            <a:avLst/>
          </a:prstGeom>
        </p:spPr>
        <p:txBody>
          <a:bodyPr wrap="square" lIns="0" tIns="0" rIns="0" bIns="0" anchor="ctr" anchorCtr="0"/>
          <a:lstStyle>
            <a:lvl1pPr marL="0" algn="l" defTabSz="1218987" rtl="0" eaLnBrk="1" latinLnBrk="0" hangingPunct="1">
              <a:lnSpc>
                <a:spcPct val="100000"/>
              </a:lnSpc>
              <a:spcBef>
                <a:spcPct val="0"/>
              </a:spcBef>
              <a:buNone/>
              <a:tabLst>
                <a:tab pos="1218987" algn="l"/>
              </a:tabLst>
              <a:defRPr lang="en-US" sz="3600" kern="1200" cap="none" spc="0" baseline="0" dirty="0">
                <a:solidFill>
                  <a:schemeClr val="tx1"/>
                </a:solidFill>
                <a:latin typeface="メイリオ" panose="020B0604030504040204" pitchFamily="50" charset="-128"/>
                <a:ea typeface="メイリオ" panose="020B0604030504040204" pitchFamily="50" charset="-128"/>
                <a:cs typeface="Arial" pitchFamily="34" charset="0"/>
              </a:defRPr>
            </a:lvl1pPr>
          </a:lstStyle>
          <a:p>
            <a:r>
              <a:rPr lang="en-US" dirty="0"/>
              <a:t>Click To Edit Master Title</a:t>
            </a:r>
          </a:p>
        </p:txBody>
      </p:sp>
      <p:sp>
        <p:nvSpPr>
          <p:cNvPr id="12" name="Freeform 5"/>
          <p:cNvSpPr>
            <a:spLocks noChangeAspect="1" noEditPoints="1"/>
          </p:cNvSpPr>
          <p:nvPr userDrawn="1"/>
        </p:nvSpPr>
        <p:spPr bwMode="black">
          <a:xfrm>
            <a:off x="205413" y="423411"/>
            <a:ext cx="200639" cy="200587"/>
          </a:xfrm>
          <a:custGeom>
            <a:avLst/>
            <a:gdLst>
              <a:gd name="T0" fmla="*/ 684 w 1368"/>
              <a:gd name="T1" fmla="*/ 0 h 1368"/>
              <a:gd name="T2" fmla="*/ 0 w 1368"/>
              <a:gd name="T3" fmla="*/ 684 h 1368"/>
              <a:gd name="T4" fmla="*/ 684 w 1368"/>
              <a:gd name="T5" fmla="*/ 1368 h 1368"/>
              <a:gd name="T6" fmla="*/ 1368 w 1368"/>
              <a:gd name="T7" fmla="*/ 684 h 1368"/>
              <a:gd name="T8" fmla="*/ 684 w 1368"/>
              <a:gd name="T9" fmla="*/ 0 h 1368"/>
              <a:gd name="T10" fmla="*/ 1068 w 1368"/>
              <a:gd name="T11" fmla="*/ 698 h 1368"/>
              <a:gd name="T12" fmla="*/ 973 w 1368"/>
              <a:gd name="T13" fmla="*/ 793 h 1368"/>
              <a:gd name="T14" fmla="*/ 793 w 1368"/>
              <a:gd name="T15" fmla="*/ 793 h 1368"/>
              <a:gd name="T16" fmla="*/ 793 w 1368"/>
              <a:gd name="T17" fmla="*/ 973 h 1368"/>
              <a:gd name="T18" fmla="*/ 698 w 1368"/>
              <a:gd name="T19" fmla="*/ 1068 h 1368"/>
              <a:gd name="T20" fmla="*/ 670 w 1368"/>
              <a:gd name="T21" fmla="*/ 1068 h 1368"/>
              <a:gd name="T22" fmla="*/ 576 w 1368"/>
              <a:gd name="T23" fmla="*/ 973 h 1368"/>
              <a:gd name="T24" fmla="*/ 576 w 1368"/>
              <a:gd name="T25" fmla="*/ 793 h 1368"/>
              <a:gd name="T26" fmla="*/ 396 w 1368"/>
              <a:gd name="T27" fmla="*/ 793 h 1368"/>
              <a:gd name="T28" fmla="*/ 301 w 1368"/>
              <a:gd name="T29" fmla="*/ 698 h 1368"/>
              <a:gd name="T30" fmla="*/ 301 w 1368"/>
              <a:gd name="T31" fmla="*/ 671 h 1368"/>
              <a:gd name="T32" fmla="*/ 396 w 1368"/>
              <a:gd name="T33" fmla="*/ 576 h 1368"/>
              <a:gd name="T34" fmla="*/ 576 w 1368"/>
              <a:gd name="T35" fmla="*/ 576 h 1368"/>
              <a:gd name="T36" fmla="*/ 576 w 1368"/>
              <a:gd name="T37" fmla="*/ 396 h 1368"/>
              <a:gd name="T38" fmla="*/ 670 w 1368"/>
              <a:gd name="T39" fmla="*/ 301 h 1368"/>
              <a:gd name="T40" fmla="*/ 698 w 1368"/>
              <a:gd name="T41" fmla="*/ 301 h 1368"/>
              <a:gd name="T42" fmla="*/ 793 w 1368"/>
              <a:gd name="T43" fmla="*/ 396 h 1368"/>
              <a:gd name="T44" fmla="*/ 793 w 1368"/>
              <a:gd name="T45" fmla="*/ 576 h 1368"/>
              <a:gd name="T46" fmla="*/ 973 w 1368"/>
              <a:gd name="T47" fmla="*/ 576 h 1368"/>
              <a:gd name="T48" fmla="*/ 1068 w 1368"/>
              <a:gd name="T49" fmla="*/ 671 h 1368"/>
              <a:gd name="T50" fmla="*/ 1068 w 1368"/>
              <a:gd name="T51" fmla="*/ 698 h 1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368" h="1368">
                <a:moveTo>
                  <a:pt x="684" y="0"/>
                </a:moveTo>
                <a:cubicBezTo>
                  <a:pt x="307" y="0"/>
                  <a:pt x="0" y="307"/>
                  <a:pt x="0" y="684"/>
                </a:cubicBezTo>
                <a:cubicBezTo>
                  <a:pt x="0" y="1062"/>
                  <a:pt x="307" y="1368"/>
                  <a:pt x="684" y="1368"/>
                </a:cubicBezTo>
                <a:cubicBezTo>
                  <a:pt x="1062" y="1368"/>
                  <a:pt x="1368" y="1062"/>
                  <a:pt x="1368" y="684"/>
                </a:cubicBezTo>
                <a:cubicBezTo>
                  <a:pt x="1368" y="307"/>
                  <a:pt x="1062" y="0"/>
                  <a:pt x="684" y="0"/>
                </a:cubicBezTo>
                <a:close/>
                <a:moveTo>
                  <a:pt x="1068" y="698"/>
                </a:moveTo>
                <a:cubicBezTo>
                  <a:pt x="1068" y="751"/>
                  <a:pt x="1025" y="793"/>
                  <a:pt x="973" y="793"/>
                </a:cubicBezTo>
                <a:cubicBezTo>
                  <a:pt x="793" y="793"/>
                  <a:pt x="793" y="793"/>
                  <a:pt x="793" y="793"/>
                </a:cubicBezTo>
                <a:cubicBezTo>
                  <a:pt x="793" y="973"/>
                  <a:pt x="793" y="973"/>
                  <a:pt x="793" y="973"/>
                </a:cubicBezTo>
                <a:cubicBezTo>
                  <a:pt x="793" y="1025"/>
                  <a:pt x="750" y="1068"/>
                  <a:pt x="698" y="1068"/>
                </a:cubicBezTo>
                <a:cubicBezTo>
                  <a:pt x="670" y="1068"/>
                  <a:pt x="670" y="1068"/>
                  <a:pt x="670" y="1068"/>
                </a:cubicBezTo>
                <a:cubicBezTo>
                  <a:pt x="618" y="1068"/>
                  <a:pt x="576" y="1025"/>
                  <a:pt x="576" y="973"/>
                </a:cubicBezTo>
                <a:cubicBezTo>
                  <a:pt x="576" y="793"/>
                  <a:pt x="576" y="793"/>
                  <a:pt x="576" y="793"/>
                </a:cubicBezTo>
                <a:cubicBezTo>
                  <a:pt x="396" y="793"/>
                  <a:pt x="396" y="793"/>
                  <a:pt x="396" y="793"/>
                </a:cubicBezTo>
                <a:cubicBezTo>
                  <a:pt x="344" y="793"/>
                  <a:pt x="301" y="751"/>
                  <a:pt x="301" y="698"/>
                </a:cubicBezTo>
                <a:cubicBezTo>
                  <a:pt x="301" y="671"/>
                  <a:pt x="301" y="671"/>
                  <a:pt x="301" y="671"/>
                </a:cubicBezTo>
                <a:cubicBezTo>
                  <a:pt x="301" y="618"/>
                  <a:pt x="344" y="576"/>
                  <a:pt x="396" y="576"/>
                </a:cubicBezTo>
                <a:cubicBezTo>
                  <a:pt x="576" y="576"/>
                  <a:pt x="576" y="576"/>
                  <a:pt x="576" y="576"/>
                </a:cubicBezTo>
                <a:cubicBezTo>
                  <a:pt x="576" y="396"/>
                  <a:pt x="576" y="396"/>
                  <a:pt x="576" y="396"/>
                </a:cubicBezTo>
                <a:cubicBezTo>
                  <a:pt x="576" y="344"/>
                  <a:pt x="618" y="301"/>
                  <a:pt x="670" y="301"/>
                </a:cubicBezTo>
                <a:cubicBezTo>
                  <a:pt x="698" y="301"/>
                  <a:pt x="698" y="301"/>
                  <a:pt x="698" y="301"/>
                </a:cubicBezTo>
                <a:cubicBezTo>
                  <a:pt x="750" y="301"/>
                  <a:pt x="793" y="344"/>
                  <a:pt x="793" y="396"/>
                </a:cubicBezTo>
                <a:cubicBezTo>
                  <a:pt x="793" y="576"/>
                  <a:pt x="793" y="576"/>
                  <a:pt x="793" y="576"/>
                </a:cubicBezTo>
                <a:cubicBezTo>
                  <a:pt x="973" y="576"/>
                  <a:pt x="973" y="576"/>
                  <a:pt x="973" y="576"/>
                </a:cubicBezTo>
                <a:cubicBezTo>
                  <a:pt x="1025" y="576"/>
                  <a:pt x="1068" y="618"/>
                  <a:pt x="1068" y="671"/>
                </a:cubicBezTo>
                <a:lnTo>
                  <a:pt x="1068" y="698"/>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000000"/>
              </a:solidFill>
              <a:latin typeface="メイリオ" panose="020B0604030504040204" pitchFamily="50" charset="-128"/>
              <a:ea typeface="メイリオ" panose="020B0604030504040204" pitchFamily="50" charset="-128"/>
            </a:endParaRPr>
          </a:p>
        </p:txBody>
      </p:sp>
      <p:sp>
        <p:nvSpPr>
          <p:cNvPr id="13" name="Rectangle 12"/>
          <p:cNvSpPr/>
          <p:nvPr userDrawn="1"/>
        </p:nvSpPr>
        <p:spPr bwMode="gray">
          <a:xfrm>
            <a:off x="11751760" y="6395725"/>
            <a:ext cx="443416" cy="322249"/>
          </a:xfrm>
          <a:prstGeom prst="rect">
            <a:avLst/>
          </a:prstGeom>
          <a:solidFill>
            <a:schemeClr val="tx1"/>
          </a:solidFill>
          <a:ln>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87"/>
            <a:endParaRPr lang="en-US" sz="2400">
              <a:solidFill>
                <a:prstClr val="white"/>
              </a:solidFill>
              <a:latin typeface="メイリオ" panose="020B0604030504040204" pitchFamily="50" charset="-128"/>
              <a:ea typeface="メイリオ" panose="020B0604030504040204" pitchFamily="50" charset="-128"/>
            </a:endParaRPr>
          </a:p>
        </p:txBody>
      </p:sp>
      <p:sp>
        <p:nvSpPr>
          <p:cNvPr id="14" name="TextBox slide number"/>
          <p:cNvSpPr txBox="1"/>
          <p:nvPr userDrawn="1"/>
        </p:nvSpPr>
        <p:spPr bwMode="white">
          <a:xfrm>
            <a:off x="11751760" y="6389269"/>
            <a:ext cx="450462" cy="246221"/>
          </a:xfrm>
          <a:prstGeom prst="rect">
            <a:avLst/>
          </a:prstGeom>
        </p:spPr>
        <p:txBody>
          <a:bodyPr vert="horz" lIns="0" tIns="0" rIns="0" bIns="0" rtlCol="0" anchor="b"/>
          <a:lstStyle>
            <a:defPPr>
              <a:defRPr lang="en-US"/>
            </a:defPPr>
            <a:lvl1pPr algn="ctr">
              <a:defRPr sz="1000">
                <a:solidFill>
                  <a:schemeClr val="bg1"/>
                </a:solidFill>
              </a:defRPr>
            </a:lvl1pPr>
          </a:lstStyle>
          <a:p>
            <a:pPr defTabSz="1218987"/>
            <a:fld id="{6EA5B71A-1B18-4E34-A48F-65DC4937AA99}" type="slidenum">
              <a:rPr lang="en-US" smtClean="0">
                <a:solidFill>
                  <a:prstClr val="white"/>
                </a:solidFill>
                <a:latin typeface="メイリオ" panose="020B0604030504040204" pitchFamily="50" charset="-128"/>
                <a:ea typeface="メイリオ" panose="020B0604030504040204" pitchFamily="50" charset="-128"/>
              </a:rPr>
              <a:pPr defTabSz="1218987"/>
              <a:t>‹#›</a:t>
            </a:fld>
            <a:endParaRPr lang="en-US" dirty="0">
              <a:solidFill>
                <a:prstClr val="white"/>
              </a:solidFill>
              <a:latin typeface="メイリオ" panose="020B0604030504040204" pitchFamily="50" charset="-128"/>
              <a:ea typeface="メイリオ" panose="020B0604030504040204" pitchFamily="50" charset="-128"/>
            </a:endParaRPr>
          </a:p>
        </p:txBody>
      </p:sp>
      <p:pic>
        <p:nvPicPr>
          <p:cNvPr id="15" name="Picture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16200000">
            <a:off x="11308106" y="5505389"/>
            <a:ext cx="1330737" cy="443416"/>
          </a:xfrm>
          <a:prstGeom prst="rect">
            <a:avLst/>
          </a:prstGeom>
        </p:spPr>
      </p:pic>
      <p:sp>
        <p:nvSpPr>
          <p:cNvPr id="16" name="Content Placeholder 2"/>
          <p:cNvSpPr>
            <a:spLocks noGrp="1"/>
          </p:cNvSpPr>
          <p:nvPr>
            <p:ph sz="half" idx="1"/>
          </p:nvPr>
        </p:nvSpPr>
        <p:spPr bwMode="gray">
          <a:xfrm>
            <a:off x="548788" y="1179577"/>
            <a:ext cx="5380359" cy="5211699"/>
          </a:xfrm>
          <a:prstGeom prst="rect">
            <a:avLst/>
          </a:prstGeom>
        </p:spPr>
        <p:txBody>
          <a:bodyPr lIns="0" tIns="0" rIns="0" bIns="0"/>
          <a:lstStyle>
            <a:lvl1pPr marL="171450" indent="-171450">
              <a:lnSpc>
                <a:spcPct val="90000"/>
              </a:lnSpc>
              <a:spcBef>
                <a:spcPts val="500"/>
              </a:spcBef>
              <a:buClrTx/>
              <a:buFont typeface="Arial" panose="020B0604020202020204" pitchFamily="34" charset="0"/>
              <a:buChar char="•"/>
              <a:defRPr sz="2400">
                <a:solidFill>
                  <a:schemeClr val="tx1"/>
                </a:solidFill>
                <a:latin typeface="メイリオ" panose="020B0604030504040204" pitchFamily="50" charset="-128"/>
                <a:ea typeface="メイリオ" panose="020B0604030504040204" pitchFamily="50" charset="-128"/>
                <a:cs typeface="Arial" pitchFamily="34" charset="0"/>
              </a:defRPr>
            </a:lvl1pPr>
            <a:lvl2pPr marL="609493" indent="-228560">
              <a:lnSpc>
                <a:spcPct val="90000"/>
              </a:lnSpc>
              <a:spcBef>
                <a:spcPts val="500"/>
              </a:spcBef>
              <a:buClrTx/>
              <a:buFont typeface="Arial" pitchFamily="34" charset="0"/>
              <a:buChar char="–"/>
              <a:defRPr sz="2000">
                <a:solidFill>
                  <a:schemeClr val="tx1"/>
                </a:solidFill>
                <a:latin typeface="メイリオ" panose="020B0604030504040204" pitchFamily="50" charset="-128"/>
                <a:ea typeface="メイリオ" panose="020B0604030504040204" pitchFamily="50" charset="-128"/>
                <a:cs typeface="Arial" pitchFamily="34" charset="0"/>
              </a:defRPr>
            </a:lvl2pPr>
            <a:lvl3pPr marL="835938" indent="-150258">
              <a:lnSpc>
                <a:spcPct val="90000"/>
              </a:lnSpc>
              <a:spcBef>
                <a:spcPts val="500"/>
              </a:spcBef>
              <a:buClrTx/>
              <a:buFont typeface="Arial" panose="020B0604020202020204" pitchFamily="34" charset="0"/>
              <a:buChar char="-"/>
              <a:defRPr sz="2000">
                <a:solidFill>
                  <a:schemeClr val="tx1"/>
                </a:solidFill>
                <a:latin typeface="メイリオ" panose="020B0604030504040204" pitchFamily="50" charset="-128"/>
                <a:ea typeface="メイリオ" panose="020B0604030504040204" pitchFamily="50" charset="-128"/>
                <a:cs typeface="Arial" pitchFamily="34" charset="0"/>
              </a:defRPr>
            </a:lvl3pPr>
            <a:lvl4pPr marL="1147033" indent="-156606">
              <a:lnSpc>
                <a:spcPct val="90000"/>
              </a:lnSpc>
              <a:spcBef>
                <a:spcPts val="500"/>
              </a:spcBef>
              <a:buClrTx/>
              <a:buFont typeface="Arial" panose="020B0604020202020204" pitchFamily="34" charset="0"/>
              <a:buChar char="-"/>
              <a:defRPr sz="2000">
                <a:solidFill>
                  <a:schemeClr val="tx1"/>
                </a:solidFill>
                <a:latin typeface="メイリオ" panose="020B0604030504040204" pitchFamily="50" charset="-128"/>
                <a:ea typeface="メイリオ" panose="020B0604030504040204" pitchFamily="50" charset="-128"/>
                <a:cs typeface="Arial" pitchFamily="34" charset="0"/>
              </a:defRPr>
            </a:lvl4pPr>
            <a:lvl5pPr marL="1445431" indent="-150258">
              <a:lnSpc>
                <a:spcPct val="90000"/>
              </a:lnSpc>
              <a:spcBef>
                <a:spcPts val="500"/>
              </a:spcBef>
              <a:buClrTx/>
              <a:buFont typeface="Arial" panose="020B0604020202020204" pitchFamily="34" charset="0"/>
              <a:buChar char="-"/>
              <a:defRPr sz="2000">
                <a:solidFill>
                  <a:schemeClr val="tx1"/>
                </a:solidFill>
                <a:latin typeface="メイリオ" panose="020B0604030504040204" pitchFamily="50" charset="-128"/>
                <a:ea typeface="メイリオ" panose="020B0604030504040204" pitchFamily="50" charset="-128"/>
                <a:cs typeface="Arial" pitchFamily="34" charset="0"/>
              </a:defRPr>
            </a:lvl5pPr>
            <a:lvl6pPr>
              <a:defRPr sz="2400"/>
            </a:lvl6pPr>
            <a:lvl7pPr>
              <a:defRPr sz="2400"/>
            </a:lvl7pPr>
            <a:lvl8pPr>
              <a:defRPr sz="2400"/>
            </a:lvl8pPr>
            <a:lvl9pPr>
              <a:defRPr sz="2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Content Placeholder 2"/>
          <p:cNvSpPr>
            <a:spLocks noGrp="1"/>
          </p:cNvSpPr>
          <p:nvPr>
            <p:ph sz="half" idx="14"/>
          </p:nvPr>
        </p:nvSpPr>
        <p:spPr bwMode="gray">
          <a:xfrm>
            <a:off x="6244692" y="1188767"/>
            <a:ext cx="5380359" cy="5211699"/>
          </a:xfrm>
          <a:prstGeom prst="rect">
            <a:avLst/>
          </a:prstGeom>
        </p:spPr>
        <p:txBody>
          <a:bodyPr lIns="0" tIns="0" rIns="0" bIns="0"/>
          <a:lstStyle>
            <a:lvl1pPr marL="171450" indent="-171450">
              <a:lnSpc>
                <a:spcPct val="90000"/>
              </a:lnSpc>
              <a:spcBef>
                <a:spcPts val="500"/>
              </a:spcBef>
              <a:buClrTx/>
              <a:buFont typeface="Arial" panose="020B0604020202020204" pitchFamily="34" charset="0"/>
              <a:buChar char="•"/>
              <a:defRPr sz="2400">
                <a:solidFill>
                  <a:schemeClr val="tx1"/>
                </a:solidFill>
                <a:latin typeface="メイリオ" panose="020B0604030504040204" pitchFamily="50" charset="-128"/>
                <a:ea typeface="メイリオ" panose="020B0604030504040204" pitchFamily="50" charset="-128"/>
                <a:cs typeface="Arial" pitchFamily="34" charset="0"/>
              </a:defRPr>
            </a:lvl1pPr>
            <a:lvl2pPr marL="609493" indent="-228560">
              <a:lnSpc>
                <a:spcPct val="90000"/>
              </a:lnSpc>
              <a:spcBef>
                <a:spcPts val="500"/>
              </a:spcBef>
              <a:buClrTx/>
              <a:buFont typeface="Arial" pitchFamily="34" charset="0"/>
              <a:buChar char="–"/>
              <a:defRPr sz="2000">
                <a:solidFill>
                  <a:schemeClr val="tx1"/>
                </a:solidFill>
                <a:latin typeface="メイリオ" panose="020B0604030504040204" pitchFamily="50" charset="-128"/>
                <a:ea typeface="メイリオ" panose="020B0604030504040204" pitchFamily="50" charset="-128"/>
                <a:cs typeface="Arial" pitchFamily="34" charset="0"/>
              </a:defRPr>
            </a:lvl2pPr>
            <a:lvl3pPr marL="835938" indent="-150258">
              <a:lnSpc>
                <a:spcPct val="90000"/>
              </a:lnSpc>
              <a:spcBef>
                <a:spcPts val="500"/>
              </a:spcBef>
              <a:buClrTx/>
              <a:buFont typeface="Arial" panose="020B0604020202020204" pitchFamily="34" charset="0"/>
              <a:buChar char="-"/>
              <a:defRPr sz="2000">
                <a:solidFill>
                  <a:schemeClr val="tx1"/>
                </a:solidFill>
                <a:latin typeface="メイリオ" panose="020B0604030504040204" pitchFamily="50" charset="-128"/>
                <a:ea typeface="メイリオ" panose="020B0604030504040204" pitchFamily="50" charset="-128"/>
                <a:cs typeface="Arial" pitchFamily="34" charset="0"/>
              </a:defRPr>
            </a:lvl3pPr>
            <a:lvl4pPr marL="1147033" indent="-156606">
              <a:lnSpc>
                <a:spcPct val="90000"/>
              </a:lnSpc>
              <a:spcBef>
                <a:spcPts val="500"/>
              </a:spcBef>
              <a:buClrTx/>
              <a:buFont typeface="Arial" panose="020B0604020202020204" pitchFamily="34" charset="0"/>
              <a:buChar char="-"/>
              <a:defRPr sz="2000">
                <a:solidFill>
                  <a:schemeClr val="tx1"/>
                </a:solidFill>
                <a:latin typeface="メイリオ" panose="020B0604030504040204" pitchFamily="50" charset="-128"/>
                <a:ea typeface="メイリオ" panose="020B0604030504040204" pitchFamily="50" charset="-128"/>
                <a:cs typeface="Arial" pitchFamily="34" charset="0"/>
              </a:defRPr>
            </a:lvl4pPr>
            <a:lvl5pPr marL="1445431" indent="-150258">
              <a:lnSpc>
                <a:spcPct val="90000"/>
              </a:lnSpc>
              <a:spcBef>
                <a:spcPts val="500"/>
              </a:spcBef>
              <a:buClrTx/>
              <a:buFont typeface="Arial" panose="020B0604020202020204" pitchFamily="34" charset="0"/>
              <a:buChar char="-"/>
              <a:defRPr sz="2000">
                <a:solidFill>
                  <a:schemeClr val="tx1"/>
                </a:solidFill>
                <a:latin typeface="メイリオ" panose="020B0604030504040204" pitchFamily="50" charset="-128"/>
                <a:ea typeface="メイリオ" panose="020B0604030504040204" pitchFamily="50" charset="-128"/>
                <a:cs typeface="Arial" pitchFamily="34" charset="0"/>
              </a:defRPr>
            </a:lvl5pPr>
            <a:lvl6pPr>
              <a:defRPr sz="2400"/>
            </a:lvl6pPr>
            <a:lvl7pPr>
              <a:defRPr sz="2400"/>
            </a:lvl7pPr>
            <a:lvl8pPr>
              <a:defRPr sz="2400"/>
            </a:lvl8pPr>
            <a:lvl9pPr>
              <a:defRPr sz="2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99258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lank Slide - With Background">
    <p:spTree>
      <p:nvGrpSpPr>
        <p:cNvPr id="1" name=""/>
        <p:cNvGrpSpPr/>
        <p:nvPr/>
      </p:nvGrpSpPr>
      <p:grpSpPr>
        <a:xfrm>
          <a:off x="0" y="0"/>
          <a:ext cx="0" cy="0"/>
          <a:chOff x="0" y="0"/>
          <a:chExt cx="0" cy="0"/>
        </a:xfrm>
      </p:grpSpPr>
      <p:sp>
        <p:nvSpPr>
          <p:cNvPr id="2" name="Footer Placeholder 3"/>
          <p:cNvSpPr>
            <a:spLocks noGrp="1"/>
          </p:cNvSpPr>
          <p:nvPr>
            <p:ph type="ftr" sz="quarter" idx="10"/>
          </p:nvPr>
        </p:nvSpPr>
        <p:spPr/>
        <p:txBody>
          <a:bodyPr/>
          <a:lstStyle>
            <a:lvl1pPr>
              <a:defRPr/>
            </a:lvl1pPr>
          </a:lstStyle>
          <a:p>
            <a:pPr>
              <a:defRPr/>
            </a:pPr>
            <a:r>
              <a:rPr lang="en-US"/>
              <a:t>2015 Lenovo Internal. All rights reserved.</a:t>
            </a:r>
            <a:endParaRPr lang="en-US" dirty="0"/>
          </a:p>
        </p:txBody>
      </p:sp>
    </p:spTree>
    <p:extLst>
      <p:ext uri="{BB962C8B-B14F-4D97-AF65-F5344CB8AC3E}">
        <p14:creationId xmlns:p14="http://schemas.microsoft.com/office/powerpoint/2010/main" val="2962611810"/>
      </p:ext>
    </p:extLst>
  </p:cSld>
  <p:clrMapOvr>
    <a:masterClrMapping/>
  </p:clrMapOvr>
  <p:transition spd="med">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wo Column Slide - With Background">
    <p:bg>
      <p:bgPr>
        <a:solidFill>
          <a:schemeClr val="bg1"/>
        </a:solidFill>
        <a:effectLst/>
      </p:bgPr>
    </p:bg>
    <p:spTree>
      <p:nvGrpSpPr>
        <p:cNvPr id="1" name=""/>
        <p:cNvGrpSpPr/>
        <p:nvPr/>
      </p:nvGrpSpPr>
      <p:grpSpPr>
        <a:xfrm>
          <a:off x="0" y="0"/>
          <a:ext cx="0" cy="0"/>
          <a:chOff x="0" y="0"/>
          <a:chExt cx="0" cy="0"/>
        </a:xfrm>
      </p:grpSpPr>
      <p:sp>
        <p:nvSpPr>
          <p:cNvPr id="20" name="Footer Placeholder 19"/>
          <p:cNvSpPr>
            <a:spLocks noGrp="1"/>
          </p:cNvSpPr>
          <p:nvPr>
            <p:ph type="ftr" sz="quarter" idx="13"/>
          </p:nvPr>
        </p:nvSpPr>
        <p:spPr>
          <a:xfrm>
            <a:off x="548783" y="6397019"/>
            <a:ext cx="2413972" cy="307777"/>
          </a:xfrm>
        </p:spPr>
        <p:txBody>
          <a:bodyPr/>
          <a:lstStyle>
            <a:lvl1pPr>
              <a:defRPr>
                <a:latin typeface="メイリオ" panose="020B0604030504040204" pitchFamily="50" charset="-128"/>
                <a:ea typeface="メイリオ" panose="020B0604030504040204" pitchFamily="50" charset="-128"/>
              </a:defRPr>
            </a:lvl1pPr>
          </a:lstStyle>
          <a:p>
            <a:r>
              <a:rPr lang="en-US" sz="1000">
                <a:solidFill>
                  <a:srgbClr val="939598"/>
                </a:solidFill>
                <a:cs typeface="Arial" pitchFamily="34" charset="0"/>
              </a:rPr>
              <a:t>2015 Lenovo Internal. All rights reserved.</a:t>
            </a:r>
            <a:endParaRPr lang="en-US" sz="1000" dirty="0">
              <a:solidFill>
                <a:srgbClr val="939598"/>
              </a:solidFill>
              <a:cs typeface="Arial" pitchFamily="34" charset="0"/>
            </a:endParaRPr>
          </a:p>
        </p:txBody>
      </p:sp>
      <p:sp>
        <p:nvSpPr>
          <p:cNvPr id="11" name="Title 28"/>
          <p:cNvSpPr>
            <a:spLocks noGrp="1"/>
          </p:cNvSpPr>
          <p:nvPr>
            <p:ph type="title" hasCustomPrompt="1"/>
          </p:nvPr>
        </p:nvSpPr>
        <p:spPr bwMode="gray">
          <a:xfrm>
            <a:off x="548783" y="274320"/>
            <a:ext cx="11076268" cy="521208"/>
          </a:xfrm>
          <a:prstGeom prst="rect">
            <a:avLst/>
          </a:prstGeom>
        </p:spPr>
        <p:txBody>
          <a:bodyPr wrap="square" lIns="0" tIns="0" rIns="0" bIns="0" anchor="ctr" anchorCtr="0"/>
          <a:lstStyle>
            <a:lvl1pPr marL="0" algn="l" defTabSz="1218987" rtl="0" eaLnBrk="1" latinLnBrk="0" hangingPunct="1">
              <a:lnSpc>
                <a:spcPct val="100000"/>
              </a:lnSpc>
              <a:spcBef>
                <a:spcPct val="0"/>
              </a:spcBef>
              <a:buNone/>
              <a:tabLst>
                <a:tab pos="1218987" algn="l"/>
              </a:tabLst>
              <a:defRPr lang="en-US" sz="3600" kern="1200" cap="none" spc="0" baseline="0" dirty="0">
                <a:solidFill>
                  <a:schemeClr val="tx1"/>
                </a:solidFill>
                <a:latin typeface="メイリオ" panose="020B0604030504040204" pitchFamily="50" charset="-128"/>
                <a:ea typeface="メイリオ" panose="020B0604030504040204" pitchFamily="50" charset="-128"/>
                <a:cs typeface="Arial" pitchFamily="34" charset="0"/>
              </a:defRPr>
            </a:lvl1pPr>
          </a:lstStyle>
          <a:p>
            <a:r>
              <a:rPr lang="en-US" dirty="0"/>
              <a:t>Click To Edit Master Title</a:t>
            </a:r>
          </a:p>
        </p:txBody>
      </p:sp>
      <p:sp>
        <p:nvSpPr>
          <p:cNvPr id="12" name="Freeform 5"/>
          <p:cNvSpPr>
            <a:spLocks noChangeAspect="1" noEditPoints="1"/>
          </p:cNvSpPr>
          <p:nvPr userDrawn="1"/>
        </p:nvSpPr>
        <p:spPr bwMode="black">
          <a:xfrm>
            <a:off x="205413" y="423411"/>
            <a:ext cx="200639" cy="200587"/>
          </a:xfrm>
          <a:custGeom>
            <a:avLst/>
            <a:gdLst>
              <a:gd name="T0" fmla="*/ 684 w 1368"/>
              <a:gd name="T1" fmla="*/ 0 h 1368"/>
              <a:gd name="T2" fmla="*/ 0 w 1368"/>
              <a:gd name="T3" fmla="*/ 684 h 1368"/>
              <a:gd name="T4" fmla="*/ 684 w 1368"/>
              <a:gd name="T5" fmla="*/ 1368 h 1368"/>
              <a:gd name="T6" fmla="*/ 1368 w 1368"/>
              <a:gd name="T7" fmla="*/ 684 h 1368"/>
              <a:gd name="T8" fmla="*/ 684 w 1368"/>
              <a:gd name="T9" fmla="*/ 0 h 1368"/>
              <a:gd name="T10" fmla="*/ 1068 w 1368"/>
              <a:gd name="T11" fmla="*/ 698 h 1368"/>
              <a:gd name="T12" fmla="*/ 973 w 1368"/>
              <a:gd name="T13" fmla="*/ 793 h 1368"/>
              <a:gd name="T14" fmla="*/ 793 w 1368"/>
              <a:gd name="T15" fmla="*/ 793 h 1368"/>
              <a:gd name="T16" fmla="*/ 793 w 1368"/>
              <a:gd name="T17" fmla="*/ 973 h 1368"/>
              <a:gd name="T18" fmla="*/ 698 w 1368"/>
              <a:gd name="T19" fmla="*/ 1068 h 1368"/>
              <a:gd name="T20" fmla="*/ 670 w 1368"/>
              <a:gd name="T21" fmla="*/ 1068 h 1368"/>
              <a:gd name="T22" fmla="*/ 576 w 1368"/>
              <a:gd name="T23" fmla="*/ 973 h 1368"/>
              <a:gd name="T24" fmla="*/ 576 w 1368"/>
              <a:gd name="T25" fmla="*/ 793 h 1368"/>
              <a:gd name="T26" fmla="*/ 396 w 1368"/>
              <a:gd name="T27" fmla="*/ 793 h 1368"/>
              <a:gd name="T28" fmla="*/ 301 w 1368"/>
              <a:gd name="T29" fmla="*/ 698 h 1368"/>
              <a:gd name="T30" fmla="*/ 301 w 1368"/>
              <a:gd name="T31" fmla="*/ 671 h 1368"/>
              <a:gd name="T32" fmla="*/ 396 w 1368"/>
              <a:gd name="T33" fmla="*/ 576 h 1368"/>
              <a:gd name="T34" fmla="*/ 576 w 1368"/>
              <a:gd name="T35" fmla="*/ 576 h 1368"/>
              <a:gd name="T36" fmla="*/ 576 w 1368"/>
              <a:gd name="T37" fmla="*/ 396 h 1368"/>
              <a:gd name="T38" fmla="*/ 670 w 1368"/>
              <a:gd name="T39" fmla="*/ 301 h 1368"/>
              <a:gd name="T40" fmla="*/ 698 w 1368"/>
              <a:gd name="T41" fmla="*/ 301 h 1368"/>
              <a:gd name="T42" fmla="*/ 793 w 1368"/>
              <a:gd name="T43" fmla="*/ 396 h 1368"/>
              <a:gd name="T44" fmla="*/ 793 w 1368"/>
              <a:gd name="T45" fmla="*/ 576 h 1368"/>
              <a:gd name="T46" fmla="*/ 973 w 1368"/>
              <a:gd name="T47" fmla="*/ 576 h 1368"/>
              <a:gd name="T48" fmla="*/ 1068 w 1368"/>
              <a:gd name="T49" fmla="*/ 671 h 1368"/>
              <a:gd name="T50" fmla="*/ 1068 w 1368"/>
              <a:gd name="T51" fmla="*/ 698 h 1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368" h="1368">
                <a:moveTo>
                  <a:pt x="684" y="0"/>
                </a:moveTo>
                <a:cubicBezTo>
                  <a:pt x="307" y="0"/>
                  <a:pt x="0" y="307"/>
                  <a:pt x="0" y="684"/>
                </a:cubicBezTo>
                <a:cubicBezTo>
                  <a:pt x="0" y="1062"/>
                  <a:pt x="307" y="1368"/>
                  <a:pt x="684" y="1368"/>
                </a:cubicBezTo>
                <a:cubicBezTo>
                  <a:pt x="1062" y="1368"/>
                  <a:pt x="1368" y="1062"/>
                  <a:pt x="1368" y="684"/>
                </a:cubicBezTo>
                <a:cubicBezTo>
                  <a:pt x="1368" y="307"/>
                  <a:pt x="1062" y="0"/>
                  <a:pt x="684" y="0"/>
                </a:cubicBezTo>
                <a:close/>
                <a:moveTo>
                  <a:pt x="1068" y="698"/>
                </a:moveTo>
                <a:cubicBezTo>
                  <a:pt x="1068" y="751"/>
                  <a:pt x="1025" y="793"/>
                  <a:pt x="973" y="793"/>
                </a:cubicBezTo>
                <a:cubicBezTo>
                  <a:pt x="793" y="793"/>
                  <a:pt x="793" y="793"/>
                  <a:pt x="793" y="793"/>
                </a:cubicBezTo>
                <a:cubicBezTo>
                  <a:pt x="793" y="973"/>
                  <a:pt x="793" y="973"/>
                  <a:pt x="793" y="973"/>
                </a:cubicBezTo>
                <a:cubicBezTo>
                  <a:pt x="793" y="1025"/>
                  <a:pt x="750" y="1068"/>
                  <a:pt x="698" y="1068"/>
                </a:cubicBezTo>
                <a:cubicBezTo>
                  <a:pt x="670" y="1068"/>
                  <a:pt x="670" y="1068"/>
                  <a:pt x="670" y="1068"/>
                </a:cubicBezTo>
                <a:cubicBezTo>
                  <a:pt x="618" y="1068"/>
                  <a:pt x="576" y="1025"/>
                  <a:pt x="576" y="973"/>
                </a:cubicBezTo>
                <a:cubicBezTo>
                  <a:pt x="576" y="793"/>
                  <a:pt x="576" y="793"/>
                  <a:pt x="576" y="793"/>
                </a:cubicBezTo>
                <a:cubicBezTo>
                  <a:pt x="396" y="793"/>
                  <a:pt x="396" y="793"/>
                  <a:pt x="396" y="793"/>
                </a:cubicBezTo>
                <a:cubicBezTo>
                  <a:pt x="344" y="793"/>
                  <a:pt x="301" y="751"/>
                  <a:pt x="301" y="698"/>
                </a:cubicBezTo>
                <a:cubicBezTo>
                  <a:pt x="301" y="671"/>
                  <a:pt x="301" y="671"/>
                  <a:pt x="301" y="671"/>
                </a:cubicBezTo>
                <a:cubicBezTo>
                  <a:pt x="301" y="618"/>
                  <a:pt x="344" y="576"/>
                  <a:pt x="396" y="576"/>
                </a:cubicBezTo>
                <a:cubicBezTo>
                  <a:pt x="576" y="576"/>
                  <a:pt x="576" y="576"/>
                  <a:pt x="576" y="576"/>
                </a:cubicBezTo>
                <a:cubicBezTo>
                  <a:pt x="576" y="396"/>
                  <a:pt x="576" y="396"/>
                  <a:pt x="576" y="396"/>
                </a:cubicBezTo>
                <a:cubicBezTo>
                  <a:pt x="576" y="344"/>
                  <a:pt x="618" y="301"/>
                  <a:pt x="670" y="301"/>
                </a:cubicBezTo>
                <a:cubicBezTo>
                  <a:pt x="698" y="301"/>
                  <a:pt x="698" y="301"/>
                  <a:pt x="698" y="301"/>
                </a:cubicBezTo>
                <a:cubicBezTo>
                  <a:pt x="750" y="301"/>
                  <a:pt x="793" y="344"/>
                  <a:pt x="793" y="396"/>
                </a:cubicBezTo>
                <a:cubicBezTo>
                  <a:pt x="793" y="576"/>
                  <a:pt x="793" y="576"/>
                  <a:pt x="793" y="576"/>
                </a:cubicBezTo>
                <a:cubicBezTo>
                  <a:pt x="973" y="576"/>
                  <a:pt x="973" y="576"/>
                  <a:pt x="973" y="576"/>
                </a:cubicBezTo>
                <a:cubicBezTo>
                  <a:pt x="1025" y="576"/>
                  <a:pt x="1068" y="618"/>
                  <a:pt x="1068" y="671"/>
                </a:cubicBezTo>
                <a:lnTo>
                  <a:pt x="1068" y="698"/>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000000"/>
              </a:solidFill>
              <a:latin typeface="メイリオ" panose="020B0604030504040204" pitchFamily="50" charset="-128"/>
              <a:ea typeface="メイリオ" panose="020B0604030504040204" pitchFamily="50" charset="-128"/>
            </a:endParaRPr>
          </a:p>
        </p:txBody>
      </p:sp>
      <p:sp>
        <p:nvSpPr>
          <p:cNvPr id="13" name="Content Placeholder 2"/>
          <p:cNvSpPr>
            <a:spLocks noGrp="1"/>
          </p:cNvSpPr>
          <p:nvPr>
            <p:ph sz="half" idx="1"/>
          </p:nvPr>
        </p:nvSpPr>
        <p:spPr bwMode="gray">
          <a:xfrm>
            <a:off x="548788" y="1179577"/>
            <a:ext cx="5380359" cy="5211699"/>
          </a:xfrm>
          <a:prstGeom prst="rect">
            <a:avLst/>
          </a:prstGeom>
        </p:spPr>
        <p:txBody>
          <a:bodyPr lIns="0" tIns="0" rIns="0" bIns="0"/>
          <a:lstStyle>
            <a:lvl1pPr marL="171450" indent="-171450">
              <a:lnSpc>
                <a:spcPct val="90000"/>
              </a:lnSpc>
              <a:spcBef>
                <a:spcPts val="500"/>
              </a:spcBef>
              <a:buClrTx/>
              <a:buFont typeface="Arial" panose="020B0604020202020204" pitchFamily="34" charset="0"/>
              <a:buChar char="•"/>
              <a:defRPr sz="2400">
                <a:solidFill>
                  <a:schemeClr val="tx1"/>
                </a:solidFill>
                <a:latin typeface="メイリオ" panose="020B0604030504040204" pitchFamily="50" charset="-128"/>
                <a:ea typeface="メイリオ" panose="020B0604030504040204" pitchFamily="50" charset="-128"/>
                <a:cs typeface="Arial" pitchFamily="34" charset="0"/>
              </a:defRPr>
            </a:lvl1pPr>
            <a:lvl2pPr marL="609493" indent="-228560">
              <a:lnSpc>
                <a:spcPct val="90000"/>
              </a:lnSpc>
              <a:spcBef>
                <a:spcPts val="500"/>
              </a:spcBef>
              <a:buClrTx/>
              <a:buFont typeface="Arial" pitchFamily="34" charset="0"/>
              <a:buChar char="–"/>
              <a:defRPr sz="2000">
                <a:solidFill>
                  <a:schemeClr val="tx1"/>
                </a:solidFill>
                <a:latin typeface="メイリオ" panose="020B0604030504040204" pitchFamily="50" charset="-128"/>
                <a:ea typeface="メイリオ" panose="020B0604030504040204" pitchFamily="50" charset="-128"/>
                <a:cs typeface="Arial" pitchFamily="34" charset="0"/>
              </a:defRPr>
            </a:lvl2pPr>
            <a:lvl3pPr marL="835938" indent="-150258">
              <a:lnSpc>
                <a:spcPct val="90000"/>
              </a:lnSpc>
              <a:spcBef>
                <a:spcPts val="500"/>
              </a:spcBef>
              <a:buClrTx/>
              <a:buFont typeface="Arial" panose="020B0604020202020204" pitchFamily="34" charset="0"/>
              <a:buChar char="-"/>
              <a:defRPr sz="2000">
                <a:solidFill>
                  <a:schemeClr val="tx1"/>
                </a:solidFill>
                <a:latin typeface="メイリオ" panose="020B0604030504040204" pitchFamily="50" charset="-128"/>
                <a:ea typeface="メイリオ" panose="020B0604030504040204" pitchFamily="50" charset="-128"/>
                <a:cs typeface="Arial" pitchFamily="34" charset="0"/>
              </a:defRPr>
            </a:lvl3pPr>
            <a:lvl4pPr marL="1147033" indent="-156606">
              <a:lnSpc>
                <a:spcPct val="90000"/>
              </a:lnSpc>
              <a:spcBef>
                <a:spcPts val="500"/>
              </a:spcBef>
              <a:buClrTx/>
              <a:buFont typeface="Arial" panose="020B0604020202020204" pitchFamily="34" charset="0"/>
              <a:buChar char="-"/>
              <a:defRPr sz="2000">
                <a:solidFill>
                  <a:schemeClr val="tx1"/>
                </a:solidFill>
                <a:latin typeface="メイリオ" panose="020B0604030504040204" pitchFamily="50" charset="-128"/>
                <a:ea typeface="メイリオ" panose="020B0604030504040204" pitchFamily="50" charset="-128"/>
                <a:cs typeface="Arial" pitchFamily="34" charset="0"/>
              </a:defRPr>
            </a:lvl4pPr>
            <a:lvl5pPr marL="1445431" indent="-150258">
              <a:lnSpc>
                <a:spcPct val="90000"/>
              </a:lnSpc>
              <a:spcBef>
                <a:spcPts val="500"/>
              </a:spcBef>
              <a:buClrTx/>
              <a:buFont typeface="Arial" panose="020B0604020202020204" pitchFamily="34" charset="0"/>
              <a:buChar char="-"/>
              <a:defRPr sz="2000">
                <a:solidFill>
                  <a:schemeClr val="tx1"/>
                </a:solidFill>
                <a:latin typeface="メイリオ" panose="020B0604030504040204" pitchFamily="50" charset="-128"/>
                <a:ea typeface="メイリオ" panose="020B0604030504040204" pitchFamily="50" charset="-128"/>
                <a:cs typeface="Arial" pitchFamily="34" charset="0"/>
              </a:defRPr>
            </a:lvl5pPr>
            <a:lvl6pPr>
              <a:defRPr sz="2400"/>
            </a:lvl6pPr>
            <a:lvl7pPr>
              <a:defRPr sz="2400"/>
            </a:lvl7pPr>
            <a:lvl8pPr>
              <a:defRPr sz="2400"/>
            </a:lvl8pPr>
            <a:lvl9pPr>
              <a:defRPr sz="2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
          <p:cNvSpPr>
            <a:spLocks noGrp="1"/>
          </p:cNvSpPr>
          <p:nvPr>
            <p:ph sz="half" idx="14"/>
          </p:nvPr>
        </p:nvSpPr>
        <p:spPr bwMode="gray">
          <a:xfrm>
            <a:off x="6244692" y="1188767"/>
            <a:ext cx="5380359" cy="5211699"/>
          </a:xfrm>
          <a:prstGeom prst="rect">
            <a:avLst/>
          </a:prstGeom>
        </p:spPr>
        <p:txBody>
          <a:bodyPr lIns="0" tIns="0" rIns="0" bIns="0"/>
          <a:lstStyle>
            <a:lvl1pPr marL="171450" indent="-171450">
              <a:lnSpc>
                <a:spcPct val="90000"/>
              </a:lnSpc>
              <a:spcBef>
                <a:spcPts val="500"/>
              </a:spcBef>
              <a:buClrTx/>
              <a:buFont typeface="Arial" panose="020B0604020202020204" pitchFamily="34" charset="0"/>
              <a:buChar char="•"/>
              <a:defRPr sz="2400">
                <a:solidFill>
                  <a:schemeClr val="tx1"/>
                </a:solidFill>
                <a:latin typeface="メイリオ" panose="020B0604030504040204" pitchFamily="50" charset="-128"/>
                <a:ea typeface="メイリオ" panose="020B0604030504040204" pitchFamily="50" charset="-128"/>
                <a:cs typeface="Arial" pitchFamily="34" charset="0"/>
              </a:defRPr>
            </a:lvl1pPr>
            <a:lvl2pPr marL="609493" indent="-228560">
              <a:lnSpc>
                <a:spcPct val="90000"/>
              </a:lnSpc>
              <a:spcBef>
                <a:spcPts val="500"/>
              </a:spcBef>
              <a:buClrTx/>
              <a:buFont typeface="Arial" pitchFamily="34" charset="0"/>
              <a:buChar char="–"/>
              <a:defRPr sz="2000">
                <a:solidFill>
                  <a:schemeClr val="tx1"/>
                </a:solidFill>
                <a:latin typeface="メイリオ" panose="020B0604030504040204" pitchFamily="50" charset="-128"/>
                <a:ea typeface="メイリオ" panose="020B0604030504040204" pitchFamily="50" charset="-128"/>
                <a:cs typeface="Arial" pitchFamily="34" charset="0"/>
              </a:defRPr>
            </a:lvl2pPr>
            <a:lvl3pPr marL="835938" indent="-150258">
              <a:lnSpc>
                <a:spcPct val="90000"/>
              </a:lnSpc>
              <a:spcBef>
                <a:spcPts val="500"/>
              </a:spcBef>
              <a:buClrTx/>
              <a:buFont typeface="Arial" panose="020B0604020202020204" pitchFamily="34" charset="0"/>
              <a:buChar char="-"/>
              <a:defRPr sz="2000">
                <a:solidFill>
                  <a:schemeClr val="tx1"/>
                </a:solidFill>
                <a:latin typeface="メイリオ" panose="020B0604030504040204" pitchFamily="50" charset="-128"/>
                <a:ea typeface="メイリオ" panose="020B0604030504040204" pitchFamily="50" charset="-128"/>
                <a:cs typeface="Arial" pitchFamily="34" charset="0"/>
              </a:defRPr>
            </a:lvl3pPr>
            <a:lvl4pPr marL="1147033" indent="-156606">
              <a:lnSpc>
                <a:spcPct val="90000"/>
              </a:lnSpc>
              <a:spcBef>
                <a:spcPts val="500"/>
              </a:spcBef>
              <a:buClrTx/>
              <a:buFont typeface="Arial" panose="020B0604020202020204" pitchFamily="34" charset="0"/>
              <a:buChar char="-"/>
              <a:defRPr sz="2000">
                <a:solidFill>
                  <a:schemeClr val="tx1"/>
                </a:solidFill>
                <a:latin typeface="メイリオ" panose="020B0604030504040204" pitchFamily="50" charset="-128"/>
                <a:ea typeface="メイリオ" panose="020B0604030504040204" pitchFamily="50" charset="-128"/>
                <a:cs typeface="Arial" pitchFamily="34" charset="0"/>
              </a:defRPr>
            </a:lvl4pPr>
            <a:lvl5pPr marL="1445431" indent="-150258">
              <a:lnSpc>
                <a:spcPct val="90000"/>
              </a:lnSpc>
              <a:spcBef>
                <a:spcPts val="500"/>
              </a:spcBef>
              <a:buClrTx/>
              <a:buFont typeface="Arial" panose="020B0604020202020204" pitchFamily="34" charset="0"/>
              <a:buChar char="-"/>
              <a:defRPr sz="2000">
                <a:solidFill>
                  <a:schemeClr val="tx1"/>
                </a:solidFill>
                <a:latin typeface="メイリオ" panose="020B0604030504040204" pitchFamily="50" charset="-128"/>
                <a:ea typeface="メイリオ" panose="020B0604030504040204" pitchFamily="50" charset="-128"/>
                <a:cs typeface="Arial" pitchFamily="34" charset="0"/>
              </a:defRPr>
            </a:lvl5pPr>
            <a:lvl6pPr>
              <a:defRPr sz="2400"/>
            </a:lvl6pPr>
            <a:lvl7pPr>
              <a:defRPr sz="2400"/>
            </a:lvl7pPr>
            <a:lvl8pPr>
              <a:defRPr sz="2400"/>
            </a:lvl8pPr>
            <a:lvl9pPr>
              <a:defRPr sz="2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938996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showMasterSp="0" preserve="1" userDrawn="1">
  <p:cSld name="Title w/Image - No Background">
    <p:spTree>
      <p:nvGrpSpPr>
        <p:cNvPr id="1" name=""/>
        <p:cNvGrpSpPr/>
        <p:nvPr/>
      </p:nvGrpSpPr>
      <p:grpSpPr>
        <a:xfrm>
          <a:off x="0" y="0"/>
          <a:ext cx="0" cy="0"/>
          <a:chOff x="0" y="0"/>
          <a:chExt cx="0" cy="0"/>
        </a:xfrm>
      </p:grpSpPr>
      <p:sp>
        <p:nvSpPr>
          <p:cNvPr id="15" name="Footer Placeholder 14"/>
          <p:cNvSpPr>
            <a:spLocks noGrp="1"/>
          </p:cNvSpPr>
          <p:nvPr>
            <p:ph type="ftr" sz="quarter" idx="10"/>
          </p:nvPr>
        </p:nvSpPr>
        <p:spPr>
          <a:xfrm>
            <a:off x="548783" y="6397019"/>
            <a:ext cx="2413972" cy="307777"/>
          </a:xfrm>
        </p:spPr>
        <p:txBody>
          <a:bodyPr/>
          <a:lstStyle>
            <a:lvl1pPr>
              <a:defRPr>
                <a:latin typeface="メイリオ" panose="020B0604030504040204" pitchFamily="50" charset="-128"/>
                <a:ea typeface="メイリオ" panose="020B0604030504040204" pitchFamily="50" charset="-128"/>
              </a:defRPr>
            </a:lvl1pPr>
          </a:lstStyle>
          <a:p>
            <a:r>
              <a:rPr lang="en-US" sz="1000">
                <a:solidFill>
                  <a:srgbClr val="939598"/>
                </a:solidFill>
                <a:cs typeface="Arial" pitchFamily="34" charset="0"/>
              </a:rPr>
              <a:t>2015 Lenovo Internal. All rights reserved.</a:t>
            </a:r>
            <a:endParaRPr lang="en-US" sz="1000" dirty="0">
              <a:solidFill>
                <a:srgbClr val="939598"/>
              </a:solidFill>
              <a:cs typeface="Arial" pitchFamily="34" charset="0"/>
            </a:endParaRPr>
          </a:p>
        </p:txBody>
      </p:sp>
      <p:sp>
        <p:nvSpPr>
          <p:cNvPr id="10" name="Title 28"/>
          <p:cNvSpPr>
            <a:spLocks noGrp="1"/>
          </p:cNvSpPr>
          <p:nvPr>
            <p:ph type="title" hasCustomPrompt="1"/>
          </p:nvPr>
        </p:nvSpPr>
        <p:spPr bwMode="gray">
          <a:xfrm>
            <a:off x="548783" y="274320"/>
            <a:ext cx="6038290" cy="521208"/>
          </a:xfrm>
          <a:prstGeom prst="rect">
            <a:avLst/>
          </a:prstGeom>
        </p:spPr>
        <p:txBody>
          <a:bodyPr wrap="square" lIns="0" tIns="0" rIns="0" bIns="0" anchor="ctr" anchorCtr="0"/>
          <a:lstStyle>
            <a:lvl1pPr marL="0" algn="l" defTabSz="1218987" rtl="0" eaLnBrk="1" latinLnBrk="0" hangingPunct="1">
              <a:lnSpc>
                <a:spcPct val="100000"/>
              </a:lnSpc>
              <a:spcBef>
                <a:spcPct val="0"/>
              </a:spcBef>
              <a:buNone/>
              <a:tabLst>
                <a:tab pos="1218987" algn="l"/>
              </a:tabLst>
              <a:defRPr lang="en-US" sz="3600" kern="1200" cap="none" spc="0" baseline="0" dirty="0">
                <a:solidFill>
                  <a:schemeClr val="tx1"/>
                </a:solidFill>
                <a:latin typeface="メイリオ" panose="020B0604030504040204" pitchFamily="50" charset="-128"/>
                <a:ea typeface="メイリオ" panose="020B0604030504040204" pitchFamily="50" charset="-128"/>
                <a:cs typeface="Arial" pitchFamily="34" charset="0"/>
              </a:defRPr>
            </a:lvl1pPr>
          </a:lstStyle>
          <a:p>
            <a:r>
              <a:rPr lang="en-US" dirty="0"/>
              <a:t>Click To Edit Master Title</a:t>
            </a:r>
          </a:p>
        </p:txBody>
      </p:sp>
      <p:sp>
        <p:nvSpPr>
          <p:cNvPr id="12" name="Freeform 5"/>
          <p:cNvSpPr>
            <a:spLocks noChangeAspect="1" noEditPoints="1"/>
          </p:cNvSpPr>
          <p:nvPr userDrawn="1"/>
        </p:nvSpPr>
        <p:spPr bwMode="black">
          <a:xfrm>
            <a:off x="205413" y="423411"/>
            <a:ext cx="200639" cy="200587"/>
          </a:xfrm>
          <a:custGeom>
            <a:avLst/>
            <a:gdLst>
              <a:gd name="T0" fmla="*/ 684 w 1368"/>
              <a:gd name="T1" fmla="*/ 0 h 1368"/>
              <a:gd name="T2" fmla="*/ 0 w 1368"/>
              <a:gd name="T3" fmla="*/ 684 h 1368"/>
              <a:gd name="T4" fmla="*/ 684 w 1368"/>
              <a:gd name="T5" fmla="*/ 1368 h 1368"/>
              <a:gd name="T6" fmla="*/ 1368 w 1368"/>
              <a:gd name="T7" fmla="*/ 684 h 1368"/>
              <a:gd name="T8" fmla="*/ 684 w 1368"/>
              <a:gd name="T9" fmla="*/ 0 h 1368"/>
              <a:gd name="T10" fmla="*/ 1068 w 1368"/>
              <a:gd name="T11" fmla="*/ 698 h 1368"/>
              <a:gd name="T12" fmla="*/ 973 w 1368"/>
              <a:gd name="T13" fmla="*/ 793 h 1368"/>
              <a:gd name="T14" fmla="*/ 793 w 1368"/>
              <a:gd name="T15" fmla="*/ 793 h 1368"/>
              <a:gd name="T16" fmla="*/ 793 w 1368"/>
              <a:gd name="T17" fmla="*/ 973 h 1368"/>
              <a:gd name="T18" fmla="*/ 698 w 1368"/>
              <a:gd name="T19" fmla="*/ 1068 h 1368"/>
              <a:gd name="T20" fmla="*/ 670 w 1368"/>
              <a:gd name="T21" fmla="*/ 1068 h 1368"/>
              <a:gd name="T22" fmla="*/ 576 w 1368"/>
              <a:gd name="T23" fmla="*/ 973 h 1368"/>
              <a:gd name="T24" fmla="*/ 576 w 1368"/>
              <a:gd name="T25" fmla="*/ 793 h 1368"/>
              <a:gd name="T26" fmla="*/ 396 w 1368"/>
              <a:gd name="T27" fmla="*/ 793 h 1368"/>
              <a:gd name="T28" fmla="*/ 301 w 1368"/>
              <a:gd name="T29" fmla="*/ 698 h 1368"/>
              <a:gd name="T30" fmla="*/ 301 w 1368"/>
              <a:gd name="T31" fmla="*/ 671 h 1368"/>
              <a:gd name="T32" fmla="*/ 396 w 1368"/>
              <a:gd name="T33" fmla="*/ 576 h 1368"/>
              <a:gd name="T34" fmla="*/ 576 w 1368"/>
              <a:gd name="T35" fmla="*/ 576 h 1368"/>
              <a:gd name="T36" fmla="*/ 576 w 1368"/>
              <a:gd name="T37" fmla="*/ 396 h 1368"/>
              <a:gd name="T38" fmla="*/ 670 w 1368"/>
              <a:gd name="T39" fmla="*/ 301 h 1368"/>
              <a:gd name="T40" fmla="*/ 698 w 1368"/>
              <a:gd name="T41" fmla="*/ 301 h 1368"/>
              <a:gd name="T42" fmla="*/ 793 w 1368"/>
              <a:gd name="T43" fmla="*/ 396 h 1368"/>
              <a:gd name="T44" fmla="*/ 793 w 1368"/>
              <a:gd name="T45" fmla="*/ 576 h 1368"/>
              <a:gd name="T46" fmla="*/ 973 w 1368"/>
              <a:gd name="T47" fmla="*/ 576 h 1368"/>
              <a:gd name="T48" fmla="*/ 1068 w 1368"/>
              <a:gd name="T49" fmla="*/ 671 h 1368"/>
              <a:gd name="T50" fmla="*/ 1068 w 1368"/>
              <a:gd name="T51" fmla="*/ 698 h 1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368" h="1368">
                <a:moveTo>
                  <a:pt x="684" y="0"/>
                </a:moveTo>
                <a:cubicBezTo>
                  <a:pt x="307" y="0"/>
                  <a:pt x="0" y="307"/>
                  <a:pt x="0" y="684"/>
                </a:cubicBezTo>
                <a:cubicBezTo>
                  <a:pt x="0" y="1062"/>
                  <a:pt x="307" y="1368"/>
                  <a:pt x="684" y="1368"/>
                </a:cubicBezTo>
                <a:cubicBezTo>
                  <a:pt x="1062" y="1368"/>
                  <a:pt x="1368" y="1062"/>
                  <a:pt x="1368" y="684"/>
                </a:cubicBezTo>
                <a:cubicBezTo>
                  <a:pt x="1368" y="307"/>
                  <a:pt x="1062" y="0"/>
                  <a:pt x="684" y="0"/>
                </a:cubicBezTo>
                <a:close/>
                <a:moveTo>
                  <a:pt x="1068" y="698"/>
                </a:moveTo>
                <a:cubicBezTo>
                  <a:pt x="1068" y="751"/>
                  <a:pt x="1025" y="793"/>
                  <a:pt x="973" y="793"/>
                </a:cubicBezTo>
                <a:cubicBezTo>
                  <a:pt x="793" y="793"/>
                  <a:pt x="793" y="793"/>
                  <a:pt x="793" y="793"/>
                </a:cubicBezTo>
                <a:cubicBezTo>
                  <a:pt x="793" y="973"/>
                  <a:pt x="793" y="973"/>
                  <a:pt x="793" y="973"/>
                </a:cubicBezTo>
                <a:cubicBezTo>
                  <a:pt x="793" y="1025"/>
                  <a:pt x="750" y="1068"/>
                  <a:pt x="698" y="1068"/>
                </a:cubicBezTo>
                <a:cubicBezTo>
                  <a:pt x="670" y="1068"/>
                  <a:pt x="670" y="1068"/>
                  <a:pt x="670" y="1068"/>
                </a:cubicBezTo>
                <a:cubicBezTo>
                  <a:pt x="618" y="1068"/>
                  <a:pt x="576" y="1025"/>
                  <a:pt x="576" y="973"/>
                </a:cubicBezTo>
                <a:cubicBezTo>
                  <a:pt x="576" y="793"/>
                  <a:pt x="576" y="793"/>
                  <a:pt x="576" y="793"/>
                </a:cubicBezTo>
                <a:cubicBezTo>
                  <a:pt x="396" y="793"/>
                  <a:pt x="396" y="793"/>
                  <a:pt x="396" y="793"/>
                </a:cubicBezTo>
                <a:cubicBezTo>
                  <a:pt x="344" y="793"/>
                  <a:pt x="301" y="751"/>
                  <a:pt x="301" y="698"/>
                </a:cubicBezTo>
                <a:cubicBezTo>
                  <a:pt x="301" y="671"/>
                  <a:pt x="301" y="671"/>
                  <a:pt x="301" y="671"/>
                </a:cubicBezTo>
                <a:cubicBezTo>
                  <a:pt x="301" y="618"/>
                  <a:pt x="344" y="576"/>
                  <a:pt x="396" y="576"/>
                </a:cubicBezTo>
                <a:cubicBezTo>
                  <a:pt x="576" y="576"/>
                  <a:pt x="576" y="576"/>
                  <a:pt x="576" y="576"/>
                </a:cubicBezTo>
                <a:cubicBezTo>
                  <a:pt x="576" y="396"/>
                  <a:pt x="576" y="396"/>
                  <a:pt x="576" y="396"/>
                </a:cubicBezTo>
                <a:cubicBezTo>
                  <a:pt x="576" y="344"/>
                  <a:pt x="618" y="301"/>
                  <a:pt x="670" y="301"/>
                </a:cubicBezTo>
                <a:cubicBezTo>
                  <a:pt x="698" y="301"/>
                  <a:pt x="698" y="301"/>
                  <a:pt x="698" y="301"/>
                </a:cubicBezTo>
                <a:cubicBezTo>
                  <a:pt x="750" y="301"/>
                  <a:pt x="793" y="344"/>
                  <a:pt x="793" y="396"/>
                </a:cubicBezTo>
                <a:cubicBezTo>
                  <a:pt x="793" y="576"/>
                  <a:pt x="793" y="576"/>
                  <a:pt x="793" y="576"/>
                </a:cubicBezTo>
                <a:cubicBezTo>
                  <a:pt x="973" y="576"/>
                  <a:pt x="973" y="576"/>
                  <a:pt x="973" y="576"/>
                </a:cubicBezTo>
                <a:cubicBezTo>
                  <a:pt x="1025" y="576"/>
                  <a:pt x="1068" y="618"/>
                  <a:pt x="1068" y="671"/>
                </a:cubicBezTo>
                <a:lnTo>
                  <a:pt x="1068" y="698"/>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000000"/>
              </a:solidFill>
              <a:latin typeface="メイリオ" panose="020B0604030504040204" pitchFamily="50" charset="-128"/>
              <a:ea typeface="メイリオ" panose="020B0604030504040204" pitchFamily="50" charset="-128"/>
            </a:endParaRPr>
          </a:p>
        </p:txBody>
      </p:sp>
      <p:sp>
        <p:nvSpPr>
          <p:cNvPr id="16" name="Content Placeholder 2"/>
          <p:cNvSpPr>
            <a:spLocks noGrp="1"/>
          </p:cNvSpPr>
          <p:nvPr>
            <p:ph sz="half" idx="1"/>
          </p:nvPr>
        </p:nvSpPr>
        <p:spPr bwMode="gray">
          <a:xfrm>
            <a:off x="548783" y="1179577"/>
            <a:ext cx="6038290" cy="5211699"/>
          </a:xfrm>
          <a:prstGeom prst="rect">
            <a:avLst/>
          </a:prstGeom>
        </p:spPr>
        <p:txBody>
          <a:bodyPr lIns="0" tIns="0" rIns="0" bIns="0"/>
          <a:lstStyle>
            <a:lvl1pPr marL="171450" indent="-171450">
              <a:lnSpc>
                <a:spcPct val="90000"/>
              </a:lnSpc>
              <a:spcBef>
                <a:spcPts val="500"/>
              </a:spcBef>
              <a:buClrTx/>
              <a:buFont typeface="Arial" panose="020B0604020202020204" pitchFamily="34" charset="0"/>
              <a:buChar char="•"/>
              <a:defRPr sz="2400">
                <a:solidFill>
                  <a:schemeClr val="tx1"/>
                </a:solidFill>
                <a:latin typeface="メイリオ" panose="020B0604030504040204" pitchFamily="50" charset="-128"/>
                <a:ea typeface="メイリオ" panose="020B0604030504040204" pitchFamily="50" charset="-128"/>
                <a:cs typeface="Arial" pitchFamily="34" charset="0"/>
              </a:defRPr>
            </a:lvl1pPr>
            <a:lvl2pPr marL="609493" indent="-228560">
              <a:lnSpc>
                <a:spcPct val="90000"/>
              </a:lnSpc>
              <a:spcBef>
                <a:spcPts val="500"/>
              </a:spcBef>
              <a:buClrTx/>
              <a:buFont typeface="Arial" pitchFamily="34" charset="0"/>
              <a:buChar char="–"/>
              <a:defRPr sz="2000">
                <a:solidFill>
                  <a:schemeClr val="tx1"/>
                </a:solidFill>
                <a:latin typeface="メイリオ" panose="020B0604030504040204" pitchFamily="50" charset="-128"/>
                <a:ea typeface="メイリオ" panose="020B0604030504040204" pitchFamily="50" charset="-128"/>
                <a:cs typeface="Arial" pitchFamily="34" charset="0"/>
              </a:defRPr>
            </a:lvl2pPr>
            <a:lvl3pPr marL="835938" indent="-150258">
              <a:lnSpc>
                <a:spcPct val="90000"/>
              </a:lnSpc>
              <a:spcBef>
                <a:spcPts val="500"/>
              </a:spcBef>
              <a:buClrTx/>
              <a:buFont typeface="Arial" panose="020B0604020202020204" pitchFamily="34" charset="0"/>
              <a:buChar char="-"/>
              <a:defRPr sz="2000">
                <a:solidFill>
                  <a:schemeClr val="tx1"/>
                </a:solidFill>
                <a:latin typeface="メイリオ" panose="020B0604030504040204" pitchFamily="50" charset="-128"/>
                <a:ea typeface="メイリオ" panose="020B0604030504040204" pitchFamily="50" charset="-128"/>
                <a:cs typeface="Arial" pitchFamily="34" charset="0"/>
              </a:defRPr>
            </a:lvl3pPr>
            <a:lvl4pPr marL="1147033" indent="-156606">
              <a:lnSpc>
                <a:spcPct val="90000"/>
              </a:lnSpc>
              <a:spcBef>
                <a:spcPts val="500"/>
              </a:spcBef>
              <a:buClrTx/>
              <a:buFont typeface="Arial" panose="020B0604020202020204" pitchFamily="34" charset="0"/>
              <a:buChar char="-"/>
              <a:defRPr sz="2000">
                <a:solidFill>
                  <a:schemeClr val="tx1"/>
                </a:solidFill>
                <a:latin typeface="メイリオ" panose="020B0604030504040204" pitchFamily="50" charset="-128"/>
                <a:ea typeface="メイリオ" panose="020B0604030504040204" pitchFamily="50" charset="-128"/>
                <a:cs typeface="Arial" pitchFamily="34" charset="0"/>
              </a:defRPr>
            </a:lvl4pPr>
            <a:lvl5pPr marL="1445431" indent="-150258">
              <a:lnSpc>
                <a:spcPct val="90000"/>
              </a:lnSpc>
              <a:spcBef>
                <a:spcPts val="500"/>
              </a:spcBef>
              <a:buClrTx/>
              <a:buFont typeface="Arial" panose="020B0604020202020204" pitchFamily="34" charset="0"/>
              <a:buChar char="-"/>
              <a:defRPr sz="2000">
                <a:solidFill>
                  <a:schemeClr val="tx1"/>
                </a:solidFill>
                <a:latin typeface="メイリオ" panose="020B0604030504040204" pitchFamily="50" charset="-128"/>
                <a:ea typeface="メイリオ" panose="020B0604030504040204" pitchFamily="50" charset="-128"/>
                <a:cs typeface="Arial" pitchFamily="34" charset="0"/>
              </a:defRPr>
            </a:lvl5pPr>
            <a:lvl6pPr>
              <a:defRPr sz="2400"/>
            </a:lvl6pPr>
            <a:lvl7pPr>
              <a:defRPr sz="2400"/>
            </a:lvl7pPr>
            <a:lvl8pPr>
              <a:defRPr sz="2400"/>
            </a:lvl8pPr>
            <a:lvl9pPr>
              <a:defRPr sz="2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Picture Placeholder 8"/>
          <p:cNvSpPr>
            <a:spLocks noGrp="1"/>
          </p:cNvSpPr>
          <p:nvPr>
            <p:ph type="pic" sz="quarter" idx="16"/>
          </p:nvPr>
        </p:nvSpPr>
        <p:spPr>
          <a:xfrm>
            <a:off x="6837071" y="0"/>
            <a:ext cx="5354934" cy="6858000"/>
          </a:xfrm>
          <a:prstGeom prst="rect">
            <a:avLst/>
          </a:prstGeom>
        </p:spPr>
        <p:txBody>
          <a:bodyPr anchor="ctr"/>
          <a:lstStyle>
            <a:lvl1pPr marL="0" indent="0" algn="ctr">
              <a:buNone/>
              <a:defRPr sz="2400">
                <a:solidFill>
                  <a:schemeClr val="accent1"/>
                </a:solidFill>
                <a:latin typeface="メイリオ" panose="020B0604030504040204" pitchFamily="50" charset="-128"/>
                <a:ea typeface="メイリオ" panose="020B0604030504040204" pitchFamily="50" charset="-128"/>
              </a:defRPr>
            </a:lvl1pPr>
          </a:lstStyle>
          <a:p>
            <a:endParaRPr lang="en-US" dirty="0"/>
          </a:p>
        </p:txBody>
      </p:sp>
      <p:sp>
        <p:nvSpPr>
          <p:cNvPr id="7" name="Text Placeholder 5"/>
          <p:cNvSpPr>
            <a:spLocks noGrp="1"/>
          </p:cNvSpPr>
          <p:nvPr>
            <p:ph type="body" sz="quarter" idx="18"/>
          </p:nvPr>
        </p:nvSpPr>
        <p:spPr bwMode="invGray">
          <a:xfrm>
            <a:off x="6987775" y="6330322"/>
            <a:ext cx="4423766" cy="392167"/>
          </a:xfrm>
          <a:prstGeom prst="rect">
            <a:avLst/>
          </a:prstGeom>
          <a:blipFill dpi="0" rotWithShape="1">
            <a:blip r:embed="rId2" cstate="print">
              <a:extLst>
                <a:ext uri="{28A0092B-C50C-407E-A947-70E740481C1C}">
                  <a14:useLocalDpi xmlns:a14="http://schemas.microsoft.com/office/drawing/2010/main" val="0"/>
                </a:ext>
              </a:extLst>
            </a:blip>
            <a:srcRect/>
            <a:stretch>
              <a:fillRect/>
            </a:stretch>
          </a:blipFill>
        </p:spPr>
        <p:txBody>
          <a:bodyPr/>
          <a:lstStyle>
            <a:lvl1pPr marL="0" indent="0">
              <a:buNone/>
              <a:defRPr sz="100">
                <a:noFill/>
                <a:latin typeface="メイリオ" panose="020B0604030504040204" pitchFamily="50" charset="-128"/>
                <a:ea typeface="メイリオ" panose="020B0604030504040204" pitchFamily="50" charset="-128"/>
              </a:defRPr>
            </a:lvl1pPr>
          </a:lstStyle>
          <a:p>
            <a:pPr lvl="0"/>
            <a:r>
              <a:rPr lang="en-US" dirty="0"/>
              <a:t>Click to edit Master text styles</a:t>
            </a:r>
          </a:p>
        </p:txBody>
      </p:sp>
      <p:sp>
        <p:nvSpPr>
          <p:cNvPr id="8" name="Rectangle 7"/>
          <p:cNvSpPr/>
          <p:nvPr userDrawn="1"/>
        </p:nvSpPr>
        <p:spPr bwMode="gray">
          <a:xfrm>
            <a:off x="11751760" y="6395725"/>
            <a:ext cx="443416" cy="322249"/>
          </a:xfrm>
          <a:prstGeom prst="rect">
            <a:avLst/>
          </a:prstGeom>
          <a:solidFill>
            <a:schemeClr val="tx1"/>
          </a:solidFill>
          <a:ln>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87"/>
            <a:endParaRPr lang="en-US" sz="2400">
              <a:solidFill>
                <a:prstClr val="white"/>
              </a:solidFill>
              <a:latin typeface="メイリオ" panose="020B0604030504040204" pitchFamily="50" charset="-128"/>
              <a:ea typeface="メイリオ" panose="020B0604030504040204" pitchFamily="50" charset="-128"/>
            </a:endParaRPr>
          </a:p>
        </p:txBody>
      </p:sp>
      <p:sp>
        <p:nvSpPr>
          <p:cNvPr id="9" name="TextBox slide number"/>
          <p:cNvSpPr txBox="1"/>
          <p:nvPr userDrawn="1"/>
        </p:nvSpPr>
        <p:spPr bwMode="white">
          <a:xfrm>
            <a:off x="11751760" y="6389269"/>
            <a:ext cx="450462" cy="246221"/>
          </a:xfrm>
          <a:prstGeom prst="rect">
            <a:avLst/>
          </a:prstGeom>
        </p:spPr>
        <p:txBody>
          <a:bodyPr vert="horz" lIns="0" tIns="0" rIns="0" bIns="0" rtlCol="0" anchor="b"/>
          <a:lstStyle>
            <a:defPPr>
              <a:defRPr lang="en-US"/>
            </a:defPPr>
            <a:lvl1pPr algn="ctr">
              <a:defRPr sz="1000">
                <a:solidFill>
                  <a:schemeClr val="bg1"/>
                </a:solidFill>
              </a:defRPr>
            </a:lvl1pPr>
          </a:lstStyle>
          <a:p>
            <a:pPr defTabSz="1218987"/>
            <a:fld id="{6EA5B71A-1B18-4E34-A48F-65DC4937AA99}" type="slidenum">
              <a:rPr lang="en-US" smtClean="0">
                <a:solidFill>
                  <a:prstClr val="white"/>
                </a:solidFill>
                <a:latin typeface="メイリオ" panose="020B0604030504040204" pitchFamily="50" charset="-128"/>
                <a:ea typeface="メイリオ" panose="020B0604030504040204" pitchFamily="50" charset="-128"/>
              </a:rPr>
              <a:pPr defTabSz="1218987"/>
              <a:t>‹#›</a:t>
            </a:fld>
            <a:endParaRPr lang="en-US" dirty="0">
              <a:solidFill>
                <a:prstClr val="white"/>
              </a:solidFill>
              <a:latin typeface="メイリオ" panose="020B0604030504040204" pitchFamily="50" charset="-128"/>
              <a:ea typeface="メイリオ" panose="020B0604030504040204" pitchFamily="50" charset="-128"/>
            </a:endParaRPr>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16200000">
            <a:off x="11308106" y="5505389"/>
            <a:ext cx="1330737" cy="443416"/>
          </a:xfrm>
          <a:prstGeom prst="rect">
            <a:avLst/>
          </a:prstGeom>
        </p:spPr>
      </p:pic>
    </p:spTree>
    <p:extLst>
      <p:ext uri="{BB962C8B-B14F-4D97-AF65-F5344CB8AC3E}">
        <p14:creationId xmlns:p14="http://schemas.microsoft.com/office/powerpoint/2010/main" val="361470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w/Image - With Background">
    <p:spTree>
      <p:nvGrpSpPr>
        <p:cNvPr id="1" name=""/>
        <p:cNvGrpSpPr/>
        <p:nvPr/>
      </p:nvGrpSpPr>
      <p:grpSpPr>
        <a:xfrm>
          <a:off x="0" y="0"/>
          <a:ext cx="0" cy="0"/>
          <a:chOff x="0" y="0"/>
          <a:chExt cx="0" cy="0"/>
        </a:xfrm>
      </p:grpSpPr>
      <p:sp>
        <p:nvSpPr>
          <p:cNvPr id="15" name="Footer Placeholder 14"/>
          <p:cNvSpPr>
            <a:spLocks noGrp="1"/>
          </p:cNvSpPr>
          <p:nvPr>
            <p:ph type="ftr" sz="quarter" idx="10"/>
          </p:nvPr>
        </p:nvSpPr>
        <p:spPr>
          <a:xfrm>
            <a:off x="548783" y="6397019"/>
            <a:ext cx="2413972" cy="307777"/>
          </a:xfrm>
        </p:spPr>
        <p:txBody>
          <a:bodyPr/>
          <a:lstStyle>
            <a:lvl1pPr>
              <a:defRPr>
                <a:latin typeface="メイリオ" panose="020B0604030504040204" pitchFamily="50" charset="-128"/>
                <a:ea typeface="メイリオ" panose="020B0604030504040204" pitchFamily="50" charset="-128"/>
              </a:defRPr>
            </a:lvl1pPr>
          </a:lstStyle>
          <a:p>
            <a:r>
              <a:rPr lang="en-US" sz="1000">
                <a:solidFill>
                  <a:srgbClr val="939598"/>
                </a:solidFill>
                <a:cs typeface="Arial" pitchFamily="34" charset="0"/>
              </a:rPr>
              <a:t>2015 Lenovo Internal. All rights reserved.</a:t>
            </a:r>
            <a:endParaRPr lang="en-US" sz="1000" dirty="0">
              <a:solidFill>
                <a:srgbClr val="939598"/>
              </a:solidFill>
              <a:cs typeface="Arial" pitchFamily="34" charset="0"/>
            </a:endParaRPr>
          </a:p>
        </p:txBody>
      </p:sp>
      <p:sp>
        <p:nvSpPr>
          <p:cNvPr id="10" name="Title 28"/>
          <p:cNvSpPr>
            <a:spLocks noGrp="1"/>
          </p:cNvSpPr>
          <p:nvPr>
            <p:ph type="title" hasCustomPrompt="1"/>
          </p:nvPr>
        </p:nvSpPr>
        <p:spPr bwMode="gray">
          <a:xfrm>
            <a:off x="548783" y="274320"/>
            <a:ext cx="6038290" cy="521208"/>
          </a:xfrm>
          <a:prstGeom prst="rect">
            <a:avLst/>
          </a:prstGeom>
        </p:spPr>
        <p:txBody>
          <a:bodyPr wrap="square" lIns="0" tIns="0" rIns="0" bIns="0" anchor="ctr" anchorCtr="0"/>
          <a:lstStyle>
            <a:lvl1pPr marL="0" algn="l" defTabSz="1218987" rtl="0" eaLnBrk="1" latinLnBrk="0" hangingPunct="1">
              <a:lnSpc>
                <a:spcPct val="100000"/>
              </a:lnSpc>
              <a:spcBef>
                <a:spcPct val="0"/>
              </a:spcBef>
              <a:buNone/>
              <a:tabLst>
                <a:tab pos="1218987" algn="l"/>
              </a:tabLst>
              <a:defRPr lang="en-US" sz="3600" kern="1200" cap="none" spc="0" baseline="0" dirty="0">
                <a:solidFill>
                  <a:schemeClr val="tx1"/>
                </a:solidFill>
                <a:latin typeface="メイリオ" panose="020B0604030504040204" pitchFamily="50" charset="-128"/>
                <a:ea typeface="メイリオ" panose="020B0604030504040204" pitchFamily="50" charset="-128"/>
                <a:cs typeface="Arial" pitchFamily="34" charset="0"/>
              </a:defRPr>
            </a:lvl1pPr>
          </a:lstStyle>
          <a:p>
            <a:r>
              <a:rPr lang="en-US" dirty="0"/>
              <a:t>Click To Edit Master Title</a:t>
            </a:r>
          </a:p>
        </p:txBody>
      </p:sp>
      <p:sp>
        <p:nvSpPr>
          <p:cNvPr id="12" name="Freeform 5"/>
          <p:cNvSpPr>
            <a:spLocks noChangeAspect="1" noEditPoints="1"/>
          </p:cNvSpPr>
          <p:nvPr userDrawn="1"/>
        </p:nvSpPr>
        <p:spPr bwMode="black">
          <a:xfrm>
            <a:off x="205413" y="423411"/>
            <a:ext cx="200639" cy="200587"/>
          </a:xfrm>
          <a:custGeom>
            <a:avLst/>
            <a:gdLst>
              <a:gd name="T0" fmla="*/ 684 w 1368"/>
              <a:gd name="T1" fmla="*/ 0 h 1368"/>
              <a:gd name="T2" fmla="*/ 0 w 1368"/>
              <a:gd name="T3" fmla="*/ 684 h 1368"/>
              <a:gd name="T4" fmla="*/ 684 w 1368"/>
              <a:gd name="T5" fmla="*/ 1368 h 1368"/>
              <a:gd name="T6" fmla="*/ 1368 w 1368"/>
              <a:gd name="T7" fmla="*/ 684 h 1368"/>
              <a:gd name="T8" fmla="*/ 684 w 1368"/>
              <a:gd name="T9" fmla="*/ 0 h 1368"/>
              <a:gd name="T10" fmla="*/ 1068 w 1368"/>
              <a:gd name="T11" fmla="*/ 698 h 1368"/>
              <a:gd name="T12" fmla="*/ 973 w 1368"/>
              <a:gd name="T13" fmla="*/ 793 h 1368"/>
              <a:gd name="T14" fmla="*/ 793 w 1368"/>
              <a:gd name="T15" fmla="*/ 793 h 1368"/>
              <a:gd name="T16" fmla="*/ 793 w 1368"/>
              <a:gd name="T17" fmla="*/ 973 h 1368"/>
              <a:gd name="T18" fmla="*/ 698 w 1368"/>
              <a:gd name="T19" fmla="*/ 1068 h 1368"/>
              <a:gd name="T20" fmla="*/ 670 w 1368"/>
              <a:gd name="T21" fmla="*/ 1068 h 1368"/>
              <a:gd name="T22" fmla="*/ 576 w 1368"/>
              <a:gd name="T23" fmla="*/ 973 h 1368"/>
              <a:gd name="T24" fmla="*/ 576 w 1368"/>
              <a:gd name="T25" fmla="*/ 793 h 1368"/>
              <a:gd name="T26" fmla="*/ 396 w 1368"/>
              <a:gd name="T27" fmla="*/ 793 h 1368"/>
              <a:gd name="T28" fmla="*/ 301 w 1368"/>
              <a:gd name="T29" fmla="*/ 698 h 1368"/>
              <a:gd name="T30" fmla="*/ 301 w 1368"/>
              <a:gd name="T31" fmla="*/ 671 h 1368"/>
              <a:gd name="T32" fmla="*/ 396 w 1368"/>
              <a:gd name="T33" fmla="*/ 576 h 1368"/>
              <a:gd name="T34" fmla="*/ 576 w 1368"/>
              <a:gd name="T35" fmla="*/ 576 h 1368"/>
              <a:gd name="T36" fmla="*/ 576 w 1368"/>
              <a:gd name="T37" fmla="*/ 396 h 1368"/>
              <a:gd name="T38" fmla="*/ 670 w 1368"/>
              <a:gd name="T39" fmla="*/ 301 h 1368"/>
              <a:gd name="T40" fmla="*/ 698 w 1368"/>
              <a:gd name="T41" fmla="*/ 301 h 1368"/>
              <a:gd name="T42" fmla="*/ 793 w 1368"/>
              <a:gd name="T43" fmla="*/ 396 h 1368"/>
              <a:gd name="T44" fmla="*/ 793 w 1368"/>
              <a:gd name="T45" fmla="*/ 576 h 1368"/>
              <a:gd name="T46" fmla="*/ 973 w 1368"/>
              <a:gd name="T47" fmla="*/ 576 h 1368"/>
              <a:gd name="T48" fmla="*/ 1068 w 1368"/>
              <a:gd name="T49" fmla="*/ 671 h 1368"/>
              <a:gd name="T50" fmla="*/ 1068 w 1368"/>
              <a:gd name="T51" fmla="*/ 698 h 1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368" h="1368">
                <a:moveTo>
                  <a:pt x="684" y="0"/>
                </a:moveTo>
                <a:cubicBezTo>
                  <a:pt x="307" y="0"/>
                  <a:pt x="0" y="307"/>
                  <a:pt x="0" y="684"/>
                </a:cubicBezTo>
                <a:cubicBezTo>
                  <a:pt x="0" y="1062"/>
                  <a:pt x="307" y="1368"/>
                  <a:pt x="684" y="1368"/>
                </a:cubicBezTo>
                <a:cubicBezTo>
                  <a:pt x="1062" y="1368"/>
                  <a:pt x="1368" y="1062"/>
                  <a:pt x="1368" y="684"/>
                </a:cubicBezTo>
                <a:cubicBezTo>
                  <a:pt x="1368" y="307"/>
                  <a:pt x="1062" y="0"/>
                  <a:pt x="684" y="0"/>
                </a:cubicBezTo>
                <a:close/>
                <a:moveTo>
                  <a:pt x="1068" y="698"/>
                </a:moveTo>
                <a:cubicBezTo>
                  <a:pt x="1068" y="751"/>
                  <a:pt x="1025" y="793"/>
                  <a:pt x="973" y="793"/>
                </a:cubicBezTo>
                <a:cubicBezTo>
                  <a:pt x="793" y="793"/>
                  <a:pt x="793" y="793"/>
                  <a:pt x="793" y="793"/>
                </a:cubicBezTo>
                <a:cubicBezTo>
                  <a:pt x="793" y="973"/>
                  <a:pt x="793" y="973"/>
                  <a:pt x="793" y="973"/>
                </a:cubicBezTo>
                <a:cubicBezTo>
                  <a:pt x="793" y="1025"/>
                  <a:pt x="750" y="1068"/>
                  <a:pt x="698" y="1068"/>
                </a:cubicBezTo>
                <a:cubicBezTo>
                  <a:pt x="670" y="1068"/>
                  <a:pt x="670" y="1068"/>
                  <a:pt x="670" y="1068"/>
                </a:cubicBezTo>
                <a:cubicBezTo>
                  <a:pt x="618" y="1068"/>
                  <a:pt x="576" y="1025"/>
                  <a:pt x="576" y="973"/>
                </a:cubicBezTo>
                <a:cubicBezTo>
                  <a:pt x="576" y="793"/>
                  <a:pt x="576" y="793"/>
                  <a:pt x="576" y="793"/>
                </a:cubicBezTo>
                <a:cubicBezTo>
                  <a:pt x="396" y="793"/>
                  <a:pt x="396" y="793"/>
                  <a:pt x="396" y="793"/>
                </a:cubicBezTo>
                <a:cubicBezTo>
                  <a:pt x="344" y="793"/>
                  <a:pt x="301" y="751"/>
                  <a:pt x="301" y="698"/>
                </a:cubicBezTo>
                <a:cubicBezTo>
                  <a:pt x="301" y="671"/>
                  <a:pt x="301" y="671"/>
                  <a:pt x="301" y="671"/>
                </a:cubicBezTo>
                <a:cubicBezTo>
                  <a:pt x="301" y="618"/>
                  <a:pt x="344" y="576"/>
                  <a:pt x="396" y="576"/>
                </a:cubicBezTo>
                <a:cubicBezTo>
                  <a:pt x="576" y="576"/>
                  <a:pt x="576" y="576"/>
                  <a:pt x="576" y="576"/>
                </a:cubicBezTo>
                <a:cubicBezTo>
                  <a:pt x="576" y="396"/>
                  <a:pt x="576" y="396"/>
                  <a:pt x="576" y="396"/>
                </a:cubicBezTo>
                <a:cubicBezTo>
                  <a:pt x="576" y="344"/>
                  <a:pt x="618" y="301"/>
                  <a:pt x="670" y="301"/>
                </a:cubicBezTo>
                <a:cubicBezTo>
                  <a:pt x="698" y="301"/>
                  <a:pt x="698" y="301"/>
                  <a:pt x="698" y="301"/>
                </a:cubicBezTo>
                <a:cubicBezTo>
                  <a:pt x="750" y="301"/>
                  <a:pt x="793" y="344"/>
                  <a:pt x="793" y="396"/>
                </a:cubicBezTo>
                <a:cubicBezTo>
                  <a:pt x="793" y="576"/>
                  <a:pt x="793" y="576"/>
                  <a:pt x="793" y="576"/>
                </a:cubicBezTo>
                <a:cubicBezTo>
                  <a:pt x="973" y="576"/>
                  <a:pt x="973" y="576"/>
                  <a:pt x="973" y="576"/>
                </a:cubicBezTo>
                <a:cubicBezTo>
                  <a:pt x="1025" y="576"/>
                  <a:pt x="1068" y="618"/>
                  <a:pt x="1068" y="671"/>
                </a:cubicBezTo>
                <a:lnTo>
                  <a:pt x="1068" y="698"/>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000000"/>
              </a:solidFill>
              <a:latin typeface="メイリオ" panose="020B0604030504040204" pitchFamily="50" charset="-128"/>
              <a:ea typeface="メイリオ" panose="020B0604030504040204" pitchFamily="50" charset="-128"/>
            </a:endParaRPr>
          </a:p>
        </p:txBody>
      </p:sp>
      <p:sp>
        <p:nvSpPr>
          <p:cNvPr id="16" name="Content Placeholder 2"/>
          <p:cNvSpPr>
            <a:spLocks noGrp="1"/>
          </p:cNvSpPr>
          <p:nvPr>
            <p:ph sz="half" idx="1"/>
          </p:nvPr>
        </p:nvSpPr>
        <p:spPr bwMode="gray">
          <a:xfrm>
            <a:off x="548783" y="1179577"/>
            <a:ext cx="6038290" cy="5211699"/>
          </a:xfrm>
          <a:prstGeom prst="rect">
            <a:avLst/>
          </a:prstGeom>
        </p:spPr>
        <p:txBody>
          <a:bodyPr lIns="0" tIns="0" rIns="0" bIns="0"/>
          <a:lstStyle>
            <a:lvl1pPr marL="171450" indent="-171450">
              <a:lnSpc>
                <a:spcPct val="90000"/>
              </a:lnSpc>
              <a:spcBef>
                <a:spcPts val="500"/>
              </a:spcBef>
              <a:buClrTx/>
              <a:buFont typeface="Arial" panose="020B0604020202020204" pitchFamily="34" charset="0"/>
              <a:buChar char="•"/>
              <a:defRPr sz="2400">
                <a:solidFill>
                  <a:schemeClr val="tx1"/>
                </a:solidFill>
                <a:latin typeface="メイリオ" panose="020B0604030504040204" pitchFamily="50" charset="-128"/>
                <a:ea typeface="メイリオ" panose="020B0604030504040204" pitchFamily="50" charset="-128"/>
                <a:cs typeface="Arial" pitchFamily="34" charset="0"/>
              </a:defRPr>
            </a:lvl1pPr>
            <a:lvl2pPr marL="609493" indent="-228560">
              <a:lnSpc>
                <a:spcPct val="90000"/>
              </a:lnSpc>
              <a:spcBef>
                <a:spcPts val="500"/>
              </a:spcBef>
              <a:buClrTx/>
              <a:buFont typeface="Arial" pitchFamily="34" charset="0"/>
              <a:buChar char="–"/>
              <a:defRPr sz="2000">
                <a:solidFill>
                  <a:schemeClr val="tx1"/>
                </a:solidFill>
                <a:latin typeface="メイリオ" panose="020B0604030504040204" pitchFamily="50" charset="-128"/>
                <a:ea typeface="メイリオ" panose="020B0604030504040204" pitchFamily="50" charset="-128"/>
                <a:cs typeface="Arial" pitchFamily="34" charset="0"/>
              </a:defRPr>
            </a:lvl2pPr>
            <a:lvl3pPr marL="835938" indent="-150258">
              <a:lnSpc>
                <a:spcPct val="90000"/>
              </a:lnSpc>
              <a:spcBef>
                <a:spcPts val="500"/>
              </a:spcBef>
              <a:buClrTx/>
              <a:buFont typeface="Arial" panose="020B0604020202020204" pitchFamily="34" charset="0"/>
              <a:buChar char="-"/>
              <a:defRPr sz="2000">
                <a:solidFill>
                  <a:schemeClr val="tx1"/>
                </a:solidFill>
                <a:latin typeface="メイリオ" panose="020B0604030504040204" pitchFamily="50" charset="-128"/>
                <a:ea typeface="メイリオ" panose="020B0604030504040204" pitchFamily="50" charset="-128"/>
                <a:cs typeface="Arial" pitchFamily="34" charset="0"/>
              </a:defRPr>
            </a:lvl3pPr>
            <a:lvl4pPr marL="1147033" indent="-156606">
              <a:lnSpc>
                <a:spcPct val="90000"/>
              </a:lnSpc>
              <a:spcBef>
                <a:spcPts val="500"/>
              </a:spcBef>
              <a:buClrTx/>
              <a:buFont typeface="Arial" panose="020B0604020202020204" pitchFamily="34" charset="0"/>
              <a:buChar char="-"/>
              <a:defRPr sz="2000">
                <a:solidFill>
                  <a:schemeClr val="tx1"/>
                </a:solidFill>
                <a:latin typeface="メイリオ" panose="020B0604030504040204" pitchFamily="50" charset="-128"/>
                <a:ea typeface="メイリオ" panose="020B0604030504040204" pitchFamily="50" charset="-128"/>
                <a:cs typeface="Arial" pitchFamily="34" charset="0"/>
              </a:defRPr>
            </a:lvl4pPr>
            <a:lvl5pPr marL="1445431" indent="-150258">
              <a:lnSpc>
                <a:spcPct val="90000"/>
              </a:lnSpc>
              <a:spcBef>
                <a:spcPts val="500"/>
              </a:spcBef>
              <a:buClrTx/>
              <a:buFont typeface="Arial" panose="020B0604020202020204" pitchFamily="34" charset="0"/>
              <a:buChar char="-"/>
              <a:defRPr sz="2000">
                <a:solidFill>
                  <a:schemeClr val="tx1"/>
                </a:solidFill>
                <a:latin typeface="メイリオ" panose="020B0604030504040204" pitchFamily="50" charset="-128"/>
                <a:ea typeface="メイリオ" panose="020B0604030504040204" pitchFamily="50" charset="-128"/>
                <a:cs typeface="Arial" pitchFamily="34" charset="0"/>
              </a:defRPr>
            </a:lvl5pPr>
            <a:lvl6pPr>
              <a:defRPr sz="2400"/>
            </a:lvl6pPr>
            <a:lvl7pPr>
              <a:defRPr sz="2400"/>
            </a:lvl7pPr>
            <a:lvl8pPr>
              <a:defRPr sz="2400"/>
            </a:lvl8pPr>
            <a:lvl9pPr>
              <a:defRPr sz="2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Picture Placeholder 8"/>
          <p:cNvSpPr>
            <a:spLocks noGrp="1"/>
          </p:cNvSpPr>
          <p:nvPr>
            <p:ph type="pic" sz="quarter" idx="16"/>
          </p:nvPr>
        </p:nvSpPr>
        <p:spPr>
          <a:xfrm>
            <a:off x="6837071" y="0"/>
            <a:ext cx="5354934" cy="6858000"/>
          </a:xfrm>
          <a:prstGeom prst="rect">
            <a:avLst/>
          </a:prstGeom>
        </p:spPr>
        <p:txBody>
          <a:bodyPr anchor="ctr"/>
          <a:lstStyle>
            <a:lvl1pPr marL="0" indent="0" algn="ctr">
              <a:buNone/>
              <a:defRPr sz="2400">
                <a:solidFill>
                  <a:schemeClr val="accent1"/>
                </a:solidFill>
                <a:latin typeface="メイリオ" panose="020B0604030504040204" pitchFamily="50" charset="-128"/>
                <a:ea typeface="メイリオ" panose="020B0604030504040204" pitchFamily="50" charset="-128"/>
              </a:defRPr>
            </a:lvl1pPr>
          </a:lstStyle>
          <a:p>
            <a:endParaRPr lang="en-US" dirty="0"/>
          </a:p>
        </p:txBody>
      </p:sp>
      <p:sp>
        <p:nvSpPr>
          <p:cNvPr id="7" name="Text Placeholder 5"/>
          <p:cNvSpPr>
            <a:spLocks noGrp="1"/>
          </p:cNvSpPr>
          <p:nvPr>
            <p:ph type="body" sz="quarter" idx="18"/>
          </p:nvPr>
        </p:nvSpPr>
        <p:spPr bwMode="invGray">
          <a:xfrm>
            <a:off x="6987775" y="6330322"/>
            <a:ext cx="4423766" cy="392167"/>
          </a:xfrm>
          <a:prstGeom prst="rect">
            <a:avLst/>
          </a:prstGeom>
          <a:blipFill dpi="0" rotWithShape="1">
            <a:blip r:embed="rId2" cstate="print">
              <a:extLst>
                <a:ext uri="{28A0092B-C50C-407E-A947-70E740481C1C}">
                  <a14:useLocalDpi xmlns:a14="http://schemas.microsoft.com/office/drawing/2010/main" val="0"/>
                </a:ext>
              </a:extLst>
            </a:blip>
            <a:srcRect/>
            <a:stretch>
              <a:fillRect/>
            </a:stretch>
          </a:blipFill>
        </p:spPr>
        <p:txBody>
          <a:bodyPr/>
          <a:lstStyle>
            <a:lvl1pPr marL="0" indent="0">
              <a:buNone/>
              <a:defRPr sz="100">
                <a:noFill/>
                <a:latin typeface="メイリオ" panose="020B0604030504040204" pitchFamily="50" charset="-128"/>
                <a:ea typeface="メイリオ" panose="020B0604030504040204" pitchFamily="50" charset="-128"/>
              </a:defRPr>
            </a:lvl1pPr>
          </a:lstStyle>
          <a:p>
            <a:pPr lvl="0"/>
            <a:r>
              <a:rPr lang="en-US" dirty="0"/>
              <a:t>Click to edit Master text styles</a:t>
            </a:r>
          </a:p>
        </p:txBody>
      </p:sp>
    </p:spTree>
    <p:extLst>
      <p:ext uri="{BB962C8B-B14F-4D97-AF65-F5344CB8AC3E}">
        <p14:creationId xmlns:p14="http://schemas.microsoft.com/office/powerpoint/2010/main" val="15908572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showMasterSp="0" preserve="1" userDrawn="1">
  <p:cSld name="Photo + Statement">
    <p:spTree>
      <p:nvGrpSpPr>
        <p:cNvPr id="1" name=""/>
        <p:cNvGrpSpPr/>
        <p:nvPr/>
      </p:nvGrpSpPr>
      <p:grpSpPr>
        <a:xfrm>
          <a:off x="0" y="0"/>
          <a:ext cx="0" cy="0"/>
          <a:chOff x="0" y="0"/>
          <a:chExt cx="0" cy="0"/>
        </a:xfrm>
      </p:grpSpPr>
      <p:sp>
        <p:nvSpPr>
          <p:cNvPr id="6" name="Picture Placeholder 8"/>
          <p:cNvSpPr>
            <a:spLocks noGrp="1"/>
          </p:cNvSpPr>
          <p:nvPr>
            <p:ph type="pic" sz="quarter" idx="16"/>
          </p:nvPr>
        </p:nvSpPr>
        <p:spPr>
          <a:xfrm>
            <a:off x="1" y="0"/>
            <a:ext cx="12191999" cy="6858000"/>
          </a:xfrm>
          <a:prstGeom prst="rect">
            <a:avLst/>
          </a:prstGeom>
        </p:spPr>
        <p:txBody>
          <a:bodyPr anchor="ctr"/>
          <a:lstStyle>
            <a:lvl1pPr marL="0" indent="0" algn="ctr">
              <a:buNone/>
              <a:defRPr sz="2400">
                <a:solidFill>
                  <a:schemeClr val="accent1"/>
                </a:solidFill>
                <a:latin typeface="メイリオ" panose="020B0604030504040204" pitchFamily="50" charset="-128"/>
                <a:ea typeface="メイリオ" panose="020B0604030504040204" pitchFamily="50" charset="-128"/>
              </a:defRPr>
            </a:lvl1pPr>
          </a:lstStyle>
          <a:p>
            <a:endParaRPr lang="en-US" dirty="0"/>
          </a:p>
        </p:txBody>
      </p:sp>
      <p:sp>
        <p:nvSpPr>
          <p:cNvPr id="15" name="Footer Placeholder 14"/>
          <p:cNvSpPr>
            <a:spLocks noGrp="1"/>
          </p:cNvSpPr>
          <p:nvPr>
            <p:ph type="ftr" sz="quarter" idx="10"/>
          </p:nvPr>
        </p:nvSpPr>
        <p:spPr>
          <a:xfrm>
            <a:off x="548783" y="6397019"/>
            <a:ext cx="2413972" cy="307777"/>
          </a:xfrm>
        </p:spPr>
        <p:txBody>
          <a:bodyPr/>
          <a:lstStyle>
            <a:lvl1pPr>
              <a:defRPr>
                <a:solidFill>
                  <a:schemeClr val="bg1"/>
                </a:solidFill>
                <a:latin typeface="メイリオ" panose="020B0604030504040204" pitchFamily="50" charset="-128"/>
                <a:ea typeface="メイリオ" panose="020B0604030504040204" pitchFamily="50" charset="-128"/>
              </a:defRPr>
            </a:lvl1pPr>
          </a:lstStyle>
          <a:p>
            <a:r>
              <a:rPr lang="en-US" sz="1000">
                <a:solidFill>
                  <a:prstClr val="white"/>
                </a:solidFill>
                <a:cs typeface="Arial" pitchFamily="34" charset="0"/>
              </a:rPr>
              <a:t>2015 Lenovo Internal. All rights reserved.</a:t>
            </a:r>
            <a:endParaRPr lang="en-US" sz="1000" dirty="0">
              <a:solidFill>
                <a:prstClr val="white"/>
              </a:solidFill>
              <a:cs typeface="Arial" pitchFamily="34" charset="0"/>
            </a:endParaRPr>
          </a:p>
        </p:txBody>
      </p:sp>
      <p:sp>
        <p:nvSpPr>
          <p:cNvPr id="8" name="Rectangle 7"/>
          <p:cNvSpPr/>
          <p:nvPr userDrawn="1"/>
        </p:nvSpPr>
        <p:spPr bwMode="gray">
          <a:xfrm>
            <a:off x="11751760" y="6395725"/>
            <a:ext cx="443416" cy="322249"/>
          </a:xfrm>
          <a:prstGeom prst="rect">
            <a:avLst/>
          </a:prstGeom>
          <a:solidFill>
            <a:schemeClr val="tx1"/>
          </a:solidFill>
          <a:ln>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87"/>
            <a:endParaRPr lang="en-US" sz="2400">
              <a:solidFill>
                <a:prstClr val="white"/>
              </a:solidFill>
              <a:latin typeface="メイリオ" panose="020B0604030504040204" pitchFamily="50" charset="-128"/>
              <a:ea typeface="メイリオ" panose="020B0604030504040204" pitchFamily="50" charset="-128"/>
            </a:endParaRPr>
          </a:p>
        </p:txBody>
      </p:sp>
      <p:sp>
        <p:nvSpPr>
          <p:cNvPr id="9" name="TextBox slide number"/>
          <p:cNvSpPr txBox="1"/>
          <p:nvPr userDrawn="1"/>
        </p:nvSpPr>
        <p:spPr bwMode="white">
          <a:xfrm>
            <a:off x="11751760" y="6389269"/>
            <a:ext cx="450462" cy="246221"/>
          </a:xfrm>
          <a:prstGeom prst="rect">
            <a:avLst/>
          </a:prstGeom>
        </p:spPr>
        <p:txBody>
          <a:bodyPr vert="horz" lIns="0" tIns="0" rIns="0" bIns="0" rtlCol="0" anchor="b"/>
          <a:lstStyle>
            <a:defPPr>
              <a:defRPr lang="en-US"/>
            </a:defPPr>
            <a:lvl1pPr algn="ctr">
              <a:defRPr sz="1000">
                <a:solidFill>
                  <a:schemeClr val="bg1"/>
                </a:solidFill>
              </a:defRPr>
            </a:lvl1pPr>
          </a:lstStyle>
          <a:p>
            <a:pPr defTabSz="1218987"/>
            <a:fld id="{6EA5B71A-1B18-4E34-A48F-65DC4937AA99}" type="slidenum">
              <a:rPr lang="en-US" smtClean="0">
                <a:solidFill>
                  <a:prstClr val="white"/>
                </a:solidFill>
                <a:latin typeface="メイリオ" panose="020B0604030504040204" pitchFamily="50" charset="-128"/>
                <a:ea typeface="メイリオ" panose="020B0604030504040204" pitchFamily="50" charset="-128"/>
              </a:rPr>
              <a:pPr defTabSz="1218987"/>
              <a:t>‹#›</a:t>
            </a:fld>
            <a:endParaRPr lang="en-US" dirty="0">
              <a:solidFill>
                <a:prstClr val="white"/>
              </a:solidFill>
              <a:latin typeface="メイリオ" panose="020B0604030504040204" pitchFamily="50" charset="-128"/>
              <a:ea typeface="メイリオ" panose="020B0604030504040204" pitchFamily="50" charset="-128"/>
            </a:endParaRPr>
          </a:p>
        </p:txBody>
      </p:sp>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16200000">
            <a:off x="11308106" y="5505389"/>
            <a:ext cx="1330737" cy="443416"/>
          </a:xfrm>
          <a:prstGeom prst="rect">
            <a:avLst/>
          </a:prstGeom>
        </p:spPr>
      </p:pic>
      <p:sp>
        <p:nvSpPr>
          <p:cNvPr id="13" name="Text Placeholder 5"/>
          <p:cNvSpPr>
            <a:spLocks noGrp="1"/>
          </p:cNvSpPr>
          <p:nvPr>
            <p:ph type="body" sz="quarter" idx="19"/>
          </p:nvPr>
        </p:nvSpPr>
        <p:spPr bwMode="invGray">
          <a:xfrm>
            <a:off x="569130" y="151562"/>
            <a:ext cx="4423766" cy="392167"/>
          </a:xfrm>
          <a:prstGeom prst="rect">
            <a:avLst/>
          </a:prstGeom>
          <a:blipFill dpi="0" rotWithShape="1">
            <a:blip r:embed="rId3" cstate="print">
              <a:extLst>
                <a:ext uri="{28A0092B-C50C-407E-A947-70E740481C1C}">
                  <a14:useLocalDpi xmlns:a14="http://schemas.microsoft.com/office/drawing/2010/main" val="0"/>
                </a:ext>
              </a:extLst>
            </a:blip>
            <a:srcRect/>
            <a:stretch>
              <a:fillRect/>
            </a:stretch>
          </a:blipFill>
        </p:spPr>
        <p:txBody>
          <a:bodyPr/>
          <a:lstStyle>
            <a:lvl1pPr marL="0" indent="0">
              <a:buNone/>
              <a:defRPr sz="100">
                <a:noFill/>
                <a:latin typeface="メイリオ" panose="020B0604030504040204" pitchFamily="50" charset="-128"/>
                <a:ea typeface="メイリオ" panose="020B0604030504040204" pitchFamily="50" charset="-128"/>
              </a:defRPr>
            </a:lvl1pPr>
          </a:lstStyle>
          <a:p>
            <a:pPr lvl="0"/>
            <a:r>
              <a:rPr lang="en-US" dirty="0"/>
              <a:t>Click to edit Master text styles</a:t>
            </a:r>
          </a:p>
        </p:txBody>
      </p:sp>
      <p:sp>
        <p:nvSpPr>
          <p:cNvPr id="14" name="Text Placeholder 3"/>
          <p:cNvSpPr>
            <a:spLocks noGrp="1"/>
          </p:cNvSpPr>
          <p:nvPr>
            <p:ph type="body" sz="quarter" idx="18" hasCustomPrompt="1"/>
          </p:nvPr>
        </p:nvSpPr>
        <p:spPr>
          <a:xfrm>
            <a:off x="5" y="3525805"/>
            <a:ext cx="7886069" cy="2290805"/>
          </a:xfrm>
          <a:prstGeom prst="rect">
            <a:avLst/>
          </a:prstGeom>
          <a:solidFill>
            <a:srgbClr val="FFFFFF">
              <a:alpha val="75000"/>
            </a:srgbClr>
          </a:solidFill>
        </p:spPr>
        <p:txBody>
          <a:bodyPr lIns="548640" tIns="182880" rIns="548640" bIns="182880" anchor="ctr">
            <a:normAutofit/>
          </a:bodyPr>
          <a:lstStyle>
            <a:lvl1pPr marL="0" indent="0">
              <a:lnSpc>
                <a:spcPct val="100000"/>
              </a:lnSpc>
              <a:buFont typeface="Arial" panose="020B0604020202020204" pitchFamily="34" charset="0"/>
              <a:buNone/>
              <a:defRPr sz="2700">
                <a:solidFill>
                  <a:schemeClr val="tx1"/>
                </a:solidFill>
                <a:latin typeface="メイリオ" panose="020B0604030504040204" pitchFamily="50" charset="-128"/>
                <a:ea typeface="メイリオ" panose="020B0604030504040204" pitchFamily="50" charset="-128"/>
              </a:defRPr>
            </a:lvl1pPr>
            <a:lvl2pPr marL="341313" indent="0">
              <a:buNone/>
              <a:defRPr/>
            </a:lvl2pPr>
            <a:lvl3pPr marL="679450" indent="0">
              <a:buNone/>
              <a:defRPr/>
            </a:lvl3pPr>
            <a:lvl4pPr marL="966787" indent="0">
              <a:buNone/>
              <a:defRPr/>
            </a:lvl4pPr>
            <a:lvl5pPr marL="1146175" indent="0">
              <a:buNone/>
              <a:defRPr/>
            </a:lvl5pPr>
          </a:lstStyle>
          <a:p>
            <a:pPr lvl="0"/>
            <a:r>
              <a:rPr lang="en-US" dirty="0"/>
              <a:t>Click to edit text</a:t>
            </a:r>
          </a:p>
        </p:txBody>
      </p:sp>
    </p:spTree>
    <p:extLst>
      <p:ext uri="{BB962C8B-B14F-4D97-AF65-F5344CB8AC3E}">
        <p14:creationId xmlns:p14="http://schemas.microsoft.com/office/powerpoint/2010/main" val="403387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Quote Layout - Sapphire">
    <p:bg>
      <p:bgPr>
        <a:solidFill>
          <a:schemeClr val="bg1"/>
        </a:solidFill>
        <a:effectLst/>
      </p:bgPr>
    </p:bg>
    <p:spTree>
      <p:nvGrpSpPr>
        <p:cNvPr id="1" name=""/>
        <p:cNvGrpSpPr/>
        <p:nvPr/>
      </p:nvGrpSpPr>
      <p:grpSpPr>
        <a:xfrm>
          <a:off x="0" y="0"/>
          <a:ext cx="0" cy="0"/>
          <a:chOff x="0" y="0"/>
          <a:chExt cx="0" cy="0"/>
        </a:xfrm>
      </p:grpSpPr>
      <p:sp>
        <p:nvSpPr>
          <p:cNvPr id="32" name="Rectangle 31"/>
          <p:cNvSpPr/>
          <p:nvPr userDrawn="1"/>
        </p:nvSpPr>
        <p:spPr>
          <a:xfrm>
            <a:off x="6" y="4639112"/>
            <a:ext cx="12192000" cy="2219160"/>
          </a:xfrm>
          <a:prstGeom prst="rect">
            <a:avLst/>
          </a:prstGeom>
          <a:gradFill flip="none" rotWithShape="1">
            <a:gsLst>
              <a:gs pos="0">
                <a:schemeClr val="tx2">
                  <a:alpha val="25000"/>
                </a:schemeClr>
              </a:gs>
              <a:gs pos="50000">
                <a:schemeClr val="bg1">
                  <a:alpha val="50000"/>
                </a:schemeClr>
              </a:gs>
              <a:gs pos="100000">
                <a:schemeClr val="tx2">
                  <a:alpha val="2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87"/>
            <a:endParaRPr lang="en-US" sz="2400">
              <a:solidFill>
                <a:prstClr val="white"/>
              </a:solidFill>
              <a:latin typeface="メイリオ" panose="020B0604030504040204" pitchFamily="50" charset="-128"/>
              <a:ea typeface="メイリオ" panose="020B0604030504040204" pitchFamily="50" charset="-128"/>
            </a:endParaRPr>
          </a:p>
        </p:txBody>
      </p:sp>
      <p:sp>
        <p:nvSpPr>
          <p:cNvPr id="20" name="Footer Placeholder 19"/>
          <p:cNvSpPr>
            <a:spLocks noGrp="1"/>
          </p:cNvSpPr>
          <p:nvPr>
            <p:ph type="ftr" sz="quarter" idx="13"/>
          </p:nvPr>
        </p:nvSpPr>
        <p:spPr>
          <a:xfrm>
            <a:off x="548783" y="6397019"/>
            <a:ext cx="2413972" cy="307777"/>
          </a:xfrm>
        </p:spPr>
        <p:txBody>
          <a:bodyPr/>
          <a:lstStyle>
            <a:lvl1pPr>
              <a:defRPr>
                <a:latin typeface="メイリオ" panose="020B0604030504040204" pitchFamily="50" charset="-128"/>
                <a:ea typeface="メイリオ" panose="020B0604030504040204" pitchFamily="50" charset="-128"/>
              </a:defRPr>
            </a:lvl1pPr>
          </a:lstStyle>
          <a:p>
            <a:r>
              <a:rPr lang="en-US" sz="1000">
                <a:solidFill>
                  <a:srgbClr val="939598"/>
                </a:solidFill>
                <a:cs typeface="Arial" pitchFamily="34" charset="0"/>
              </a:rPr>
              <a:t>2015 Lenovo Internal. All rights reserved.</a:t>
            </a:r>
            <a:endParaRPr lang="en-US" sz="1000" dirty="0">
              <a:solidFill>
                <a:srgbClr val="939598"/>
              </a:solidFill>
              <a:cs typeface="Arial" pitchFamily="34" charset="0"/>
            </a:endParaRPr>
          </a:p>
        </p:txBody>
      </p:sp>
      <p:grpSp>
        <p:nvGrpSpPr>
          <p:cNvPr id="8" name="Group 7"/>
          <p:cNvGrpSpPr/>
          <p:nvPr userDrawn="1"/>
        </p:nvGrpSpPr>
        <p:grpSpPr bwMode="gray">
          <a:xfrm>
            <a:off x="1828652" y="993484"/>
            <a:ext cx="8537884" cy="4341742"/>
            <a:chOff x="1828170" y="1258957"/>
            <a:chExt cx="8535661" cy="4341742"/>
          </a:xfrm>
        </p:grpSpPr>
        <p:sp>
          <p:nvSpPr>
            <p:cNvPr id="9" name="Freeform 9"/>
            <p:cNvSpPr>
              <a:spLocks/>
            </p:cNvSpPr>
            <p:nvPr userDrawn="1"/>
          </p:nvSpPr>
          <p:spPr bwMode="gray">
            <a:xfrm>
              <a:off x="5610226" y="4994274"/>
              <a:ext cx="974725" cy="606425"/>
            </a:xfrm>
            <a:custGeom>
              <a:avLst/>
              <a:gdLst>
                <a:gd name="T0" fmla="*/ 122 w 257"/>
                <a:gd name="T1" fmla="*/ 155 h 159"/>
                <a:gd name="T2" fmla="*/ 4 w 257"/>
                <a:gd name="T3" fmla="*/ 12 h 159"/>
                <a:gd name="T4" fmla="*/ 10 w 257"/>
                <a:gd name="T5" fmla="*/ 0 h 159"/>
                <a:gd name="T6" fmla="*/ 247 w 257"/>
                <a:gd name="T7" fmla="*/ 0 h 159"/>
                <a:gd name="T8" fmla="*/ 253 w 257"/>
                <a:gd name="T9" fmla="*/ 12 h 159"/>
                <a:gd name="T10" fmla="*/ 134 w 257"/>
                <a:gd name="T11" fmla="*/ 155 h 159"/>
                <a:gd name="T12" fmla="*/ 122 w 257"/>
                <a:gd name="T13" fmla="*/ 155 h 159"/>
              </a:gdLst>
              <a:ahLst/>
              <a:cxnLst>
                <a:cxn ang="0">
                  <a:pos x="T0" y="T1"/>
                </a:cxn>
                <a:cxn ang="0">
                  <a:pos x="T2" y="T3"/>
                </a:cxn>
                <a:cxn ang="0">
                  <a:pos x="T4" y="T5"/>
                </a:cxn>
                <a:cxn ang="0">
                  <a:pos x="T6" y="T7"/>
                </a:cxn>
                <a:cxn ang="0">
                  <a:pos x="T8" y="T9"/>
                </a:cxn>
                <a:cxn ang="0">
                  <a:pos x="T10" y="T11"/>
                </a:cxn>
                <a:cxn ang="0">
                  <a:pos x="T12" y="T13"/>
                </a:cxn>
              </a:cxnLst>
              <a:rect l="0" t="0" r="r" b="b"/>
              <a:pathLst>
                <a:path w="257" h="159">
                  <a:moveTo>
                    <a:pt x="122" y="155"/>
                  </a:moveTo>
                  <a:cubicBezTo>
                    <a:pt x="4" y="12"/>
                    <a:pt x="4" y="12"/>
                    <a:pt x="4" y="12"/>
                  </a:cubicBezTo>
                  <a:cubicBezTo>
                    <a:pt x="0" y="7"/>
                    <a:pt x="3" y="0"/>
                    <a:pt x="10" y="0"/>
                  </a:cubicBezTo>
                  <a:cubicBezTo>
                    <a:pt x="247" y="0"/>
                    <a:pt x="247" y="0"/>
                    <a:pt x="247" y="0"/>
                  </a:cubicBezTo>
                  <a:cubicBezTo>
                    <a:pt x="253" y="0"/>
                    <a:pt x="257" y="7"/>
                    <a:pt x="253" y="12"/>
                  </a:cubicBezTo>
                  <a:cubicBezTo>
                    <a:pt x="134" y="155"/>
                    <a:pt x="134" y="155"/>
                    <a:pt x="134" y="155"/>
                  </a:cubicBezTo>
                  <a:cubicBezTo>
                    <a:pt x="131" y="159"/>
                    <a:pt x="125" y="159"/>
                    <a:pt x="122" y="155"/>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000000"/>
                </a:solidFill>
                <a:latin typeface="メイリオ" panose="020B0604030504040204" pitchFamily="50" charset="-128"/>
                <a:ea typeface="メイリオ" panose="020B0604030504040204" pitchFamily="50" charset="-128"/>
              </a:endParaRPr>
            </a:p>
          </p:txBody>
        </p:sp>
        <p:sp>
          <p:nvSpPr>
            <p:cNvPr id="10" name="Rounded Rectangle 9"/>
            <p:cNvSpPr/>
            <p:nvPr userDrawn="1"/>
          </p:nvSpPr>
          <p:spPr bwMode="gray">
            <a:xfrm>
              <a:off x="1828170" y="1258957"/>
              <a:ext cx="8535661" cy="3893151"/>
            </a:xfrm>
            <a:prstGeom prst="roundRect">
              <a:avLst>
                <a:gd name="adj" fmla="val 5437"/>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1218987"/>
              <a:endParaRPr lang="en-US" sz="2400">
                <a:solidFill>
                  <a:prstClr val="white"/>
                </a:solidFill>
                <a:latin typeface="メイリオ" panose="020B0604030504040204" pitchFamily="50" charset="-128"/>
                <a:ea typeface="メイリオ" panose="020B0604030504040204" pitchFamily="50" charset="-128"/>
              </a:endParaRPr>
            </a:p>
          </p:txBody>
        </p:sp>
      </p:grpSp>
      <p:sp>
        <p:nvSpPr>
          <p:cNvPr id="15" name="Text Placeholder 107"/>
          <p:cNvSpPr>
            <a:spLocks noGrp="1"/>
          </p:cNvSpPr>
          <p:nvPr>
            <p:ph type="body" sz="quarter" idx="18" hasCustomPrompt="1"/>
          </p:nvPr>
        </p:nvSpPr>
        <p:spPr bwMode="white">
          <a:xfrm>
            <a:off x="2043195" y="1276360"/>
            <a:ext cx="8108786" cy="3242641"/>
          </a:xfrm>
          <a:prstGeom prst="rect">
            <a:avLst/>
          </a:prstGeom>
        </p:spPr>
        <p:txBody>
          <a:bodyPr anchor="ctr">
            <a:normAutofit/>
          </a:bodyPr>
          <a:lstStyle>
            <a:lvl1pPr marL="0" indent="0" algn="ctr">
              <a:lnSpc>
                <a:spcPct val="100000"/>
              </a:lnSpc>
              <a:buNone/>
              <a:defRPr sz="3600">
                <a:solidFill>
                  <a:schemeClr val="bg1"/>
                </a:solidFill>
                <a:latin typeface="メイリオ" panose="020B0604030504040204" pitchFamily="50" charset="-128"/>
                <a:ea typeface="メイリオ" panose="020B0604030504040204" pitchFamily="50" charset="-128"/>
              </a:defRPr>
            </a:lvl1pPr>
            <a:lvl2pPr marL="341313" indent="0" algn="ctr">
              <a:buNone/>
              <a:defRPr>
                <a:solidFill>
                  <a:schemeClr val="bg1"/>
                </a:solidFill>
              </a:defRPr>
            </a:lvl2pPr>
            <a:lvl3pPr marL="679450" indent="0" algn="ctr">
              <a:buNone/>
              <a:defRPr>
                <a:solidFill>
                  <a:schemeClr val="bg1"/>
                </a:solidFill>
              </a:defRPr>
            </a:lvl3pPr>
            <a:lvl4pPr marL="966787" indent="0" algn="ctr">
              <a:buNone/>
              <a:defRPr>
                <a:solidFill>
                  <a:schemeClr val="bg1"/>
                </a:solidFill>
              </a:defRPr>
            </a:lvl4pPr>
            <a:lvl5pPr marL="1146175" indent="0" algn="ctr">
              <a:buNone/>
              <a:defRPr>
                <a:solidFill>
                  <a:schemeClr val="bg1"/>
                </a:solidFill>
              </a:defRPr>
            </a:lvl5pPr>
          </a:lstStyle>
          <a:p>
            <a:pPr lvl="0"/>
            <a:r>
              <a:rPr lang="en-US" dirty="0"/>
              <a:t>Click to edit quote</a:t>
            </a:r>
          </a:p>
        </p:txBody>
      </p:sp>
      <p:pic>
        <p:nvPicPr>
          <p:cNvPr id="16" name="Picture 1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078" y="6013492"/>
            <a:ext cx="10061020" cy="681925"/>
          </a:xfrm>
          <a:prstGeom prst="rect">
            <a:avLst/>
          </a:prstGeom>
        </p:spPr>
      </p:pic>
      <p:sp>
        <p:nvSpPr>
          <p:cNvPr id="17" name="Text Placeholder 110"/>
          <p:cNvSpPr>
            <a:spLocks noGrp="1"/>
          </p:cNvSpPr>
          <p:nvPr>
            <p:ph type="body" sz="quarter" idx="19" hasCustomPrompt="1"/>
          </p:nvPr>
        </p:nvSpPr>
        <p:spPr>
          <a:xfrm>
            <a:off x="2043195" y="5555972"/>
            <a:ext cx="8108786" cy="876300"/>
          </a:xfrm>
          <a:prstGeom prst="rect">
            <a:avLst/>
          </a:prstGeom>
        </p:spPr>
        <p:txBody>
          <a:bodyPr/>
          <a:lstStyle>
            <a:lvl1pPr marL="0" indent="0" algn="ctr">
              <a:buNone/>
              <a:defRPr sz="2400" b="1">
                <a:solidFill>
                  <a:schemeClr val="tx1"/>
                </a:solidFill>
                <a:latin typeface="メイリオ" panose="020B0604030504040204" pitchFamily="50" charset="-128"/>
                <a:ea typeface="メイリオ" panose="020B0604030504040204" pitchFamily="50" charset="-128"/>
              </a:defRPr>
            </a:lvl1pPr>
            <a:lvl2pPr marL="341313" indent="0">
              <a:buNone/>
              <a:defRPr/>
            </a:lvl2pPr>
            <a:lvl3pPr marL="679450" indent="0">
              <a:buNone/>
              <a:defRPr/>
            </a:lvl3pPr>
            <a:lvl4pPr marL="966787" indent="0">
              <a:buNone/>
              <a:defRPr/>
            </a:lvl4pPr>
            <a:lvl5pPr marL="1146175" indent="0">
              <a:buNone/>
              <a:defRPr/>
            </a:lvl5pPr>
          </a:lstStyle>
          <a:p>
            <a:pPr lvl="0"/>
            <a:r>
              <a:rPr lang="en-US" dirty="0"/>
              <a:t>Click to edit quote source</a:t>
            </a:r>
          </a:p>
        </p:txBody>
      </p:sp>
      <p:grpSp>
        <p:nvGrpSpPr>
          <p:cNvPr id="18" name="Group 17"/>
          <p:cNvGrpSpPr/>
          <p:nvPr userDrawn="1"/>
        </p:nvGrpSpPr>
        <p:grpSpPr>
          <a:xfrm>
            <a:off x="5802236" y="4633146"/>
            <a:ext cx="590704" cy="104775"/>
            <a:chOff x="5738813" y="4606631"/>
            <a:chExt cx="590550" cy="104775"/>
          </a:xfrm>
          <a:solidFill>
            <a:schemeClr val="accent5"/>
          </a:solidFill>
        </p:grpSpPr>
        <p:sp>
          <p:nvSpPr>
            <p:cNvPr id="19" name="Oval 18"/>
            <p:cNvSpPr/>
            <p:nvPr userDrawn="1"/>
          </p:nvSpPr>
          <p:spPr>
            <a:xfrm>
              <a:off x="5738813" y="4606631"/>
              <a:ext cx="104775" cy="1047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1218987"/>
              <a:endParaRPr lang="en-US" sz="2400">
                <a:solidFill>
                  <a:prstClr val="white"/>
                </a:solidFill>
                <a:latin typeface="メイリオ" panose="020B0604030504040204" pitchFamily="50" charset="-128"/>
                <a:ea typeface="メイリオ" panose="020B0604030504040204" pitchFamily="50" charset="-128"/>
              </a:endParaRPr>
            </a:p>
          </p:txBody>
        </p:sp>
        <p:sp>
          <p:nvSpPr>
            <p:cNvPr id="21" name="Oval 20"/>
            <p:cNvSpPr/>
            <p:nvPr userDrawn="1"/>
          </p:nvSpPr>
          <p:spPr>
            <a:xfrm>
              <a:off x="5981700" y="4606631"/>
              <a:ext cx="104775" cy="1047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1218987"/>
              <a:endParaRPr lang="en-US" sz="2400">
                <a:solidFill>
                  <a:prstClr val="white"/>
                </a:solidFill>
                <a:latin typeface="メイリオ" panose="020B0604030504040204" pitchFamily="50" charset="-128"/>
                <a:ea typeface="メイリオ" panose="020B0604030504040204" pitchFamily="50" charset="-128"/>
              </a:endParaRPr>
            </a:p>
          </p:txBody>
        </p:sp>
        <p:sp>
          <p:nvSpPr>
            <p:cNvPr id="22" name="Oval 21"/>
            <p:cNvSpPr/>
            <p:nvPr userDrawn="1"/>
          </p:nvSpPr>
          <p:spPr>
            <a:xfrm>
              <a:off x="6224588" y="4606631"/>
              <a:ext cx="104775" cy="1047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1218987"/>
              <a:endParaRPr lang="en-US" sz="2400">
                <a:solidFill>
                  <a:prstClr val="white"/>
                </a:solidFill>
                <a:latin typeface="メイリオ" panose="020B0604030504040204" pitchFamily="50" charset="-128"/>
                <a:ea typeface="メイリオ" panose="020B0604030504040204" pitchFamily="50" charset="-128"/>
              </a:endParaRPr>
            </a:p>
          </p:txBody>
        </p:sp>
      </p:grpSp>
      <p:grpSp>
        <p:nvGrpSpPr>
          <p:cNvPr id="23" name="Group 22"/>
          <p:cNvGrpSpPr/>
          <p:nvPr userDrawn="1"/>
        </p:nvGrpSpPr>
        <p:grpSpPr bwMode="gray">
          <a:xfrm>
            <a:off x="5854958" y="734066"/>
            <a:ext cx="485260" cy="485134"/>
            <a:chOff x="5853433" y="734066"/>
            <a:chExt cx="485134" cy="485134"/>
          </a:xfrm>
        </p:grpSpPr>
        <p:sp>
          <p:nvSpPr>
            <p:cNvPr id="24" name="Oval 23"/>
            <p:cNvSpPr/>
            <p:nvPr userDrawn="1"/>
          </p:nvSpPr>
          <p:spPr bwMode="gray">
            <a:xfrm>
              <a:off x="5886450" y="767634"/>
              <a:ext cx="419098" cy="419098"/>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1218987"/>
              <a:endParaRPr lang="en-US" sz="2400" dirty="0">
                <a:solidFill>
                  <a:prstClr val="white"/>
                </a:solidFill>
                <a:latin typeface="メイリオ" panose="020B0604030504040204" pitchFamily="50" charset="-128"/>
                <a:ea typeface="メイリオ" panose="020B0604030504040204" pitchFamily="50" charset="-128"/>
              </a:endParaRPr>
            </a:p>
          </p:txBody>
        </p:sp>
        <p:sp>
          <p:nvSpPr>
            <p:cNvPr id="25" name="Freeform 9"/>
            <p:cNvSpPr>
              <a:spLocks noEditPoints="1"/>
            </p:cNvSpPr>
            <p:nvPr userDrawn="1"/>
          </p:nvSpPr>
          <p:spPr bwMode="gray">
            <a:xfrm>
              <a:off x="5853433" y="734066"/>
              <a:ext cx="485134" cy="485134"/>
            </a:xfrm>
            <a:custGeom>
              <a:avLst/>
              <a:gdLst>
                <a:gd name="T0" fmla="*/ 206 w 412"/>
                <a:gd name="T1" fmla="*/ 0 h 412"/>
                <a:gd name="T2" fmla="*/ 0 w 412"/>
                <a:gd name="T3" fmla="*/ 206 h 412"/>
                <a:gd name="T4" fmla="*/ 206 w 412"/>
                <a:gd name="T5" fmla="*/ 412 h 412"/>
                <a:gd name="T6" fmla="*/ 412 w 412"/>
                <a:gd name="T7" fmla="*/ 206 h 412"/>
                <a:gd name="T8" fmla="*/ 206 w 412"/>
                <a:gd name="T9" fmla="*/ 0 h 412"/>
                <a:gd name="T10" fmla="*/ 206 w 412"/>
                <a:gd name="T11" fmla="*/ 376 h 412"/>
                <a:gd name="T12" fmla="*/ 36 w 412"/>
                <a:gd name="T13" fmla="*/ 206 h 412"/>
                <a:gd name="T14" fmla="*/ 206 w 412"/>
                <a:gd name="T15" fmla="*/ 36 h 412"/>
                <a:gd name="T16" fmla="*/ 376 w 412"/>
                <a:gd name="T17" fmla="*/ 206 h 412"/>
                <a:gd name="T18" fmla="*/ 206 w 412"/>
                <a:gd name="T19" fmla="*/ 376 h 412"/>
                <a:gd name="T20" fmla="*/ 189 w 412"/>
                <a:gd name="T21" fmla="*/ 262 h 412"/>
                <a:gd name="T22" fmla="*/ 125 w 412"/>
                <a:gd name="T23" fmla="*/ 262 h 412"/>
                <a:gd name="T24" fmla="*/ 125 w 412"/>
                <a:gd name="T25" fmla="*/ 216 h 412"/>
                <a:gd name="T26" fmla="*/ 130 w 412"/>
                <a:gd name="T27" fmla="*/ 172 h 412"/>
                <a:gd name="T28" fmla="*/ 148 w 412"/>
                <a:gd name="T29" fmla="*/ 143 h 412"/>
                <a:gd name="T30" fmla="*/ 182 w 412"/>
                <a:gd name="T31" fmla="*/ 123 h 412"/>
                <a:gd name="T32" fmla="*/ 194 w 412"/>
                <a:gd name="T33" fmla="*/ 150 h 412"/>
                <a:gd name="T34" fmla="*/ 167 w 412"/>
                <a:gd name="T35" fmla="*/ 167 h 412"/>
                <a:gd name="T36" fmla="*/ 158 w 412"/>
                <a:gd name="T37" fmla="*/ 198 h 412"/>
                <a:gd name="T38" fmla="*/ 189 w 412"/>
                <a:gd name="T39" fmla="*/ 198 h 412"/>
                <a:gd name="T40" fmla="*/ 189 w 412"/>
                <a:gd name="T41" fmla="*/ 262 h 412"/>
                <a:gd name="T42" fmla="*/ 278 w 412"/>
                <a:gd name="T43" fmla="*/ 262 h 412"/>
                <a:gd name="T44" fmla="*/ 214 w 412"/>
                <a:gd name="T45" fmla="*/ 262 h 412"/>
                <a:gd name="T46" fmla="*/ 214 w 412"/>
                <a:gd name="T47" fmla="*/ 216 h 412"/>
                <a:gd name="T48" fmla="*/ 219 w 412"/>
                <a:gd name="T49" fmla="*/ 172 h 412"/>
                <a:gd name="T50" fmla="*/ 237 w 412"/>
                <a:gd name="T51" fmla="*/ 143 h 412"/>
                <a:gd name="T52" fmla="*/ 270 w 412"/>
                <a:gd name="T53" fmla="*/ 123 h 412"/>
                <a:gd name="T54" fmla="*/ 283 w 412"/>
                <a:gd name="T55" fmla="*/ 150 h 412"/>
                <a:gd name="T56" fmla="*/ 255 w 412"/>
                <a:gd name="T57" fmla="*/ 167 h 412"/>
                <a:gd name="T58" fmla="*/ 247 w 412"/>
                <a:gd name="T59" fmla="*/ 198 h 412"/>
                <a:gd name="T60" fmla="*/ 278 w 412"/>
                <a:gd name="T61" fmla="*/ 198 h 412"/>
                <a:gd name="T62" fmla="*/ 278 w 412"/>
                <a:gd name="T63" fmla="*/ 262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12" h="412">
                  <a:moveTo>
                    <a:pt x="206" y="0"/>
                  </a:moveTo>
                  <a:cubicBezTo>
                    <a:pt x="92" y="0"/>
                    <a:pt x="0" y="93"/>
                    <a:pt x="0" y="206"/>
                  </a:cubicBezTo>
                  <a:cubicBezTo>
                    <a:pt x="0" y="320"/>
                    <a:pt x="92" y="412"/>
                    <a:pt x="206" y="412"/>
                  </a:cubicBezTo>
                  <a:cubicBezTo>
                    <a:pt x="320" y="412"/>
                    <a:pt x="412" y="320"/>
                    <a:pt x="412" y="206"/>
                  </a:cubicBezTo>
                  <a:cubicBezTo>
                    <a:pt x="412" y="93"/>
                    <a:pt x="320" y="0"/>
                    <a:pt x="206" y="0"/>
                  </a:cubicBezTo>
                  <a:close/>
                  <a:moveTo>
                    <a:pt x="206" y="376"/>
                  </a:moveTo>
                  <a:cubicBezTo>
                    <a:pt x="112" y="376"/>
                    <a:pt x="36" y="300"/>
                    <a:pt x="36" y="206"/>
                  </a:cubicBezTo>
                  <a:cubicBezTo>
                    <a:pt x="36" y="112"/>
                    <a:pt x="112" y="36"/>
                    <a:pt x="206" y="36"/>
                  </a:cubicBezTo>
                  <a:cubicBezTo>
                    <a:pt x="300" y="36"/>
                    <a:pt x="376" y="112"/>
                    <a:pt x="376" y="206"/>
                  </a:cubicBezTo>
                  <a:cubicBezTo>
                    <a:pt x="376" y="300"/>
                    <a:pt x="300" y="376"/>
                    <a:pt x="206" y="376"/>
                  </a:cubicBezTo>
                  <a:close/>
                  <a:moveTo>
                    <a:pt x="189" y="262"/>
                  </a:moveTo>
                  <a:cubicBezTo>
                    <a:pt x="125" y="262"/>
                    <a:pt x="125" y="262"/>
                    <a:pt x="125" y="262"/>
                  </a:cubicBezTo>
                  <a:cubicBezTo>
                    <a:pt x="125" y="216"/>
                    <a:pt x="125" y="216"/>
                    <a:pt x="125" y="216"/>
                  </a:cubicBezTo>
                  <a:cubicBezTo>
                    <a:pt x="125" y="197"/>
                    <a:pt x="127" y="183"/>
                    <a:pt x="130" y="172"/>
                  </a:cubicBezTo>
                  <a:cubicBezTo>
                    <a:pt x="133" y="161"/>
                    <a:pt x="139" y="152"/>
                    <a:pt x="148" y="143"/>
                  </a:cubicBezTo>
                  <a:cubicBezTo>
                    <a:pt x="157" y="135"/>
                    <a:pt x="168" y="128"/>
                    <a:pt x="182" y="123"/>
                  </a:cubicBezTo>
                  <a:cubicBezTo>
                    <a:pt x="194" y="150"/>
                    <a:pt x="194" y="150"/>
                    <a:pt x="194" y="150"/>
                  </a:cubicBezTo>
                  <a:cubicBezTo>
                    <a:pt x="182" y="154"/>
                    <a:pt x="172" y="160"/>
                    <a:pt x="167" y="167"/>
                  </a:cubicBezTo>
                  <a:cubicBezTo>
                    <a:pt x="161" y="175"/>
                    <a:pt x="158" y="185"/>
                    <a:pt x="158" y="198"/>
                  </a:cubicBezTo>
                  <a:cubicBezTo>
                    <a:pt x="189" y="198"/>
                    <a:pt x="189" y="198"/>
                    <a:pt x="189" y="198"/>
                  </a:cubicBezTo>
                  <a:lnTo>
                    <a:pt x="189" y="262"/>
                  </a:lnTo>
                  <a:close/>
                  <a:moveTo>
                    <a:pt x="278" y="262"/>
                  </a:moveTo>
                  <a:cubicBezTo>
                    <a:pt x="214" y="262"/>
                    <a:pt x="214" y="262"/>
                    <a:pt x="214" y="262"/>
                  </a:cubicBezTo>
                  <a:cubicBezTo>
                    <a:pt x="214" y="216"/>
                    <a:pt x="214" y="216"/>
                    <a:pt x="214" y="216"/>
                  </a:cubicBezTo>
                  <a:cubicBezTo>
                    <a:pt x="214" y="197"/>
                    <a:pt x="215" y="182"/>
                    <a:pt x="219" y="172"/>
                  </a:cubicBezTo>
                  <a:cubicBezTo>
                    <a:pt x="222" y="161"/>
                    <a:pt x="228" y="152"/>
                    <a:pt x="237" y="143"/>
                  </a:cubicBezTo>
                  <a:cubicBezTo>
                    <a:pt x="246" y="135"/>
                    <a:pt x="257" y="128"/>
                    <a:pt x="270" y="123"/>
                  </a:cubicBezTo>
                  <a:cubicBezTo>
                    <a:pt x="283" y="150"/>
                    <a:pt x="283" y="150"/>
                    <a:pt x="283" y="150"/>
                  </a:cubicBezTo>
                  <a:cubicBezTo>
                    <a:pt x="270" y="154"/>
                    <a:pt x="261" y="160"/>
                    <a:pt x="255" y="167"/>
                  </a:cubicBezTo>
                  <a:cubicBezTo>
                    <a:pt x="250" y="175"/>
                    <a:pt x="247" y="185"/>
                    <a:pt x="247" y="198"/>
                  </a:cubicBezTo>
                  <a:cubicBezTo>
                    <a:pt x="278" y="198"/>
                    <a:pt x="278" y="198"/>
                    <a:pt x="278" y="198"/>
                  </a:cubicBezTo>
                  <a:lnTo>
                    <a:pt x="278" y="26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000000"/>
                </a:solidFill>
                <a:latin typeface="メイリオ" panose="020B0604030504040204" pitchFamily="50" charset="-128"/>
                <a:ea typeface="メイリオ" panose="020B0604030504040204" pitchFamily="50" charset="-128"/>
              </a:endParaRPr>
            </a:p>
          </p:txBody>
        </p:sp>
      </p:grpSp>
      <p:sp>
        <p:nvSpPr>
          <p:cNvPr id="29" name="Rectangle 28"/>
          <p:cNvSpPr/>
          <p:nvPr userDrawn="1"/>
        </p:nvSpPr>
        <p:spPr bwMode="gray">
          <a:xfrm>
            <a:off x="11751760" y="6395725"/>
            <a:ext cx="443416" cy="322249"/>
          </a:xfrm>
          <a:prstGeom prst="rect">
            <a:avLst/>
          </a:prstGeom>
          <a:solidFill>
            <a:schemeClr val="tx1"/>
          </a:solidFill>
          <a:ln>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87"/>
            <a:endParaRPr lang="en-US" sz="2400">
              <a:solidFill>
                <a:prstClr val="white"/>
              </a:solidFill>
              <a:latin typeface="メイリオ" panose="020B0604030504040204" pitchFamily="50" charset="-128"/>
              <a:ea typeface="メイリオ" panose="020B0604030504040204" pitchFamily="50" charset="-128"/>
            </a:endParaRPr>
          </a:p>
        </p:txBody>
      </p:sp>
      <p:sp>
        <p:nvSpPr>
          <p:cNvPr id="30" name="TextBox slide number"/>
          <p:cNvSpPr txBox="1"/>
          <p:nvPr userDrawn="1"/>
        </p:nvSpPr>
        <p:spPr bwMode="white">
          <a:xfrm>
            <a:off x="11751760" y="6389269"/>
            <a:ext cx="450462" cy="246221"/>
          </a:xfrm>
          <a:prstGeom prst="rect">
            <a:avLst/>
          </a:prstGeom>
        </p:spPr>
        <p:txBody>
          <a:bodyPr vert="horz" lIns="0" tIns="0" rIns="0" bIns="0" rtlCol="0" anchor="b"/>
          <a:lstStyle>
            <a:defPPr>
              <a:defRPr lang="en-US"/>
            </a:defPPr>
            <a:lvl1pPr algn="ctr">
              <a:defRPr sz="1000">
                <a:solidFill>
                  <a:schemeClr val="bg1"/>
                </a:solidFill>
              </a:defRPr>
            </a:lvl1pPr>
          </a:lstStyle>
          <a:p>
            <a:pPr defTabSz="1218987"/>
            <a:fld id="{6EA5B71A-1B18-4E34-A48F-65DC4937AA99}" type="slidenum">
              <a:rPr lang="en-US" smtClean="0">
                <a:solidFill>
                  <a:prstClr val="white"/>
                </a:solidFill>
                <a:latin typeface="メイリオ" panose="020B0604030504040204" pitchFamily="50" charset="-128"/>
                <a:ea typeface="メイリオ" panose="020B0604030504040204" pitchFamily="50" charset="-128"/>
              </a:rPr>
              <a:pPr defTabSz="1218987"/>
              <a:t>‹#›</a:t>
            </a:fld>
            <a:endParaRPr lang="en-US" dirty="0">
              <a:solidFill>
                <a:prstClr val="white"/>
              </a:solidFill>
              <a:latin typeface="メイリオ" panose="020B0604030504040204" pitchFamily="50" charset="-128"/>
              <a:ea typeface="メイリオ" panose="020B0604030504040204" pitchFamily="50" charset="-128"/>
            </a:endParaRPr>
          </a:p>
        </p:txBody>
      </p:sp>
      <p:pic>
        <p:nvPicPr>
          <p:cNvPr id="31" name="Picture 3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16200000">
            <a:off x="11308106" y="5505389"/>
            <a:ext cx="1330737" cy="443416"/>
          </a:xfrm>
          <a:prstGeom prst="rect">
            <a:avLst/>
          </a:prstGeom>
        </p:spPr>
      </p:pic>
    </p:spTree>
    <p:extLst>
      <p:ext uri="{BB962C8B-B14F-4D97-AF65-F5344CB8AC3E}">
        <p14:creationId xmlns:p14="http://schemas.microsoft.com/office/powerpoint/2010/main" val="7696823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showMasterSp="0" preserve="1" userDrawn="1">
  <p:cSld name="Content w/Product - No Background">
    <p:bg>
      <p:bgPr>
        <a:solidFill>
          <a:schemeClr val="bg1"/>
        </a:solidFill>
        <a:effectLst/>
      </p:bgPr>
    </p:bg>
    <p:spTree>
      <p:nvGrpSpPr>
        <p:cNvPr id="1" name=""/>
        <p:cNvGrpSpPr/>
        <p:nvPr/>
      </p:nvGrpSpPr>
      <p:grpSpPr>
        <a:xfrm>
          <a:off x="0" y="0"/>
          <a:ext cx="0" cy="0"/>
          <a:chOff x="0" y="0"/>
          <a:chExt cx="0" cy="0"/>
        </a:xfrm>
      </p:grpSpPr>
      <p:sp>
        <p:nvSpPr>
          <p:cNvPr id="71" name="Rectangle 70"/>
          <p:cNvSpPr/>
          <p:nvPr userDrawn="1"/>
        </p:nvSpPr>
        <p:spPr>
          <a:xfrm>
            <a:off x="6" y="4639112"/>
            <a:ext cx="12192000" cy="2219160"/>
          </a:xfrm>
          <a:prstGeom prst="rect">
            <a:avLst/>
          </a:prstGeom>
          <a:gradFill flip="none" rotWithShape="1">
            <a:gsLst>
              <a:gs pos="0">
                <a:schemeClr val="tx2">
                  <a:alpha val="25000"/>
                </a:schemeClr>
              </a:gs>
              <a:gs pos="50000">
                <a:schemeClr val="bg1">
                  <a:alpha val="50000"/>
                </a:schemeClr>
              </a:gs>
              <a:gs pos="100000">
                <a:schemeClr val="tx2">
                  <a:alpha val="2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87"/>
            <a:endParaRPr lang="en-US" sz="2400">
              <a:solidFill>
                <a:prstClr val="white"/>
              </a:solidFill>
              <a:latin typeface="メイリオ" panose="020B0604030504040204" pitchFamily="50" charset="-128"/>
              <a:ea typeface="メイリオ" panose="020B0604030504040204" pitchFamily="50" charset="-128"/>
            </a:endParaRPr>
          </a:p>
        </p:txBody>
      </p:sp>
      <p:sp>
        <p:nvSpPr>
          <p:cNvPr id="48" name="Oval 47"/>
          <p:cNvSpPr/>
          <p:nvPr userDrawn="1"/>
        </p:nvSpPr>
        <p:spPr>
          <a:xfrm>
            <a:off x="5932562" y="0"/>
            <a:ext cx="6262614" cy="6858000"/>
          </a:xfrm>
          <a:prstGeom prst="ellipse">
            <a:avLst/>
          </a:prstGeom>
          <a:gradFill flip="none" rotWithShape="1">
            <a:gsLst>
              <a:gs pos="0">
                <a:srgbClr val="515151"/>
              </a:gs>
              <a:gs pos="56000">
                <a:schemeClr val="bg2">
                  <a:lumMod val="45000"/>
                  <a:lumOff val="55000"/>
                  <a:alpha val="71000"/>
                </a:schemeClr>
              </a:gs>
              <a:gs pos="100000">
                <a:schemeClr val="bg2">
                  <a:lumMod val="30000"/>
                  <a:lumOff val="70000"/>
                  <a:alpha val="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1218987"/>
            <a:endParaRPr lang="en-US" sz="2400" dirty="0">
              <a:solidFill>
                <a:prstClr val="white"/>
              </a:solidFill>
              <a:latin typeface="メイリオ" panose="020B0604030504040204" pitchFamily="50" charset="-128"/>
              <a:ea typeface="メイリオ" panose="020B0604030504040204" pitchFamily="50" charset="-128"/>
            </a:endParaRPr>
          </a:p>
        </p:txBody>
      </p:sp>
      <p:sp>
        <p:nvSpPr>
          <p:cNvPr id="20" name="Footer Placeholder 19"/>
          <p:cNvSpPr>
            <a:spLocks noGrp="1"/>
          </p:cNvSpPr>
          <p:nvPr>
            <p:ph type="ftr" sz="quarter" idx="13"/>
          </p:nvPr>
        </p:nvSpPr>
        <p:spPr>
          <a:xfrm>
            <a:off x="548783" y="6397019"/>
            <a:ext cx="2413972" cy="307777"/>
          </a:xfrm>
        </p:spPr>
        <p:txBody>
          <a:bodyPr/>
          <a:lstStyle>
            <a:lvl1pPr>
              <a:defRPr>
                <a:latin typeface="メイリオ" panose="020B0604030504040204" pitchFamily="50" charset="-128"/>
                <a:ea typeface="メイリオ" panose="020B0604030504040204" pitchFamily="50" charset="-128"/>
              </a:defRPr>
            </a:lvl1pPr>
          </a:lstStyle>
          <a:p>
            <a:r>
              <a:rPr lang="en-US" sz="1000">
                <a:solidFill>
                  <a:srgbClr val="939598"/>
                </a:solidFill>
                <a:cs typeface="Arial" pitchFamily="34" charset="0"/>
              </a:rPr>
              <a:t>2015 Lenovo Internal. All rights reserved.</a:t>
            </a:r>
            <a:endParaRPr lang="en-US" sz="1000" dirty="0">
              <a:solidFill>
                <a:srgbClr val="939598"/>
              </a:solidFill>
              <a:cs typeface="Arial" pitchFamily="34" charset="0"/>
            </a:endParaRPr>
          </a:p>
        </p:txBody>
      </p:sp>
      <p:sp>
        <p:nvSpPr>
          <p:cNvPr id="50" name="Rectangle 49"/>
          <p:cNvSpPr/>
          <p:nvPr userDrawn="1"/>
        </p:nvSpPr>
        <p:spPr bwMode="white">
          <a:xfrm>
            <a:off x="6802622" y="840981"/>
            <a:ext cx="4816540" cy="60170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87"/>
            <a:endParaRPr lang="en-US" sz="2400">
              <a:solidFill>
                <a:prstClr val="white"/>
              </a:solidFill>
              <a:latin typeface="メイリオ" panose="020B0604030504040204" pitchFamily="50" charset="-128"/>
              <a:ea typeface="メイリオ" panose="020B0604030504040204" pitchFamily="50" charset="-128"/>
            </a:endParaRPr>
          </a:p>
        </p:txBody>
      </p:sp>
      <p:grpSp>
        <p:nvGrpSpPr>
          <p:cNvPr id="51" name="Group 28"/>
          <p:cNvGrpSpPr>
            <a:grpSpLocks noChangeAspect="1"/>
          </p:cNvGrpSpPr>
          <p:nvPr userDrawn="1"/>
        </p:nvGrpSpPr>
        <p:grpSpPr bwMode="gray">
          <a:xfrm>
            <a:off x="6990157" y="6341251"/>
            <a:ext cx="4417702" cy="289610"/>
            <a:chOff x="-1225" y="1829"/>
            <a:chExt cx="10126" cy="664"/>
          </a:xfrm>
        </p:grpSpPr>
        <p:sp>
          <p:nvSpPr>
            <p:cNvPr id="52" name="Oval 29"/>
            <p:cNvSpPr>
              <a:spLocks noChangeArrowheads="1"/>
            </p:cNvSpPr>
            <p:nvPr userDrawn="1"/>
          </p:nvSpPr>
          <p:spPr bwMode="gray">
            <a:xfrm>
              <a:off x="356" y="2283"/>
              <a:ext cx="87" cy="88"/>
            </a:xfrm>
            <a:prstGeom prst="ellipse">
              <a:avLst/>
            </a:prstGeom>
            <a:solidFill>
              <a:srgbClr val="8D8F8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000000"/>
                </a:solidFill>
                <a:latin typeface="メイリオ" panose="020B0604030504040204" pitchFamily="50" charset="-128"/>
                <a:ea typeface="メイリオ" panose="020B0604030504040204" pitchFamily="50" charset="-128"/>
              </a:endParaRPr>
            </a:p>
          </p:txBody>
        </p:sp>
        <p:sp>
          <p:nvSpPr>
            <p:cNvPr id="53" name="Oval 30"/>
            <p:cNvSpPr>
              <a:spLocks noChangeArrowheads="1"/>
            </p:cNvSpPr>
            <p:nvPr userDrawn="1"/>
          </p:nvSpPr>
          <p:spPr bwMode="gray">
            <a:xfrm>
              <a:off x="500" y="2283"/>
              <a:ext cx="83" cy="88"/>
            </a:xfrm>
            <a:prstGeom prst="ellipse">
              <a:avLst/>
            </a:prstGeom>
            <a:solidFill>
              <a:srgbClr val="8D8F8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000000"/>
                </a:solidFill>
                <a:latin typeface="メイリオ" panose="020B0604030504040204" pitchFamily="50" charset="-128"/>
                <a:ea typeface="メイリオ" panose="020B0604030504040204" pitchFamily="50" charset="-128"/>
              </a:endParaRPr>
            </a:p>
          </p:txBody>
        </p:sp>
        <p:sp>
          <p:nvSpPr>
            <p:cNvPr id="54" name="Oval 31"/>
            <p:cNvSpPr>
              <a:spLocks noChangeArrowheads="1"/>
            </p:cNvSpPr>
            <p:nvPr userDrawn="1"/>
          </p:nvSpPr>
          <p:spPr bwMode="gray">
            <a:xfrm>
              <a:off x="640" y="2283"/>
              <a:ext cx="87" cy="88"/>
            </a:xfrm>
            <a:prstGeom prst="ellipse">
              <a:avLst/>
            </a:prstGeom>
            <a:solidFill>
              <a:srgbClr val="8D8F8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000000"/>
                </a:solidFill>
                <a:latin typeface="メイリオ" panose="020B0604030504040204" pitchFamily="50" charset="-128"/>
                <a:ea typeface="メイリオ" panose="020B0604030504040204" pitchFamily="50" charset="-128"/>
              </a:endParaRPr>
            </a:p>
          </p:txBody>
        </p:sp>
        <p:sp>
          <p:nvSpPr>
            <p:cNvPr id="55" name="Freeform 32"/>
            <p:cNvSpPr>
              <a:spLocks/>
            </p:cNvSpPr>
            <p:nvPr userDrawn="1"/>
          </p:nvSpPr>
          <p:spPr bwMode="gray">
            <a:xfrm>
              <a:off x="8520" y="2152"/>
              <a:ext cx="274" cy="315"/>
            </a:xfrm>
            <a:custGeom>
              <a:avLst/>
              <a:gdLst>
                <a:gd name="T0" fmla="*/ 102 w 116"/>
                <a:gd name="T1" fmla="*/ 114 h 132"/>
                <a:gd name="T2" fmla="*/ 93 w 116"/>
                <a:gd name="T3" fmla="*/ 130 h 132"/>
                <a:gd name="T4" fmla="*/ 73 w 116"/>
                <a:gd name="T5" fmla="*/ 131 h 132"/>
                <a:gd name="T6" fmla="*/ 53 w 116"/>
                <a:gd name="T7" fmla="*/ 129 h 132"/>
                <a:gd name="T8" fmla="*/ 43 w 116"/>
                <a:gd name="T9" fmla="*/ 128 h 132"/>
                <a:gd name="T10" fmla="*/ 34 w 116"/>
                <a:gd name="T11" fmla="*/ 125 h 132"/>
                <a:gd name="T12" fmla="*/ 17 w 116"/>
                <a:gd name="T13" fmla="*/ 126 h 132"/>
                <a:gd name="T14" fmla="*/ 0 w 116"/>
                <a:gd name="T15" fmla="*/ 128 h 132"/>
                <a:gd name="T16" fmla="*/ 0 w 116"/>
                <a:gd name="T17" fmla="*/ 70 h 132"/>
                <a:gd name="T18" fmla="*/ 20 w 116"/>
                <a:gd name="T19" fmla="*/ 70 h 132"/>
                <a:gd name="T20" fmla="*/ 29 w 116"/>
                <a:gd name="T21" fmla="*/ 58 h 132"/>
                <a:gd name="T22" fmla="*/ 36 w 116"/>
                <a:gd name="T23" fmla="*/ 45 h 132"/>
                <a:gd name="T24" fmla="*/ 44 w 116"/>
                <a:gd name="T25" fmla="*/ 37 h 132"/>
                <a:gd name="T26" fmla="*/ 51 w 116"/>
                <a:gd name="T27" fmla="*/ 15 h 132"/>
                <a:gd name="T28" fmla="*/ 52 w 116"/>
                <a:gd name="T29" fmla="*/ 0 h 132"/>
                <a:gd name="T30" fmla="*/ 66 w 116"/>
                <a:gd name="T31" fmla="*/ 36 h 132"/>
                <a:gd name="T32" fmla="*/ 67 w 116"/>
                <a:gd name="T33" fmla="*/ 50 h 132"/>
                <a:gd name="T34" fmla="*/ 84 w 116"/>
                <a:gd name="T35" fmla="*/ 50 h 132"/>
                <a:gd name="T36" fmla="*/ 108 w 116"/>
                <a:gd name="T37" fmla="*/ 57 h 132"/>
                <a:gd name="T38" fmla="*/ 114 w 116"/>
                <a:gd name="T39" fmla="*/ 64 h 132"/>
                <a:gd name="T40" fmla="*/ 112 w 116"/>
                <a:gd name="T41" fmla="*/ 73 h 132"/>
                <a:gd name="T42" fmla="*/ 115 w 116"/>
                <a:gd name="T43" fmla="*/ 84 h 132"/>
                <a:gd name="T44" fmla="*/ 111 w 116"/>
                <a:gd name="T45" fmla="*/ 94 h 132"/>
                <a:gd name="T46" fmla="*/ 112 w 116"/>
                <a:gd name="T47" fmla="*/ 102 h 132"/>
                <a:gd name="T48" fmla="*/ 102 w 116"/>
                <a:gd name="T49" fmla="*/ 114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6" h="132">
                  <a:moveTo>
                    <a:pt x="102" y="114"/>
                  </a:moveTo>
                  <a:cubicBezTo>
                    <a:pt x="103" y="121"/>
                    <a:pt x="99" y="128"/>
                    <a:pt x="93" y="130"/>
                  </a:cubicBezTo>
                  <a:cubicBezTo>
                    <a:pt x="88" y="132"/>
                    <a:pt x="79" y="131"/>
                    <a:pt x="73" y="131"/>
                  </a:cubicBezTo>
                  <a:cubicBezTo>
                    <a:pt x="66" y="131"/>
                    <a:pt x="60" y="130"/>
                    <a:pt x="53" y="129"/>
                  </a:cubicBezTo>
                  <a:cubicBezTo>
                    <a:pt x="49" y="129"/>
                    <a:pt x="46" y="129"/>
                    <a:pt x="43" y="128"/>
                  </a:cubicBezTo>
                  <a:cubicBezTo>
                    <a:pt x="40" y="127"/>
                    <a:pt x="37" y="126"/>
                    <a:pt x="34" y="125"/>
                  </a:cubicBezTo>
                  <a:cubicBezTo>
                    <a:pt x="28" y="125"/>
                    <a:pt x="22" y="126"/>
                    <a:pt x="17" y="126"/>
                  </a:cubicBezTo>
                  <a:cubicBezTo>
                    <a:pt x="11" y="127"/>
                    <a:pt x="6" y="127"/>
                    <a:pt x="0" y="128"/>
                  </a:cubicBezTo>
                  <a:cubicBezTo>
                    <a:pt x="0" y="108"/>
                    <a:pt x="0" y="89"/>
                    <a:pt x="0" y="70"/>
                  </a:cubicBezTo>
                  <a:cubicBezTo>
                    <a:pt x="6" y="69"/>
                    <a:pt x="14" y="71"/>
                    <a:pt x="20" y="70"/>
                  </a:cubicBezTo>
                  <a:cubicBezTo>
                    <a:pt x="24" y="69"/>
                    <a:pt x="27" y="62"/>
                    <a:pt x="29" y="58"/>
                  </a:cubicBezTo>
                  <a:cubicBezTo>
                    <a:pt x="32" y="54"/>
                    <a:pt x="34" y="49"/>
                    <a:pt x="36" y="45"/>
                  </a:cubicBezTo>
                  <a:cubicBezTo>
                    <a:pt x="38" y="42"/>
                    <a:pt x="42" y="40"/>
                    <a:pt x="44" y="37"/>
                  </a:cubicBezTo>
                  <a:cubicBezTo>
                    <a:pt x="47" y="31"/>
                    <a:pt x="50" y="23"/>
                    <a:pt x="51" y="15"/>
                  </a:cubicBezTo>
                  <a:cubicBezTo>
                    <a:pt x="51" y="10"/>
                    <a:pt x="50" y="5"/>
                    <a:pt x="52" y="0"/>
                  </a:cubicBezTo>
                  <a:cubicBezTo>
                    <a:pt x="68" y="0"/>
                    <a:pt x="68" y="19"/>
                    <a:pt x="66" y="36"/>
                  </a:cubicBezTo>
                  <a:cubicBezTo>
                    <a:pt x="66" y="40"/>
                    <a:pt x="64" y="47"/>
                    <a:pt x="67" y="50"/>
                  </a:cubicBezTo>
                  <a:cubicBezTo>
                    <a:pt x="70" y="51"/>
                    <a:pt x="79" y="50"/>
                    <a:pt x="84" y="50"/>
                  </a:cubicBezTo>
                  <a:cubicBezTo>
                    <a:pt x="96" y="50"/>
                    <a:pt x="102" y="52"/>
                    <a:pt x="108" y="57"/>
                  </a:cubicBezTo>
                  <a:cubicBezTo>
                    <a:pt x="110" y="58"/>
                    <a:pt x="114" y="61"/>
                    <a:pt x="114" y="64"/>
                  </a:cubicBezTo>
                  <a:cubicBezTo>
                    <a:pt x="115" y="67"/>
                    <a:pt x="112" y="70"/>
                    <a:pt x="112" y="73"/>
                  </a:cubicBezTo>
                  <a:cubicBezTo>
                    <a:pt x="112" y="77"/>
                    <a:pt x="116" y="81"/>
                    <a:pt x="115" y="84"/>
                  </a:cubicBezTo>
                  <a:cubicBezTo>
                    <a:pt x="115" y="87"/>
                    <a:pt x="111" y="90"/>
                    <a:pt x="111" y="94"/>
                  </a:cubicBezTo>
                  <a:cubicBezTo>
                    <a:pt x="110" y="96"/>
                    <a:pt x="112" y="99"/>
                    <a:pt x="112" y="102"/>
                  </a:cubicBezTo>
                  <a:cubicBezTo>
                    <a:pt x="111" y="108"/>
                    <a:pt x="104" y="109"/>
                    <a:pt x="102" y="114"/>
                  </a:cubicBezTo>
                </a:path>
              </a:pathLst>
            </a:custGeom>
            <a:solidFill>
              <a:srgbClr val="8D8F8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000000"/>
                </a:solidFill>
                <a:latin typeface="メイリオ" panose="020B0604030504040204" pitchFamily="50" charset="-128"/>
                <a:ea typeface="メイリオ" panose="020B0604030504040204" pitchFamily="50" charset="-128"/>
              </a:endParaRPr>
            </a:p>
          </p:txBody>
        </p:sp>
        <p:sp>
          <p:nvSpPr>
            <p:cNvPr id="56" name="Freeform 33"/>
            <p:cNvSpPr>
              <a:spLocks/>
            </p:cNvSpPr>
            <p:nvPr userDrawn="1"/>
          </p:nvSpPr>
          <p:spPr bwMode="gray">
            <a:xfrm>
              <a:off x="-1136" y="2183"/>
              <a:ext cx="272" cy="286"/>
            </a:xfrm>
            <a:custGeom>
              <a:avLst/>
              <a:gdLst>
                <a:gd name="T0" fmla="*/ 154 w 272"/>
                <a:gd name="T1" fmla="*/ 0 h 286"/>
                <a:gd name="T2" fmla="*/ 154 w 272"/>
                <a:gd name="T3" fmla="*/ 126 h 286"/>
                <a:gd name="T4" fmla="*/ 272 w 272"/>
                <a:gd name="T5" fmla="*/ 126 h 286"/>
                <a:gd name="T6" fmla="*/ 272 w 272"/>
                <a:gd name="T7" fmla="*/ 160 h 286"/>
                <a:gd name="T8" fmla="*/ 154 w 272"/>
                <a:gd name="T9" fmla="*/ 160 h 286"/>
                <a:gd name="T10" fmla="*/ 154 w 272"/>
                <a:gd name="T11" fmla="*/ 286 h 286"/>
                <a:gd name="T12" fmla="*/ 119 w 272"/>
                <a:gd name="T13" fmla="*/ 286 h 286"/>
                <a:gd name="T14" fmla="*/ 119 w 272"/>
                <a:gd name="T15" fmla="*/ 160 h 286"/>
                <a:gd name="T16" fmla="*/ 0 w 272"/>
                <a:gd name="T17" fmla="*/ 160 h 286"/>
                <a:gd name="T18" fmla="*/ 0 w 272"/>
                <a:gd name="T19" fmla="*/ 126 h 286"/>
                <a:gd name="T20" fmla="*/ 119 w 272"/>
                <a:gd name="T21" fmla="*/ 126 h 286"/>
                <a:gd name="T22" fmla="*/ 119 w 272"/>
                <a:gd name="T23" fmla="*/ 0 h 286"/>
                <a:gd name="T24" fmla="*/ 154 w 272"/>
                <a:gd name="T25" fmla="*/ 0 h 286"/>
                <a:gd name="T26" fmla="*/ 154 w 272"/>
                <a:gd name="T27" fmla="*/ 0 h 286"/>
                <a:gd name="T28" fmla="*/ 154 w 272"/>
                <a:gd name="T29" fmla="*/ 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2" h="286">
                  <a:moveTo>
                    <a:pt x="154" y="0"/>
                  </a:moveTo>
                  <a:lnTo>
                    <a:pt x="154" y="126"/>
                  </a:lnTo>
                  <a:lnTo>
                    <a:pt x="272" y="126"/>
                  </a:lnTo>
                  <a:lnTo>
                    <a:pt x="272" y="160"/>
                  </a:lnTo>
                  <a:lnTo>
                    <a:pt x="154" y="160"/>
                  </a:lnTo>
                  <a:lnTo>
                    <a:pt x="154" y="286"/>
                  </a:lnTo>
                  <a:lnTo>
                    <a:pt x="119" y="286"/>
                  </a:lnTo>
                  <a:lnTo>
                    <a:pt x="119" y="160"/>
                  </a:lnTo>
                  <a:lnTo>
                    <a:pt x="0" y="160"/>
                  </a:lnTo>
                  <a:lnTo>
                    <a:pt x="0" y="126"/>
                  </a:lnTo>
                  <a:lnTo>
                    <a:pt x="119" y="126"/>
                  </a:lnTo>
                  <a:lnTo>
                    <a:pt x="119" y="0"/>
                  </a:lnTo>
                  <a:lnTo>
                    <a:pt x="154" y="0"/>
                  </a:lnTo>
                  <a:lnTo>
                    <a:pt x="154" y="0"/>
                  </a:lnTo>
                  <a:lnTo>
                    <a:pt x="154" y="0"/>
                  </a:lnTo>
                  <a:close/>
                </a:path>
              </a:pathLst>
            </a:custGeom>
            <a:solidFill>
              <a:srgbClr val="8D8F8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000000"/>
                </a:solidFill>
                <a:latin typeface="メイリオ" panose="020B0604030504040204" pitchFamily="50" charset="-128"/>
                <a:ea typeface="メイリオ" panose="020B0604030504040204" pitchFamily="50" charset="-128"/>
              </a:endParaRPr>
            </a:p>
          </p:txBody>
        </p:sp>
        <p:sp>
          <p:nvSpPr>
            <p:cNvPr id="57" name="Freeform 34"/>
            <p:cNvSpPr>
              <a:spLocks/>
            </p:cNvSpPr>
            <p:nvPr userDrawn="1"/>
          </p:nvSpPr>
          <p:spPr bwMode="gray">
            <a:xfrm>
              <a:off x="-1136" y="2183"/>
              <a:ext cx="272" cy="286"/>
            </a:xfrm>
            <a:custGeom>
              <a:avLst/>
              <a:gdLst>
                <a:gd name="T0" fmla="*/ 154 w 272"/>
                <a:gd name="T1" fmla="*/ 0 h 286"/>
                <a:gd name="T2" fmla="*/ 154 w 272"/>
                <a:gd name="T3" fmla="*/ 126 h 286"/>
                <a:gd name="T4" fmla="*/ 272 w 272"/>
                <a:gd name="T5" fmla="*/ 126 h 286"/>
                <a:gd name="T6" fmla="*/ 272 w 272"/>
                <a:gd name="T7" fmla="*/ 160 h 286"/>
                <a:gd name="T8" fmla="*/ 154 w 272"/>
                <a:gd name="T9" fmla="*/ 160 h 286"/>
                <a:gd name="T10" fmla="*/ 154 w 272"/>
                <a:gd name="T11" fmla="*/ 286 h 286"/>
                <a:gd name="T12" fmla="*/ 119 w 272"/>
                <a:gd name="T13" fmla="*/ 286 h 286"/>
                <a:gd name="T14" fmla="*/ 119 w 272"/>
                <a:gd name="T15" fmla="*/ 160 h 286"/>
                <a:gd name="T16" fmla="*/ 0 w 272"/>
                <a:gd name="T17" fmla="*/ 160 h 286"/>
                <a:gd name="T18" fmla="*/ 0 w 272"/>
                <a:gd name="T19" fmla="*/ 126 h 286"/>
                <a:gd name="T20" fmla="*/ 119 w 272"/>
                <a:gd name="T21" fmla="*/ 126 h 286"/>
                <a:gd name="T22" fmla="*/ 119 w 272"/>
                <a:gd name="T23" fmla="*/ 0 h 286"/>
                <a:gd name="T24" fmla="*/ 154 w 272"/>
                <a:gd name="T25" fmla="*/ 0 h 286"/>
                <a:gd name="T26" fmla="*/ 154 w 272"/>
                <a:gd name="T27" fmla="*/ 0 h 286"/>
                <a:gd name="T28" fmla="*/ 154 w 272"/>
                <a:gd name="T29" fmla="*/ 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2" h="286">
                  <a:moveTo>
                    <a:pt x="154" y="0"/>
                  </a:moveTo>
                  <a:lnTo>
                    <a:pt x="154" y="126"/>
                  </a:lnTo>
                  <a:lnTo>
                    <a:pt x="272" y="126"/>
                  </a:lnTo>
                  <a:lnTo>
                    <a:pt x="272" y="160"/>
                  </a:lnTo>
                  <a:lnTo>
                    <a:pt x="154" y="160"/>
                  </a:lnTo>
                  <a:lnTo>
                    <a:pt x="154" y="286"/>
                  </a:lnTo>
                  <a:lnTo>
                    <a:pt x="119" y="286"/>
                  </a:lnTo>
                  <a:lnTo>
                    <a:pt x="119" y="160"/>
                  </a:lnTo>
                  <a:lnTo>
                    <a:pt x="0" y="160"/>
                  </a:lnTo>
                  <a:lnTo>
                    <a:pt x="0" y="126"/>
                  </a:lnTo>
                  <a:lnTo>
                    <a:pt x="119" y="126"/>
                  </a:lnTo>
                  <a:lnTo>
                    <a:pt x="119" y="0"/>
                  </a:lnTo>
                  <a:lnTo>
                    <a:pt x="154" y="0"/>
                  </a:lnTo>
                  <a:lnTo>
                    <a:pt x="154" y="0"/>
                  </a:lnTo>
                  <a:lnTo>
                    <a:pt x="154" y="0"/>
                  </a:lnTo>
                  <a:close/>
                </a:path>
              </a:pathLst>
            </a:custGeom>
            <a:solidFill>
              <a:srgbClr val="8D8F8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000000"/>
                </a:solidFill>
                <a:latin typeface="メイリオ" panose="020B0604030504040204" pitchFamily="50" charset="-128"/>
                <a:ea typeface="メイリオ" panose="020B0604030504040204" pitchFamily="50" charset="-128"/>
              </a:endParaRPr>
            </a:p>
          </p:txBody>
        </p:sp>
        <p:sp>
          <p:nvSpPr>
            <p:cNvPr id="58" name="Freeform 35"/>
            <p:cNvSpPr>
              <a:spLocks/>
            </p:cNvSpPr>
            <p:nvPr userDrawn="1"/>
          </p:nvSpPr>
          <p:spPr bwMode="gray">
            <a:xfrm>
              <a:off x="-441" y="2159"/>
              <a:ext cx="350" cy="334"/>
            </a:xfrm>
            <a:custGeom>
              <a:avLst/>
              <a:gdLst>
                <a:gd name="T0" fmla="*/ 126 w 148"/>
                <a:gd name="T1" fmla="*/ 97 h 140"/>
                <a:gd name="T2" fmla="*/ 111 w 148"/>
                <a:gd name="T3" fmla="*/ 104 h 140"/>
                <a:gd name="T4" fmla="*/ 43 w 148"/>
                <a:gd name="T5" fmla="*/ 72 h 140"/>
                <a:gd name="T6" fmla="*/ 43 w 148"/>
                <a:gd name="T7" fmla="*/ 71 h 140"/>
                <a:gd name="T8" fmla="*/ 113 w 148"/>
                <a:gd name="T9" fmla="*/ 39 h 140"/>
                <a:gd name="T10" fmla="*/ 126 w 148"/>
                <a:gd name="T11" fmla="*/ 43 h 140"/>
                <a:gd name="T12" fmla="*/ 148 w 148"/>
                <a:gd name="T13" fmla="*/ 21 h 140"/>
                <a:gd name="T14" fmla="*/ 126 w 148"/>
                <a:gd name="T15" fmla="*/ 0 h 140"/>
                <a:gd name="T16" fmla="*/ 105 w 148"/>
                <a:gd name="T17" fmla="*/ 21 h 140"/>
                <a:gd name="T18" fmla="*/ 105 w 148"/>
                <a:gd name="T19" fmla="*/ 26 h 140"/>
                <a:gd name="T20" fmla="*/ 39 w 148"/>
                <a:gd name="T21" fmla="*/ 57 h 140"/>
                <a:gd name="T22" fmla="*/ 22 w 148"/>
                <a:gd name="T23" fmla="*/ 49 h 140"/>
                <a:gd name="T24" fmla="*/ 0 w 148"/>
                <a:gd name="T25" fmla="*/ 70 h 140"/>
                <a:gd name="T26" fmla="*/ 22 w 148"/>
                <a:gd name="T27" fmla="*/ 92 h 140"/>
                <a:gd name="T28" fmla="*/ 37 w 148"/>
                <a:gd name="T29" fmla="*/ 85 h 140"/>
                <a:gd name="T30" fmla="*/ 105 w 148"/>
                <a:gd name="T31" fmla="*/ 117 h 140"/>
                <a:gd name="T32" fmla="*/ 105 w 148"/>
                <a:gd name="T33" fmla="*/ 119 h 140"/>
                <a:gd name="T34" fmla="*/ 126 w 148"/>
                <a:gd name="T35" fmla="*/ 140 h 140"/>
                <a:gd name="T36" fmla="*/ 148 w 148"/>
                <a:gd name="T37" fmla="*/ 119 h 140"/>
                <a:gd name="T38" fmla="*/ 126 w 148"/>
                <a:gd name="T39" fmla="*/ 97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8" h="140">
                  <a:moveTo>
                    <a:pt x="126" y="97"/>
                  </a:moveTo>
                  <a:cubicBezTo>
                    <a:pt x="120" y="97"/>
                    <a:pt x="115" y="100"/>
                    <a:pt x="111" y="104"/>
                  </a:cubicBezTo>
                  <a:cubicBezTo>
                    <a:pt x="43" y="72"/>
                    <a:pt x="43" y="72"/>
                    <a:pt x="43" y="72"/>
                  </a:cubicBezTo>
                  <a:cubicBezTo>
                    <a:pt x="43" y="72"/>
                    <a:pt x="43" y="71"/>
                    <a:pt x="43" y="71"/>
                  </a:cubicBezTo>
                  <a:cubicBezTo>
                    <a:pt x="113" y="39"/>
                    <a:pt x="113" y="39"/>
                    <a:pt x="113" y="39"/>
                  </a:cubicBezTo>
                  <a:cubicBezTo>
                    <a:pt x="117" y="41"/>
                    <a:pt x="121" y="43"/>
                    <a:pt x="126" y="43"/>
                  </a:cubicBezTo>
                  <a:cubicBezTo>
                    <a:pt x="138" y="43"/>
                    <a:pt x="148" y="33"/>
                    <a:pt x="148" y="21"/>
                  </a:cubicBezTo>
                  <a:cubicBezTo>
                    <a:pt x="148" y="9"/>
                    <a:pt x="138" y="0"/>
                    <a:pt x="126" y="0"/>
                  </a:cubicBezTo>
                  <a:cubicBezTo>
                    <a:pt x="114" y="0"/>
                    <a:pt x="105" y="9"/>
                    <a:pt x="105" y="21"/>
                  </a:cubicBezTo>
                  <a:cubicBezTo>
                    <a:pt x="105" y="23"/>
                    <a:pt x="105" y="24"/>
                    <a:pt x="105" y="26"/>
                  </a:cubicBezTo>
                  <a:cubicBezTo>
                    <a:pt x="39" y="57"/>
                    <a:pt x="39" y="57"/>
                    <a:pt x="39" y="57"/>
                  </a:cubicBezTo>
                  <a:cubicBezTo>
                    <a:pt x="35" y="52"/>
                    <a:pt x="29" y="49"/>
                    <a:pt x="22" y="49"/>
                  </a:cubicBezTo>
                  <a:cubicBezTo>
                    <a:pt x="10" y="49"/>
                    <a:pt x="0" y="58"/>
                    <a:pt x="0" y="70"/>
                  </a:cubicBezTo>
                  <a:cubicBezTo>
                    <a:pt x="0" y="82"/>
                    <a:pt x="10" y="92"/>
                    <a:pt x="22" y="92"/>
                  </a:cubicBezTo>
                  <a:cubicBezTo>
                    <a:pt x="28" y="92"/>
                    <a:pt x="33" y="89"/>
                    <a:pt x="37" y="85"/>
                  </a:cubicBezTo>
                  <a:cubicBezTo>
                    <a:pt x="105" y="117"/>
                    <a:pt x="105" y="117"/>
                    <a:pt x="105" y="117"/>
                  </a:cubicBezTo>
                  <a:cubicBezTo>
                    <a:pt x="105" y="118"/>
                    <a:pt x="105" y="118"/>
                    <a:pt x="105" y="119"/>
                  </a:cubicBezTo>
                  <a:cubicBezTo>
                    <a:pt x="105" y="131"/>
                    <a:pt x="114" y="140"/>
                    <a:pt x="126" y="140"/>
                  </a:cubicBezTo>
                  <a:cubicBezTo>
                    <a:pt x="138" y="140"/>
                    <a:pt x="148" y="131"/>
                    <a:pt x="148" y="119"/>
                  </a:cubicBezTo>
                  <a:cubicBezTo>
                    <a:pt x="148" y="107"/>
                    <a:pt x="138" y="97"/>
                    <a:pt x="126" y="97"/>
                  </a:cubicBezTo>
                </a:path>
              </a:pathLst>
            </a:custGeom>
            <a:solidFill>
              <a:srgbClr val="8D8F8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000000"/>
                </a:solidFill>
                <a:latin typeface="メイリオ" panose="020B0604030504040204" pitchFamily="50" charset="-128"/>
                <a:ea typeface="メイリオ" panose="020B0604030504040204" pitchFamily="50" charset="-128"/>
              </a:endParaRPr>
            </a:p>
          </p:txBody>
        </p:sp>
        <p:sp>
          <p:nvSpPr>
            <p:cNvPr id="59" name="Freeform 36"/>
            <p:cNvSpPr>
              <a:spLocks/>
            </p:cNvSpPr>
            <p:nvPr userDrawn="1"/>
          </p:nvSpPr>
          <p:spPr bwMode="gray">
            <a:xfrm>
              <a:off x="-1225" y="1829"/>
              <a:ext cx="1862" cy="132"/>
            </a:xfrm>
            <a:custGeom>
              <a:avLst/>
              <a:gdLst>
                <a:gd name="T0" fmla="*/ 0 w 1862"/>
                <a:gd name="T1" fmla="*/ 0 h 132"/>
                <a:gd name="T2" fmla="*/ 1862 w 1862"/>
                <a:gd name="T3" fmla="*/ 0 h 132"/>
                <a:gd name="T4" fmla="*/ 1862 w 1862"/>
                <a:gd name="T5" fmla="*/ 132 h 132"/>
                <a:gd name="T6" fmla="*/ 0 w 1862"/>
                <a:gd name="T7" fmla="*/ 132 h 132"/>
                <a:gd name="T8" fmla="*/ 0 w 1862"/>
                <a:gd name="T9" fmla="*/ 0 h 132"/>
                <a:gd name="T10" fmla="*/ 0 w 1862"/>
                <a:gd name="T11" fmla="*/ 0 h 132"/>
              </a:gdLst>
              <a:ahLst/>
              <a:cxnLst>
                <a:cxn ang="0">
                  <a:pos x="T0" y="T1"/>
                </a:cxn>
                <a:cxn ang="0">
                  <a:pos x="T2" y="T3"/>
                </a:cxn>
                <a:cxn ang="0">
                  <a:pos x="T4" y="T5"/>
                </a:cxn>
                <a:cxn ang="0">
                  <a:pos x="T6" y="T7"/>
                </a:cxn>
                <a:cxn ang="0">
                  <a:pos x="T8" y="T9"/>
                </a:cxn>
                <a:cxn ang="0">
                  <a:pos x="T10" y="T11"/>
                </a:cxn>
              </a:cxnLst>
              <a:rect l="0" t="0" r="r" b="b"/>
              <a:pathLst>
                <a:path w="1862" h="132">
                  <a:moveTo>
                    <a:pt x="0" y="0"/>
                  </a:moveTo>
                  <a:lnTo>
                    <a:pt x="1862" y="0"/>
                  </a:lnTo>
                  <a:lnTo>
                    <a:pt x="1862" y="132"/>
                  </a:lnTo>
                  <a:lnTo>
                    <a:pt x="0" y="132"/>
                  </a:lnTo>
                  <a:lnTo>
                    <a:pt x="0" y="0"/>
                  </a:lnTo>
                  <a:lnTo>
                    <a:pt x="0" y="0"/>
                  </a:lnTo>
                  <a:close/>
                </a:path>
              </a:pathLst>
            </a:custGeom>
            <a:solidFill>
              <a:srgbClr val="EE31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000000"/>
                </a:solidFill>
                <a:latin typeface="メイリオ" panose="020B0604030504040204" pitchFamily="50" charset="-128"/>
                <a:ea typeface="メイリオ" panose="020B0604030504040204" pitchFamily="50" charset="-128"/>
              </a:endParaRPr>
            </a:p>
          </p:txBody>
        </p:sp>
        <p:sp>
          <p:nvSpPr>
            <p:cNvPr id="60" name="Rectangle 37"/>
            <p:cNvSpPr>
              <a:spLocks noChangeArrowheads="1"/>
            </p:cNvSpPr>
            <p:nvPr userDrawn="1"/>
          </p:nvSpPr>
          <p:spPr bwMode="gray">
            <a:xfrm>
              <a:off x="-1225" y="1958"/>
              <a:ext cx="10126" cy="21"/>
            </a:xfrm>
            <a:prstGeom prst="rect">
              <a:avLst/>
            </a:prstGeom>
            <a:solidFill>
              <a:srgbClr val="8D8F8E"/>
            </a:solidFill>
            <a:ln w="9525">
              <a:noFill/>
              <a:miter lim="800000"/>
              <a:headEnd/>
              <a:tailEnd/>
            </a:ln>
          </p:spPr>
          <p:txBody>
            <a:bodyPr vert="horz" wrap="square" lIns="91440" tIns="45720" rIns="91440" bIns="45720" numCol="1" anchor="t" anchorCtr="0" compatLnSpc="1">
              <a:prstTxWarp prst="textNoShape">
                <a:avLst/>
              </a:prstTxWarp>
            </a:bodyPr>
            <a:lstStyle/>
            <a:p>
              <a:pPr defTabSz="1218987"/>
              <a:endParaRPr lang="en-US" sz="2400">
                <a:solidFill>
                  <a:srgbClr val="000000"/>
                </a:solidFill>
                <a:latin typeface="メイリオ" panose="020B0604030504040204" pitchFamily="50" charset="-128"/>
                <a:ea typeface="メイリオ" panose="020B0604030504040204" pitchFamily="50" charset="-128"/>
              </a:endParaRPr>
            </a:p>
          </p:txBody>
        </p:sp>
      </p:grpSp>
      <p:sp>
        <p:nvSpPr>
          <p:cNvPr id="61" name="Title 1"/>
          <p:cNvSpPr>
            <a:spLocks noGrp="1"/>
          </p:cNvSpPr>
          <p:nvPr>
            <p:ph type="title" hasCustomPrompt="1"/>
          </p:nvPr>
        </p:nvSpPr>
        <p:spPr>
          <a:xfrm>
            <a:off x="6923215" y="961121"/>
            <a:ext cx="4557645" cy="808956"/>
          </a:xfrm>
          <a:prstGeom prst="rect">
            <a:avLst/>
          </a:prstGeom>
        </p:spPr>
        <p:txBody>
          <a:bodyPr lIns="0" tIns="0" rIns="0" bIns="0">
            <a:noAutofit/>
          </a:bodyPr>
          <a:lstStyle>
            <a:lvl1pPr algn="l">
              <a:defRPr sz="2800" cap="none">
                <a:latin typeface="メイリオ" panose="020B0604030504040204" pitchFamily="50" charset="-128"/>
                <a:ea typeface="メイリオ" panose="020B0604030504040204" pitchFamily="50" charset="-128"/>
              </a:defRPr>
            </a:lvl1pPr>
          </a:lstStyle>
          <a:p>
            <a:r>
              <a:rPr lang="en-US" dirty="0"/>
              <a:t>Click To Edit Product Text</a:t>
            </a:r>
          </a:p>
        </p:txBody>
      </p:sp>
      <p:sp>
        <p:nvSpPr>
          <p:cNvPr id="64" name="Picture Placeholder 186"/>
          <p:cNvSpPr>
            <a:spLocks noGrp="1"/>
          </p:cNvSpPr>
          <p:nvPr>
            <p:ph type="pic" sz="quarter" idx="15"/>
          </p:nvPr>
        </p:nvSpPr>
        <p:spPr>
          <a:xfrm>
            <a:off x="548788" y="556271"/>
            <a:ext cx="6049951" cy="5579363"/>
          </a:xfrm>
          <a:prstGeom prst="rect">
            <a:avLst/>
          </a:prstGeom>
        </p:spPr>
        <p:txBody>
          <a:bodyPr anchor="ctr"/>
          <a:lstStyle>
            <a:lvl1pPr marL="0" indent="0" algn="ctr">
              <a:buNone/>
              <a:defRPr sz="2400">
                <a:solidFill>
                  <a:schemeClr val="accent1"/>
                </a:solidFill>
                <a:latin typeface="メイリオ" panose="020B0604030504040204" pitchFamily="50" charset="-128"/>
                <a:ea typeface="メイリオ" panose="020B0604030504040204" pitchFamily="50" charset="-128"/>
              </a:defRPr>
            </a:lvl1pPr>
          </a:lstStyle>
          <a:p>
            <a:endParaRPr lang="en-US" dirty="0"/>
          </a:p>
        </p:txBody>
      </p:sp>
      <p:sp>
        <p:nvSpPr>
          <p:cNvPr id="66" name="Content Placeholder 2"/>
          <p:cNvSpPr>
            <a:spLocks noGrp="1"/>
          </p:cNvSpPr>
          <p:nvPr>
            <p:ph sz="half" idx="1"/>
          </p:nvPr>
        </p:nvSpPr>
        <p:spPr bwMode="gray">
          <a:xfrm>
            <a:off x="6923811" y="2020824"/>
            <a:ext cx="4554898" cy="4114800"/>
          </a:xfrm>
          <a:prstGeom prst="rect">
            <a:avLst/>
          </a:prstGeom>
        </p:spPr>
        <p:txBody>
          <a:bodyPr lIns="0" tIns="0" rIns="0" bIns="0"/>
          <a:lstStyle>
            <a:lvl1pPr marL="171450" indent="-171450">
              <a:lnSpc>
                <a:spcPct val="90000"/>
              </a:lnSpc>
              <a:spcBef>
                <a:spcPts val="500"/>
              </a:spcBef>
              <a:buClrTx/>
              <a:buFont typeface="Arial" panose="020B0604020202020204" pitchFamily="34" charset="0"/>
              <a:buChar char="•"/>
              <a:defRPr sz="2400">
                <a:solidFill>
                  <a:schemeClr val="tx1"/>
                </a:solidFill>
                <a:latin typeface="メイリオ" panose="020B0604030504040204" pitchFamily="50" charset="-128"/>
                <a:ea typeface="メイリオ" panose="020B0604030504040204" pitchFamily="50" charset="-128"/>
                <a:cs typeface="Arial" pitchFamily="34" charset="0"/>
              </a:defRPr>
            </a:lvl1pPr>
            <a:lvl2pPr marL="609493" indent="-228560">
              <a:lnSpc>
                <a:spcPct val="90000"/>
              </a:lnSpc>
              <a:spcBef>
                <a:spcPts val="500"/>
              </a:spcBef>
              <a:buClrTx/>
              <a:buFont typeface="Arial" pitchFamily="34" charset="0"/>
              <a:buChar char="–"/>
              <a:defRPr sz="2000">
                <a:solidFill>
                  <a:schemeClr val="tx1"/>
                </a:solidFill>
                <a:latin typeface="メイリオ" panose="020B0604030504040204" pitchFamily="50" charset="-128"/>
                <a:ea typeface="メイリオ" panose="020B0604030504040204" pitchFamily="50" charset="-128"/>
                <a:cs typeface="Arial" pitchFamily="34" charset="0"/>
              </a:defRPr>
            </a:lvl2pPr>
            <a:lvl3pPr marL="835938" indent="-150258">
              <a:lnSpc>
                <a:spcPct val="90000"/>
              </a:lnSpc>
              <a:spcBef>
                <a:spcPts val="500"/>
              </a:spcBef>
              <a:buClrTx/>
              <a:buFont typeface="Arial" panose="020B0604020202020204" pitchFamily="34" charset="0"/>
              <a:buChar char="-"/>
              <a:defRPr sz="2000">
                <a:solidFill>
                  <a:schemeClr val="tx1"/>
                </a:solidFill>
                <a:latin typeface="メイリオ" panose="020B0604030504040204" pitchFamily="50" charset="-128"/>
                <a:ea typeface="メイリオ" panose="020B0604030504040204" pitchFamily="50" charset="-128"/>
                <a:cs typeface="Arial" pitchFamily="34" charset="0"/>
              </a:defRPr>
            </a:lvl3pPr>
            <a:lvl4pPr marL="1147033" indent="-156606">
              <a:lnSpc>
                <a:spcPct val="90000"/>
              </a:lnSpc>
              <a:spcBef>
                <a:spcPts val="500"/>
              </a:spcBef>
              <a:buClrTx/>
              <a:buFont typeface="Arial" panose="020B0604020202020204" pitchFamily="34" charset="0"/>
              <a:buChar char="-"/>
              <a:defRPr sz="2000">
                <a:solidFill>
                  <a:schemeClr val="tx1"/>
                </a:solidFill>
                <a:latin typeface="メイリオ" panose="020B0604030504040204" pitchFamily="50" charset="-128"/>
                <a:ea typeface="メイリオ" panose="020B0604030504040204" pitchFamily="50" charset="-128"/>
                <a:cs typeface="Arial" pitchFamily="34" charset="0"/>
              </a:defRPr>
            </a:lvl4pPr>
            <a:lvl5pPr marL="1445431" indent="-150258">
              <a:lnSpc>
                <a:spcPct val="90000"/>
              </a:lnSpc>
              <a:spcBef>
                <a:spcPts val="500"/>
              </a:spcBef>
              <a:buClrTx/>
              <a:buFont typeface="Arial" panose="020B0604020202020204" pitchFamily="34" charset="0"/>
              <a:buChar char="-"/>
              <a:defRPr sz="2000">
                <a:solidFill>
                  <a:schemeClr val="tx1"/>
                </a:solidFill>
                <a:latin typeface="メイリオ" panose="020B0604030504040204" pitchFamily="50" charset="-128"/>
                <a:ea typeface="メイリオ" panose="020B0604030504040204" pitchFamily="50" charset="-128"/>
                <a:cs typeface="Arial" pitchFamily="34" charset="0"/>
              </a:defRPr>
            </a:lvl5pPr>
            <a:lvl6pPr>
              <a:defRPr sz="2400"/>
            </a:lvl6pPr>
            <a:lvl7pPr>
              <a:defRPr sz="2400"/>
            </a:lvl7pPr>
            <a:lvl8pPr>
              <a:defRPr sz="2400"/>
            </a:lvl8pPr>
            <a:lvl9pPr>
              <a:defRPr sz="2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7" name="Rectangle 66"/>
          <p:cNvSpPr/>
          <p:nvPr userDrawn="1"/>
        </p:nvSpPr>
        <p:spPr bwMode="gray">
          <a:xfrm>
            <a:off x="11751760" y="6395725"/>
            <a:ext cx="443416" cy="322249"/>
          </a:xfrm>
          <a:prstGeom prst="rect">
            <a:avLst/>
          </a:prstGeom>
          <a:solidFill>
            <a:schemeClr val="tx1"/>
          </a:solidFill>
          <a:ln>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87"/>
            <a:endParaRPr lang="en-US" sz="2400">
              <a:solidFill>
                <a:prstClr val="white"/>
              </a:solidFill>
              <a:latin typeface="メイリオ" panose="020B0604030504040204" pitchFamily="50" charset="-128"/>
              <a:ea typeface="メイリオ" panose="020B0604030504040204" pitchFamily="50" charset="-128"/>
            </a:endParaRPr>
          </a:p>
        </p:txBody>
      </p:sp>
      <p:sp>
        <p:nvSpPr>
          <p:cNvPr id="68" name="TextBox slide number"/>
          <p:cNvSpPr txBox="1"/>
          <p:nvPr userDrawn="1"/>
        </p:nvSpPr>
        <p:spPr bwMode="white">
          <a:xfrm>
            <a:off x="11751760" y="6389269"/>
            <a:ext cx="450462" cy="246221"/>
          </a:xfrm>
          <a:prstGeom prst="rect">
            <a:avLst/>
          </a:prstGeom>
        </p:spPr>
        <p:txBody>
          <a:bodyPr vert="horz" lIns="0" tIns="0" rIns="0" bIns="0" rtlCol="0" anchor="b"/>
          <a:lstStyle>
            <a:defPPr>
              <a:defRPr lang="en-US"/>
            </a:defPPr>
            <a:lvl1pPr algn="ctr">
              <a:defRPr sz="1000">
                <a:solidFill>
                  <a:schemeClr val="bg1"/>
                </a:solidFill>
              </a:defRPr>
            </a:lvl1pPr>
          </a:lstStyle>
          <a:p>
            <a:pPr defTabSz="1218987"/>
            <a:fld id="{6EA5B71A-1B18-4E34-A48F-65DC4937AA99}" type="slidenum">
              <a:rPr lang="en-US" smtClean="0">
                <a:solidFill>
                  <a:prstClr val="white"/>
                </a:solidFill>
                <a:latin typeface="メイリオ" panose="020B0604030504040204" pitchFamily="50" charset="-128"/>
                <a:ea typeface="メイリオ" panose="020B0604030504040204" pitchFamily="50" charset="-128"/>
              </a:rPr>
              <a:pPr defTabSz="1218987"/>
              <a:t>‹#›</a:t>
            </a:fld>
            <a:endParaRPr lang="en-US" dirty="0">
              <a:solidFill>
                <a:prstClr val="white"/>
              </a:solidFill>
              <a:latin typeface="メイリオ" panose="020B0604030504040204" pitchFamily="50" charset="-128"/>
              <a:ea typeface="メイリオ" panose="020B0604030504040204" pitchFamily="50" charset="-128"/>
            </a:endParaRPr>
          </a:p>
        </p:txBody>
      </p:sp>
      <p:pic>
        <p:nvPicPr>
          <p:cNvPr id="69" name="Picture 6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16200000">
            <a:off x="11308106" y="5505389"/>
            <a:ext cx="1330737" cy="443416"/>
          </a:xfrm>
          <a:prstGeom prst="rect">
            <a:avLst/>
          </a:prstGeom>
        </p:spPr>
      </p:pic>
      <p:cxnSp>
        <p:nvCxnSpPr>
          <p:cNvPr id="70" name="Straight Connector 69"/>
          <p:cNvCxnSpPr/>
          <p:nvPr userDrawn="1"/>
        </p:nvCxnSpPr>
        <p:spPr>
          <a:xfrm>
            <a:off x="6923811" y="1908190"/>
            <a:ext cx="4554898"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39063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Content w/Product - With Background">
    <p:bg>
      <p:bgPr>
        <a:solidFill>
          <a:schemeClr val="bg1"/>
        </a:solidFill>
        <a:effectLst/>
      </p:bgPr>
    </p:bg>
    <p:spTree>
      <p:nvGrpSpPr>
        <p:cNvPr id="1" name=""/>
        <p:cNvGrpSpPr/>
        <p:nvPr/>
      </p:nvGrpSpPr>
      <p:grpSpPr>
        <a:xfrm>
          <a:off x="0" y="0"/>
          <a:ext cx="0" cy="0"/>
          <a:chOff x="0" y="0"/>
          <a:chExt cx="0" cy="0"/>
        </a:xfrm>
      </p:grpSpPr>
      <p:sp>
        <p:nvSpPr>
          <p:cNvPr id="21" name="Rectangle 20"/>
          <p:cNvSpPr/>
          <p:nvPr userDrawn="1"/>
        </p:nvSpPr>
        <p:spPr>
          <a:xfrm>
            <a:off x="6" y="4639112"/>
            <a:ext cx="12192000" cy="2219160"/>
          </a:xfrm>
          <a:prstGeom prst="rect">
            <a:avLst/>
          </a:prstGeom>
          <a:gradFill flip="none" rotWithShape="1">
            <a:gsLst>
              <a:gs pos="0">
                <a:schemeClr val="tx2">
                  <a:alpha val="25000"/>
                </a:schemeClr>
              </a:gs>
              <a:gs pos="50000">
                <a:schemeClr val="bg1">
                  <a:alpha val="50000"/>
                </a:schemeClr>
              </a:gs>
              <a:gs pos="100000">
                <a:schemeClr val="tx2">
                  <a:alpha val="2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87"/>
            <a:endParaRPr lang="en-US" sz="2400">
              <a:solidFill>
                <a:prstClr val="white"/>
              </a:solidFill>
              <a:latin typeface="メイリオ" panose="020B0604030504040204" pitchFamily="50" charset="-128"/>
              <a:ea typeface="メイリオ" panose="020B0604030504040204" pitchFamily="50" charset="-128"/>
            </a:endParaRPr>
          </a:p>
        </p:txBody>
      </p:sp>
      <p:sp>
        <p:nvSpPr>
          <p:cNvPr id="48" name="Oval 47"/>
          <p:cNvSpPr/>
          <p:nvPr userDrawn="1"/>
        </p:nvSpPr>
        <p:spPr>
          <a:xfrm>
            <a:off x="5932562" y="0"/>
            <a:ext cx="6262614" cy="6858000"/>
          </a:xfrm>
          <a:prstGeom prst="ellipse">
            <a:avLst/>
          </a:prstGeom>
          <a:gradFill flip="none" rotWithShape="1">
            <a:gsLst>
              <a:gs pos="0">
                <a:srgbClr val="515151"/>
              </a:gs>
              <a:gs pos="56000">
                <a:schemeClr val="bg2">
                  <a:lumMod val="45000"/>
                  <a:lumOff val="55000"/>
                  <a:alpha val="71000"/>
                </a:schemeClr>
              </a:gs>
              <a:gs pos="100000">
                <a:schemeClr val="bg2">
                  <a:lumMod val="30000"/>
                  <a:lumOff val="70000"/>
                  <a:alpha val="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1218987"/>
            <a:endParaRPr lang="en-US" sz="2400" dirty="0">
              <a:solidFill>
                <a:prstClr val="white"/>
              </a:solidFill>
              <a:latin typeface="メイリオ" panose="020B0604030504040204" pitchFamily="50" charset="-128"/>
              <a:ea typeface="メイリオ" panose="020B0604030504040204" pitchFamily="50" charset="-128"/>
            </a:endParaRPr>
          </a:p>
        </p:txBody>
      </p:sp>
      <p:sp>
        <p:nvSpPr>
          <p:cNvPr id="20" name="Footer Placeholder 19"/>
          <p:cNvSpPr>
            <a:spLocks noGrp="1"/>
          </p:cNvSpPr>
          <p:nvPr>
            <p:ph type="ftr" sz="quarter" idx="13"/>
          </p:nvPr>
        </p:nvSpPr>
        <p:spPr>
          <a:xfrm>
            <a:off x="548783" y="6397019"/>
            <a:ext cx="2413972" cy="307777"/>
          </a:xfrm>
        </p:spPr>
        <p:txBody>
          <a:bodyPr/>
          <a:lstStyle>
            <a:lvl1pPr>
              <a:defRPr>
                <a:latin typeface="メイリオ" panose="020B0604030504040204" pitchFamily="50" charset="-128"/>
                <a:ea typeface="メイリオ" panose="020B0604030504040204" pitchFamily="50" charset="-128"/>
              </a:defRPr>
            </a:lvl1pPr>
          </a:lstStyle>
          <a:p>
            <a:r>
              <a:rPr lang="en-US" sz="1000">
                <a:solidFill>
                  <a:srgbClr val="939598"/>
                </a:solidFill>
                <a:cs typeface="Arial" pitchFamily="34" charset="0"/>
              </a:rPr>
              <a:t>2015 Lenovo Internal. All rights reserved.</a:t>
            </a:r>
            <a:endParaRPr lang="en-US" sz="1000" dirty="0">
              <a:solidFill>
                <a:srgbClr val="939598"/>
              </a:solidFill>
              <a:cs typeface="Arial" pitchFamily="34" charset="0"/>
            </a:endParaRPr>
          </a:p>
        </p:txBody>
      </p:sp>
      <p:sp>
        <p:nvSpPr>
          <p:cNvPr id="50" name="Rectangle 49"/>
          <p:cNvSpPr/>
          <p:nvPr userDrawn="1"/>
        </p:nvSpPr>
        <p:spPr bwMode="white">
          <a:xfrm>
            <a:off x="6802622" y="840981"/>
            <a:ext cx="4816540" cy="60170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87"/>
            <a:endParaRPr lang="en-US" sz="2400">
              <a:solidFill>
                <a:prstClr val="white"/>
              </a:solidFill>
              <a:latin typeface="メイリオ" panose="020B0604030504040204" pitchFamily="50" charset="-128"/>
              <a:ea typeface="メイリオ" panose="020B0604030504040204" pitchFamily="50" charset="-128"/>
            </a:endParaRPr>
          </a:p>
        </p:txBody>
      </p:sp>
      <p:grpSp>
        <p:nvGrpSpPr>
          <p:cNvPr id="51" name="Group 28"/>
          <p:cNvGrpSpPr>
            <a:grpSpLocks noChangeAspect="1"/>
          </p:cNvGrpSpPr>
          <p:nvPr userDrawn="1"/>
        </p:nvGrpSpPr>
        <p:grpSpPr bwMode="gray">
          <a:xfrm>
            <a:off x="6990157" y="6341251"/>
            <a:ext cx="4417702" cy="289610"/>
            <a:chOff x="-1225" y="1829"/>
            <a:chExt cx="10126" cy="664"/>
          </a:xfrm>
        </p:grpSpPr>
        <p:sp>
          <p:nvSpPr>
            <p:cNvPr id="52" name="Oval 29"/>
            <p:cNvSpPr>
              <a:spLocks noChangeArrowheads="1"/>
            </p:cNvSpPr>
            <p:nvPr userDrawn="1"/>
          </p:nvSpPr>
          <p:spPr bwMode="gray">
            <a:xfrm>
              <a:off x="356" y="2283"/>
              <a:ext cx="87" cy="88"/>
            </a:xfrm>
            <a:prstGeom prst="ellipse">
              <a:avLst/>
            </a:prstGeom>
            <a:solidFill>
              <a:srgbClr val="8D8F8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000000"/>
                </a:solidFill>
                <a:latin typeface="メイリオ" panose="020B0604030504040204" pitchFamily="50" charset="-128"/>
                <a:ea typeface="メイリオ" panose="020B0604030504040204" pitchFamily="50" charset="-128"/>
              </a:endParaRPr>
            </a:p>
          </p:txBody>
        </p:sp>
        <p:sp>
          <p:nvSpPr>
            <p:cNvPr id="53" name="Oval 30"/>
            <p:cNvSpPr>
              <a:spLocks noChangeArrowheads="1"/>
            </p:cNvSpPr>
            <p:nvPr userDrawn="1"/>
          </p:nvSpPr>
          <p:spPr bwMode="gray">
            <a:xfrm>
              <a:off x="500" y="2283"/>
              <a:ext cx="83" cy="88"/>
            </a:xfrm>
            <a:prstGeom prst="ellipse">
              <a:avLst/>
            </a:prstGeom>
            <a:solidFill>
              <a:srgbClr val="8D8F8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000000"/>
                </a:solidFill>
                <a:latin typeface="メイリオ" panose="020B0604030504040204" pitchFamily="50" charset="-128"/>
                <a:ea typeface="メイリオ" panose="020B0604030504040204" pitchFamily="50" charset="-128"/>
              </a:endParaRPr>
            </a:p>
          </p:txBody>
        </p:sp>
        <p:sp>
          <p:nvSpPr>
            <p:cNvPr id="54" name="Oval 31"/>
            <p:cNvSpPr>
              <a:spLocks noChangeArrowheads="1"/>
            </p:cNvSpPr>
            <p:nvPr userDrawn="1"/>
          </p:nvSpPr>
          <p:spPr bwMode="gray">
            <a:xfrm>
              <a:off x="640" y="2283"/>
              <a:ext cx="87" cy="88"/>
            </a:xfrm>
            <a:prstGeom prst="ellipse">
              <a:avLst/>
            </a:prstGeom>
            <a:solidFill>
              <a:srgbClr val="8D8F8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000000"/>
                </a:solidFill>
                <a:latin typeface="メイリオ" panose="020B0604030504040204" pitchFamily="50" charset="-128"/>
                <a:ea typeface="メイリオ" panose="020B0604030504040204" pitchFamily="50" charset="-128"/>
              </a:endParaRPr>
            </a:p>
          </p:txBody>
        </p:sp>
        <p:sp>
          <p:nvSpPr>
            <p:cNvPr id="55" name="Freeform 32"/>
            <p:cNvSpPr>
              <a:spLocks/>
            </p:cNvSpPr>
            <p:nvPr userDrawn="1"/>
          </p:nvSpPr>
          <p:spPr bwMode="gray">
            <a:xfrm>
              <a:off x="8520" y="2152"/>
              <a:ext cx="274" cy="315"/>
            </a:xfrm>
            <a:custGeom>
              <a:avLst/>
              <a:gdLst>
                <a:gd name="T0" fmla="*/ 102 w 116"/>
                <a:gd name="T1" fmla="*/ 114 h 132"/>
                <a:gd name="T2" fmla="*/ 93 w 116"/>
                <a:gd name="T3" fmla="*/ 130 h 132"/>
                <a:gd name="T4" fmla="*/ 73 w 116"/>
                <a:gd name="T5" fmla="*/ 131 h 132"/>
                <a:gd name="T6" fmla="*/ 53 w 116"/>
                <a:gd name="T7" fmla="*/ 129 h 132"/>
                <a:gd name="T8" fmla="*/ 43 w 116"/>
                <a:gd name="T9" fmla="*/ 128 h 132"/>
                <a:gd name="T10" fmla="*/ 34 w 116"/>
                <a:gd name="T11" fmla="*/ 125 h 132"/>
                <a:gd name="T12" fmla="*/ 17 w 116"/>
                <a:gd name="T13" fmla="*/ 126 h 132"/>
                <a:gd name="T14" fmla="*/ 0 w 116"/>
                <a:gd name="T15" fmla="*/ 128 h 132"/>
                <a:gd name="T16" fmla="*/ 0 w 116"/>
                <a:gd name="T17" fmla="*/ 70 h 132"/>
                <a:gd name="T18" fmla="*/ 20 w 116"/>
                <a:gd name="T19" fmla="*/ 70 h 132"/>
                <a:gd name="T20" fmla="*/ 29 w 116"/>
                <a:gd name="T21" fmla="*/ 58 h 132"/>
                <a:gd name="T22" fmla="*/ 36 w 116"/>
                <a:gd name="T23" fmla="*/ 45 h 132"/>
                <a:gd name="T24" fmla="*/ 44 w 116"/>
                <a:gd name="T25" fmla="*/ 37 h 132"/>
                <a:gd name="T26" fmla="*/ 51 w 116"/>
                <a:gd name="T27" fmla="*/ 15 h 132"/>
                <a:gd name="T28" fmla="*/ 52 w 116"/>
                <a:gd name="T29" fmla="*/ 0 h 132"/>
                <a:gd name="T30" fmla="*/ 66 w 116"/>
                <a:gd name="T31" fmla="*/ 36 h 132"/>
                <a:gd name="T32" fmla="*/ 67 w 116"/>
                <a:gd name="T33" fmla="*/ 50 h 132"/>
                <a:gd name="T34" fmla="*/ 84 w 116"/>
                <a:gd name="T35" fmla="*/ 50 h 132"/>
                <a:gd name="T36" fmla="*/ 108 w 116"/>
                <a:gd name="T37" fmla="*/ 57 h 132"/>
                <a:gd name="T38" fmla="*/ 114 w 116"/>
                <a:gd name="T39" fmla="*/ 64 h 132"/>
                <a:gd name="T40" fmla="*/ 112 w 116"/>
                <a:gd name="T41" fmla="*/ 73 h 132"/>
                <a:gd name="T42" fmla="*/ 115 w 116"/>
                <a:gd name="T43" fmla="*/ 84 h 132"/>
                <a:gd name="T44" fmla="*/ 111 w 116"/>
                <a:gd name="T45" fmla="*/ 94 h 132"/>
                <a:gd name="T46" fmla="*/ 112 w 116"/>
                <a:gd name="T47" fmla="*/ 102 h 132"/>
                <a:gd name="T48" fmla="*/ 102 w 116"/>
                <a:gd name="T49" fmla="*/ 114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6" h="132">
                  <a:moveTo>
                    <a:pt x="102" y="114"/>
                  </a:moveTo>
                  <a:cubicBezTo>
                    <a:pt x="103" y="121"/>
                    <a:pt x="99" y="128"/>
                    <a:pt x="93" y="130"/>
                  </a:cubicBezTo>
                  <a:cubicBezTo>
                    <a:pt x="88" y="132"/>
                    <a:pt x="79" y="131"/>
                    <a:pt x="73" y="131"/>
                  </a:cubicBezTo>
                  <a:cubicBezTo>
                    <a:pt x="66" y="131"/>
                    <a:pt x="60" y="130"/>
                    <a:pt x="53" y="129"/>
                  </a:cubicBezTo>
                  <a:cubicBezTo>
                    <a:pt x="49" y="129"/>
                    <a:pt x="46" y="129"/>
                    <a:pt x="43" y="128"/>
                  </a:cubicBezTo>
                  <a:cubicBezTo>
                    <a:pt x="40" y="127"/>
                    <a:pt x="37" y="126"/>
                    <a:pt x="34" y="125"/>
                  </a:cubicBezTo>
                  <a:cubicBezTo>
                    <a:pt x="28" y="125"/>
                    <a:pt x="22" y="126"/>
                    <a:pt x="17" y="126"/>
                  </a:cubicBezTo>
                  <a:cubicBezTo>
                    <a:pt x="11" y="127"/>
                    <a:pt x="6" y="127"/>
                    <a:pt x="0" y="128"/>
                  </a:cubicBezTo>
                  <a:cubicBezTo>
                    <a:pt x="0" y="108"/>
                    <a:pt x="0" y="89"/>
                    <a:pt x="0" y="70"/>
                  </a:cubicBezTo>
                  <a:cubicBezTo>
                    <a:pt x="6" y="69"/>
                    <a:pt x="14" y="71"/>
                    <a:pt x="20" y="70"/>
                  </a:cubicBezTo>
                  <a:cubicBezTo>
                    <a:pt x="24" y="69"/>
                    <a:pt x="27" y="62"/>
                    <a:pt x="29" y="58"/>
                  </a:cubicBezTo>
                  <a:cubicBezTo>
                    <a:pt x="32" y="54"/>
                    <a:pt x="34" y="49"/>
                    <a:pt x="36" y="45"/>
                  </a:cubicBezTo>
                  <a:cubicBezTo>
                    <a:pt x="38" y="42"/>
                    <a:pt x="42" y="40"/>
                    <a:pt x="44" y="37"/>
                  </a:cubicBezTo>
                  <a:cubicBezTo>
                    <a:pt x="47" y="31"/>
                    <a:pt x="50" y="23"/>
                    <a:pt x="51" y="15"/>
                  </a:cubicBezTo>
                  <a:cubicBezTo>
                    <a:pt x="51" y="10"/>
                    <a:pt x="50" y="5"/>
                    <a:pt x="52" y="0"/>
                  </a:cubicBezTo>
                  <a:cubicBezTo>
                    <a:pt x="68" y="0"/>
                    <a:pt x="68" y="19"/>
                    <a:pt x="66" y="36"/>
                  </a:cubicBezTo>
                  <a:cubicBezTo>
                    <a:pt x="66" y="40"/>
                    <a:pt x="64" y="47"/>
                    <a:pt x="67" y="50"/>
                  </a:cubicBezTo>
                  <a:cubicBezTo>
                    <a:pt x="70" y="51"/>
                    <a:pt x="79" y="50"/>
                    <a:pt x="84" y="50"/>
                  </a:cubicBezTo>
                  <a:cubicBezTo>
                    <a:pt x="96" y="50"/>
                    <a:pt x="102" y="52"/>
                    <a:pt x="108" y="57"/>
                  </a:cubicBezTo>
                  <a:cubicBezTo>
                    <a:pt x="110" y="58"/>
                    <a:pt x="114" y="61"/>
                    <a:pt x="114" y="64"/>
                  </a:cubicBezTo>
                  <a:cubicBezTo>
                    <a:pt x="115" y="67"/>
                    <a:pt x="112" y="70"/>
                    <a:pt x="112" y="73"/>
                  </a:cubicBezTo>
                  <a:cubicBezTo>
                    <a:pt x="112" y="77"/>
                    <a:pt x="116" y="81"/>
                    <a:pt x="115" y="84"/>
                  </a:cubicBezTo>
                  <a:cubicBezTo>
                    <a:pt x="115" y="87"/>
                    <a:pt x="111" y="90"/>
                    <a:pt x="111" y="94"/>
                  </a:cubicBezTo>
                  <a:cubicBezTo>
                    <a:pt x="110" y="96"/>
                    <a:pt x="112" y="99"/>
                    <a:pt x="112" y="102"/>
                  </a:cubicBezTo>
                  <a:cubicBezTo>
                    <a:pt x="111" y="108"/>
                    <a:pt x="104" y="109"/>
                    <a:pt x="102" y="114"/>
                  </a:cubicBezTo>
                </a:path>
              </a:pathLst>
            </a:custGeom>
            <a:solidFill>
              <a:srgbClr val="8D8F8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000000"/>
                </a:solidFill>
                <a:latin typeface="メイリオ" panose="020B0604030504040204" pitchFamily="50" charset="-128"/>
                <a:ea typeface="メイリオ" panose="020B0604030504040204" pitchFamily="50" charset="-128"/>
              </a:endParaRPr>
            </a:p>
          </p:txBody>
        </p:sp>
        <p:sp>
          <p:nvSpPr>
            <p:cNvPr id="56" name="Freeform 33"/>
            <p:cNvSpPr>
              <a:spLocks/>
            </p:cNvSpPr>
            <p:nvPr userDrawn="1"/>
          </p:nvSpPr>
          <p:spPr bwMode="gray">
            <a:xfrm>
              <a:off x="-1136" y="2183"/>
              <a:ext cx="272" cy="286"/>
            </a:xfrm>
            <a:custGeom>
              <a:avLst/>
              <a:gdLst>
                <a:gd name="T0" fmla="*/ 154 w 272"/>
                <a:gd name="T1" fmla="*/ 0 h 286"/>
                <a:gd name="T2" fmla="*/ 154 w 272"/>
                <a:gd name="T3" fmla="*/ 126 h 286"/>
                <a:gd name="T4" fmla="*/ 272 w 272"/>
                <a:gd name="T5" fmla="*/ 126 h 286"/>
                <a:gd name="T6" fmla="*/ 272 w 272"/>
                <a:gd name="T7" fmla="*/ 160 h 286"/>
                <a:gd name="T8" fmla="*/ 154 w 272"/>
                <a:gd name="T9" fmla="*/ 160 h 286"/>
                <a:gd name="T10" fmla="*/ 154 w 272"/>
                <a:gd name="T11" fmla="*/ 286 h 286"/>
                <a:gd name="T12" fmla="*/ 119 w 272"/>
                <a:gd name="T13" fmla="*/ 286 h 286"/>
                <a:gd name="T14" fmla="*/ 119 w 272"/>
                <a:gd name="T15" fmla="*/ 160 h 286"/>
                <a:gd name="T16" fmla="*/ 0 w 272"/>
                <a:gd name="T17" fmla="*/ 160 h 286"/>
                <a:gd name="T18" fmla="*/ 0 w 272"/>
                <a:gd name="T19" fmla="*/ 126 h 286"/>
                <a:gd name="T20" fmla="*/ 119 w 272"/>
                <a:gd name="T21" fmla="*/ 126 h 286"/>
                <a:gd name="T22" fmla="*/ 119 w 272"/>
                <a:gd name="T23" fmla="*/ 0 h 286"/>
                <a:gd name="T24" fmla="*/ 154 w 272"/>
                <a:gd name="T25" fmla="*/ 0 h 286"/>
                <a:gd name="T26" fmla="*/ 154 w 272"/>
                <a:gd name="T27" fmla="*/ 0 h 286"/>
                <a:gd name="T28" fmla="*/ 154 w 272"/>
                <a:gd name="T29" fmla="*/ 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2" h="286">
                  <a:moveTo>
                    <a:pt x="154" y="0"/>
                  </a:moveTo>
                  <a:lnTo>
                    <a:pt x="154" y="126"/>
                  </a:lnTo>
                  <a:lnTo>
                    <a:pt x="272" y="126"/>
                  </a:lnTo>
                  <a:lnTo>
                    <a:pt x="272" y="160"/>
                  </a:lnTo>
                  <a:lnTo>
                    <a:pt x="154" y="160"/>
                  </a:lnTo>
                  <a:lnTo>
                    <a:pt x="154" y="286"/>
                  </a:lnTo>
                  <a:lnTo>
                    <a:pt x="119" y="286"/>
                  </a:lnTo>
                  <a:lnTo>
                    <a:pt x="119" y="160"/>
                  </a:lnTo>
                  <a:lnTo>
                    <a:pt x="0" y="160"/>
                  </a:lnTo>
                  <a:lnTo>
                    <a:pt x="0" y="126"/>
                  </a:lnTo>
                  <a:lnTo>
                    <a:pt x="119" y="126"/>
                  </a:lnTo>
                  <a:lnTo>
                    <a:pt x="119" y="0"/>
                  </a:lnTo>
                  <a:lnTo>
                    <a:pt x="154" y="0"/>
                  </a:lnTo>
                  <a:lnTo>
                    <a:pt x="154" y="0"/>
                  </a:lnTo>
                  <a:lnTo>
                    <a:pt x="154" y="0"/>
                  </a:lnTo>
                  <a:close/>
                </a:path>
              </a:pathLst>
            </a:custGeom>
            <a:solidFill>
              <a:srgbClr val="8D8F8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000000"/>
                </a:solidFill>
                <a:latin typeface="メイリオ" panose="020B0604030504040204" pitchFamily="50" charset="-128"/>
                <a:ea typeface="メイリオ" panose="020B0604030504040204" pitchFamily="50" charset="-128"/>
              </a:endParaRPr>
            </a:p>
          </p:txBody>
        </p:sp>
        <p:sp>
          <p:nvSpPr>
            <p:cNvPr id="57" name="Freeform 34"/>
            <p:cNvSpPr>
              <a:spLocks/>
            </p:cNvSpPr>
            <p:nvPr userDrawn="1"/>
          </p:nvSpPr>
          <p:spPr bwMode="gray">
            <a:xfrm>
              <a:off x="-1136" y="2183"/>
              <a:ext cx="272" cy="286"/>
            </a:xfrm>
            <a:custGeom>
              <a:avLst/>
              <a:gdLst>
                <a:gd name="T0" fmla="*/ 154 w 272"/>
                <a:gd name="T1" fmla="*/ 0 h 286"/>
                <a:gd name="T2" fmla="*/ 154 w 272"/>
                <a:gd name="T3" fmla="*/ 126 h 286"/>
                <a:gd name="T4" fmla="*/ 272 w 272"/>
                <a:gd name="T5" fmla="*/ 126 h 286"/>
                <a:gd name="T6" fmla="*/ 272 w 272"/>
                <a:gd name="T7" fmla="*/ 160 h 286"/>
                <a:gd name="T8" fmla="*/ 154 w 272"/>
                <a:gd name="T9" fmla="*/ 160 h 286"/>
                <a:gd name="T10" fmla="*/ 154 w 272"/>
                <a:gd name="T11" fmla="*/ 286 h 286"/>
                <a:gd name="T12" fmla="*/ 119 w 272"/>
                <a:gd name="T13" fmla="*/ 286 h 286"/>
                <a:gd name="T14" fmla="*/ 119 w 272"/>
                <a:gd name="T15" fmla="*/ 160 h 286"/>
                <a:gd name="T16" fmla="*/ 0 w 272"/>
                <a:gd name="T17" fmla="*/ 160 h 286"/>
                <a:gd name="T18" fmla="*/ 0 w 272"/>
                <a:gd name="T19" fmla="*/ 126 h 286"/>
                <a:gd name="T20" fmla="*/ 119 w 272"/>
                <a:gd name="T21" fmla="*/ 126 h 286"/>
                <a:gd name="T22" fmla="*/ 119 w 272"/>
                <a:gd name="T23" fmla="*/ 0 h 286"/>
                <a:gd name="T24" fmla="*/ 154 w 272"/>
                <a:gd name="T25" fmla="*/ 0 h 286"/>
                <a:gd name="T26" fmla="*/ 154 w 272"/>
                <a:gd name="T27" fmla="*/ 0 h 286"/>
                <a:gd name="T28" fmla="*/ 154 w 272"/>
                <a:gd name="T29" fmla="*/ 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2" h="286">
                  <a:moveTo>
                    <a:pt x="154" y="0"/>
                  </a:moveTo>
                  <a:lnTo>
                    <a:pt x="154" y="126"/>
                  </a:lnTo>
                  <a:lnTo>
                    <a:pt x="272" y="126"/>
                  </a:lnTo>
                  <a:lnTo>
                    <a:pt x="272" y="160"/>
                  </a:lnTo>
                  <a:lnTo>
                    <a:pt x="154" y="160"/>
                  </a:lnTo>
                  <a:lnTo>
                    <a:pt x="154" y="286"/>
                  </a:lnTo>
                  <a:lnTo>
                    <a:pt x="119" y="286"/>
                  </a:lnTo>
                  <a:lnTo>
                    <a:pt x="119" y="160"/>
                  </a:lnTo>
                  <a:lnTo>
                    <a:pt x="0" y="160"/>
                  </a:lnTo>
                  <a:lnTo>
                    <a:pt x="0" y="126"/>
                  </a:lnTo>
                  <a:lnTo>
                    <a:pt x="119" y="126"/>
                  </a:lnTo>
                  <a:lnTo>
                    <a:pt x="119" y="0"/>
                  </a:lnTo>
                  <a:lnTo>
                    <a:pt x="154" y="0"/>
                  </a:lnTo>
                  <a:lnTo>
                    <a:pt x="154" y="0"/>
                  </a:lnTo>
                  <a:lnTo>
                    <a:pt x="154" y="0"/>
                  </a:lnTo>
                  <a:close/>
                </a:path>
              </a:pathLst>
            </a:custGeom>
            <a:solidFill>
              <a:srgbClr val="8D8F8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000000"/>
                </a:solidFill>
                <a:latin typeface="メイリオ" panose="020B0604030504040204" pitchFamily="50" charset="-128"/>
                <a:ea typeface="メイリオ" panose="020B0604030504040204" pitchFamily="50" charset="-128"/>
              </a:endParaRPr>
            </a:p>
          </p:txBody>
        </p:sp>
        <p:sp>
          <p:nvSpPr>
            <p:cNvPr id="58" name="Freeform 35"/>
            <p:cNvSpPr>
              <a:spLocks/>
            </p:cNvSpPr>
            <p:nvPr userDrawn="1"/>
          </p:nvSpPr>
          <p:spPr bwMode="gray">
            <a:xfrm>
              <a:off x="-441" y="2159"/>
              <a:ext cx="350" cy="334"/>
            </a:xfrm>
            <a:custGeom>
              <a:avLst/>
              <a:gdLst>
                <a:gd name="T0" fmla="*/ 126 w 148"/>
                <a:gd name="T1" fmla="*/ 97 h 140"/>
                <a:gd name="T2" fmla="*/ 111 w 148"/>
                <a:gd name="T3" fmla="*/ 104 h 140"/>
                <a:gd name="T4" fmla="*/ 43 w 148"/>
                <a:gd name="T5" fmla="*/ 72 h 140"/>
                <a:gd name="T6" fmla="*/ 43 w 148"/>
                <a:gd name="T7" fmla="*/ 71 h 140"/>
                <a:gd name="T8" fmla="*/ 113 w 148"/>
                <a:gd name="T9" fmla="*/ 39 h 140"/>
                <a:gd name="T10" fmla="*/ 126 w 148"/>
                <a:gd name="T11" fmla="*/ 43 h 140"/>
                <a:gd name="T12" fmla="*/ 148 w 148"/>
                <a:gd name="T13" fmla="*/ 21 h 140"/>
                <a:gd name="T14" fmla="*/ 126 w 148"/>
                <a:gd name="T15" fmla="*/ 0 h 140"/>
                <a:gd name="T16" fmla="*/ 105 w 148"/>
                <a:gd name="T17" fmla="*/ 21 h 140"/>
                <a:gd name="T18" fmla="*/ 105 w 148"/>
                <a:gd name="T19" fmla="*/ 26 h 140"/>
                <a:gd name="T20" fmla="*/ 39 w 148"/>
                <a:gd name="T21" fmla="*/ 57 h 140"/>
                <a:gd name="T22" fmla="*/ 22 w 148"/>
                <a:gd name="T23" fmla="*/ 49 h 140"/>
                <a:gd name="T24" fmla="*/ 0 w 148"/>
                <a:gd name="T25" fmla="*/ 70 h 140"/>
                <a:gd name="T26" fmla="*/ 22 w 148"/>
                <a:gd name="T27" fmla="*/ 92 h 140"/>
                <a:gd name="T28" fmla="*/ 37 w 148"/>
                <a:gd name="T29" fmla="*/ 85 h 140"/>
                <a:gd name="T30" fmla="*/ 105 w 148"/>
                <a:gd name="T31" fmla="*/ 117 h 140"/>
                <a:gd name="T32" fmla="*/ 105 w 148"/>
                <a:gd name="T33" fmla="*/ 119 h 140"/>
                <a:gd name="T34" fmla="*/ 126 w 148"/>
                <a:gd name="T35" fmla="*/ 140 h 140"/>
                <a:gd name="T36" fmla="*/ 148 w 148"/>
                <a:gd name="T37" fmla="*/ 119 h 140"/>
                <a:gd name="T38" fmla="*/ 126 w 148"/>
                <a:gd name="T39" fmla="*/ 97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8" h="140">
                  <a:moveTo>
                    <a:pt x="126" y="97"/>
                  </a:moveTo>
                  <a:cubicBezTo>
                    <a:pt x="120" y="97"/>
                    <a:pt x="115" y="100"/>
                    <a:pt x="111" y="104"/>
                  </a:cubicBezTo>
                  <a:cubicBezTo>
                    <a:pt x="43" y="72"/>
                    <a:pt x="43" y="72"/>
                    <a:pt x="43" y="72"/>
                  </a:cubicBezTo>
                  <a:cubicBezTo>
                    <a:pt x="43" y="72"/>
                    <a:pt x="43" y="71"/>
                    <a:pt x="43" y="71"/>
                  </a:cubicBezTo>
                  <a:cubicBezTo>
                    <a:pt x="113" y="39"/>
                    <a:pt x="113" y="39"/>
                    <a:pt x="113" y="39"/>
                  </a:cubicBezTo>
                  <a:cubicBezTo>
                    <a:pt x="117" y="41"/>
                    <a:pt x="121" y="43"/>
                    <a:pt x="126" y="43"/>
                  </a:cubicBezTo>
                  <a:cubicBezTo>
                    <a:pt x="138" y="43"/>
                    <a:pt x="148" y="33"/>
                    <a:pt x="148" y="21"/>
                  </a:cubicBezTo>
                  <a:cubicBezTo>
                    <a:pt x="148" y="9"/>
                    <a:pt x="138" y="0"/>
                    <a:pt x="126" y="0"/>
                  </a:cubicBezTo>
                  <a:cubicBezTo>
                    <a:pt x="114" y="0"/>
                    <a:pt x="105" y="9"/>
                    <a:pt x="105" y="21"/>
                  </a:cubicBezTo>
                  <a:cubicBezTo>
                    <a:pt x="105" y="23"/>
                    <a:pt x="105" y="24"/>
                    <a:pt x="105" y="26"/>
                  </a:cubicBezTo>
                  <a:cubicBezTo>
                    <a:pt x="39" y="57"/>
                    <a:pt x="39" y="57"/>
                    <a:pt x="39" y="57"/>
                  </a:cubicBezTo>
                  <a:cubicBezTo>
                    <a:pt x="35" y="52"/>
                    <a:pt x="29" y="49"/>
                    <a:pt x="22" y="49"/>
                  </a:cubicBezTo>
                  <a:cubicBezTo>
                    <a:pt x="10" y="49"/>
                    <a:pt x="0" y="58"/>
                    <a:pt x="0" y="70"/>
                  </a:cubicBezTo>
                  <a:cubicBezTo>
                    <a:pt x="0" y="82"/>
                    <a:pt x="10" y="92"/>
                    <a:pt x="22" y="92"/>
                  </a:cubicBezTo>
                  <a:cubicBezTo>
                    <a:pt x="28" y="92"/>
                    <a:pt x="33" y="89"/>
                    <a:pt x="37" y="85"/>
                  </a:cubicBezTo>
                  <a:cubicBezTo>
                    <a:pt x="105" y="117"/>
                    <a:pt x="105" y="117"/>
                    <a:pt x="105" y="117"/>
                  </a:cubicBezTo>
                  <a:cubicBezTo>
                    <a:pt x="105" y="118"/>
                    <a:pt x="105" y="118"/>
                    <a:pt x="105" y="119"/>
                  </a:cubicBezTo>
                  <a:cubicBezTo>
                    <a:pt x="105" y="131"/>
                    <a:pt x="114" y="140"/>
                    <a:pt x="126" y="140"/>
                  </a:cubicBezTo>
                  <a:cubicBezTo>
                    <a:pt x="138" y="140"/>
                    <a:pt x="148" y="131"/>
                    <a:pt x="148" y="119"/>
                  </a:cubicBezTo>
                  <a:cubicBezTo>
                    <a:pt x="148" y="107"/>
                    <a:pt x="138" y="97"/>
                    <a:pt x="126" y="97"/>
                  </a:cubicBezTo>
                </a:path>
              </a:pathLst>
            </a:custGeom>
            <a:solidFill>
              <a:srgbClr val="8D8F8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000000"/>
                </a:solidFill>
                <a:latin typeface="メイリオ" panose="020B0604030504040204" pitchFamily="50" charset="-128"/>
                <a:ea typeface="メイリオ" panose="020B0604030504040204" pitchFamily="50" charset="-128"/>
              </a:endParaRPr>
            </a:p>
          </p:txBody>
        </p:sp>
        <p:sp>
          <p:nvSpPr>
            <p:cNvPr id="59" name="Freeform 36"/>
            <p:cNvSpPr>
              <a:spLocks/>
            </p:cNvSpPr>
            <p:nvPr userDrawn="1"/>
          </p:nvSpPr>
          <p:spPr bwMode="gray">
            <a:xfrm>
              <a:off x="-1225" y="1829"/>
              <a:ext cx="1862" cy="132"/>
            </a:xfrm>
            <a:custGeom>
              <a:avLst/>
              <a:gdLst>
                <a:gd name="T0" fmla="*/ 0 w 1862"/>
                <a:gd name="T1" fmla="*/ 0 h 132"/>
                <a:gd name="T2" fmla="*/ 1862 w 1862"/>
                <a:gd name="T3" fmla="*/ 0 h 132"/>
                <a:gd name="T4" fmla="*/ 1862 w 1862"/>
                <a:gd name="T5" fmla="*/ 132 h 132"/>
                <a:gd name="T6" fmla="*/ 0 w 1862"/>
                <a:gd name="T7" fmla="*/ 132 h 132"/>
                <a:gd name="T8" fmla="*/ 0 w 1862"/>
                <a:gd name="T9" fmla="*/ 0 h 132"/>
                <a:gd name="T10" fmla="*/ 0 w 1862"/>
                <a:gd name="T11" fmla="*/ 0 h 132"/>
              </a:gdLst>
              <a:ahLst/>
              <a:cxnLst>
                <a:cxn ang="0">
                  <a:pos x="T0" y="T1"/>
                </a:cxn>
                <a:cxn ang="0">
                  <a:pos x="T2" y="T3"/>
                </a:cxn>
                <a:cxn ang="0">
                  <a:pos x="T4" y="T5"/>
                </a:cxn>
                <a:cxn ang="0">
                  <a:pos x="T6" y="T7"/>
                </a:cxn>
                <a:cxn ang="0">
                  <a:pos x="T8" y="T9"/>
                </a:cxn>
                <a:cxn ang="0">
                  <a:pos x="T10" y="T11"/>
                </a:cxn>
              </a:cxnLst>
              <a:rect l="0" t="0" r="r" b="b"/>
              <a:pathLst>
                <a:path w="1862" h="132">
                  <a:moveTo>
                    <a:pt x="0" y="0"/>
                  </a:moveTo>
                  <a:lnTo>
                    <a:pt x="1862" y="0"/>
                  </a:lnTo>
                  <a:lnTo>
                    <a:pt x="1862" y="132"/>
                  </a:lnTo>
                  <a:lnTo>
                    <a:pt x="0" y="132"/>
                  </a:lnTo>
                  <a:lnTo>
                    <a:pt x="0" y="0"/>
                  </a:lnTo>
                  <a:lnTo>
                    <a:pt x="0" y="0"/>
                  </a:lnTo>
                  <a:close/>
                </a:path>
              </a:pathLst>
            </a:custGeom>
            <a:solidFill>
              <a:srgbClr val="EE31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000000"/>
                </a:solidFill>
                <a:latin typeface="メイリオ" panose="020B0604030504040204" pitchFamily="50" charset="-128"/>
                <a:ea typeface="メイリオ" panose="020B0604030504040204" pitchFamily="50" charset="-128"/>
              </a:endParaRPr>
            </a:p>
          </p:txBody>
        </p:sp>
        <p:sp>
          <p:nvSpPr>
            <p:cNvPr id="60" name="Rectangle 37"/>
            <p:cNvSpPr>
              <a:spLocks noChangeArrowheads="1"/>
            </p:cNvSpPr>
            <p:nvPr userDrawn="1"/>
          </p:nvSpPr>
          <p:spPr bwMode="gray">
            <a:xfrm>
              <a:off x="-1225" y="1958"/>
              <a:ext cx="10126" cy="21"/>
            </a:xfrm>
            <a:prstGeom prst="rect">
              <a:avLst/>
            </a:prstGeom>
            <a:solidFill>
              <a:srgbClr val="8D8F8E"/>
            </a:solidFill>
            <a:ln w="9525">
              <a:noFill/>
              <a:miter lim="800000"/>
              <a:headEnd/>
              <a:tailEnd/>
            </a:ln>
          </p:spPr>
          <p:txBody>
            <a:bodyPr vert="horz" wrap="square" lIns="91440" tIns="45720" rIns="91440" bIns="45720" numCol="1" anchor="t" anchorCtr="0" compatLnSpc="1">
              <a:prstTxWarp prst="textNoShape">
                <a:avLst/>
              </a:prstTxWarp>
            </a:bodyPr>
            <a:lstStyle/>
            <a:p>
              <a:pPr defTabSz="1218987"/>
              <a:endParaRPr lang="en-US" sz="2400">
                <a:solidFill>
                  <a:srgbClr val="000000"/>
                </a:solidFill>
                <a:latin typeface="メイリオ" panose="020B0604030504040204" pitchFamily="50" charset="-128"/>
                <a:ea typeface="メイリオ" panose="020B0604030504040204" pitchFamily="50" charset="-128"/>
              </a:endParaRPr>
            </a:p>
          </p:txBody>
        </p:sp>
      </p:grpSp>
      <p:sp>
        <p:nvSpPr>
          <p:cNvPr id="61" name="Title 1"/>
          <p:cNvSpPr>
            <a:spLocks noGrp="1"/>
          </p:cNvSpPr>
          <p:nvPr>
            <p:ph type="title" hasCustomPrompt="1"/>
          </p:nvPr>
        </p:nvSpPr>
        <p:spPr>
          <a:xfrm>
            <a:off x="6923215" y="961121"/>
            <a:ext cx="4557645" cy="808956"/>
          </a:xfrm>
          <a:prstGeom prst="rect">
            <a:avLst/>
          </a:prstGeom>
        </p:spPr>
        <p:txBody>
          <a:bodyPr lIns="0" tIns="0" rIns="0" bIns="0">
            <a:noAutofit/>
          </a:bodyPr>
          <a:lstStyle>
            <a:lvl1pPr algn="l">
              <a:defRPr sz="2800" cap="none">
                <a:latin typeface="メイリオ" panose="020B0604030504040204" pitchFamily="50" charset="-128"/>
                <a:ea typeface="メイリオ" panose="020B0604030504040204" pitchFamily="50" charset="-128"/>
              </a:defRPr>
            </a:lvl1pPr>
          </a:lstStyle>
          <a:p>
            <a:r>
              <a:rPr lang="en-US" dirty="0"/>
              <a:t>Click To Edit Product Text</a:t>
            </a:r>
          </a:p>
        </p:txBody>
      </p:sp>
      <p:cxnSp>
        <p:nvCxnSpPr>
          <p:cNvPr id="63" name="Straight Connector 62"/>
          <p:cNvCxnSpPr/>
          <p:nvPr userDrawn="1"/>
        </p:nvCxnSpPr>
        <p:spPr>
          <a:xfrm>
            <a:off x="6923811" y="1908190"/>
            <a:ext cx="4554898"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64" name="Picture Placeholder 186"/>
          <p:cNvSpPr>
            <a:spLocks noGrp="1"/>
          </p:cNvSpPr>
          <p:nvPr>
            <p:ph type="pic" sz="quarter" idx="15"/>
          </p:nvPr>
        </p:nvSpPr>
        <p:spPr>
          <a:xfrm>
            <a:off x="548788" y="556271"/>
            <a:ext cx="6049951" cy="5579363"/>
          </a:xfrm>
          <a:prstGeom prst="rect">
            <a:avLst/>
          </a:prstGeom>
        </p:spPr>
        <p:txBody>
          <a:bodyPr anchor="ctr"/>
          <a:lstStyle>
            <a:lvl1pPr marL="0" indent="0" algn="ctr">
              <a:buNone/>
              <a:defRPr sz="2400">
                <a:solidFill>
                  <a:schemeClr val="accent1"/>
                </a:solidFill>
                <a:latin typeface="メイリオ" panose="020B0604030504040204" pitchFamily="50" charset="-128"/>
                <a:ea typeface="メイリオ" panose="020B0604030504040204" pitchFamily="50" charset="-128"/>
              </a:defRPr>
            </a:lvl1pPr>
          </a:lstStyle>
          <a:p>
            <a:endParaRPr lang="en-US" dirty="0"/>
          </a:p>
        </p:txBody>
      </p:sp>
      <p:sp>
        <p:nvSpPr>
          <p:cNvPr id="66" name="Content Placeholder 2"/>
          <p:cNvSpPr>
            <a:spLocks noGrp="1"/>
          </p:cNvSpPr>
          <p:nvPr>
            <p:ph sz="half" idx="1"/>
          </p:nvPr>
        </p:nvSpPr>
        <p:spPr bwMode="gray">
          <a:xfrm>
            <a:off x="6923811" y="2020824"/>
            <a:ext cx="4554898" cy="4114800"/>
          </a:xfrm>
          <a:prstGeom prst="rect">
            <a:avLst/>
          </a:prstGeom>
        </p:spPr>
        <p:txBody>
          <a:bodyPr lIns="0" tIns="0" rIns="0" bIns="0"/>
          <a:lstStyle>
            <a:lvl1pPr marL="171450" indent="-171450">
              <a:lnSpc>
                <a:spcPct val="90000"/>
              </a:lnSpc>
              <a:spcBef>
                <a:spcPts val="500"/>
              </a:spcBef>
              <a:buClrTx/>
              <a:buFont typeface="Arial" panose="020B0604020202020204" pitchFamily="34" charset="0"/>
              <a:buChar char="•"/>
              <a:defRPr sz="2400">
                <a:solidFill>
                  <a:schemeClr val="tx1"/>
                </a:solidFill>
                <a:latin typeface="メイリオ" panose="020B0604030504040204" pitchFamily="50" charset="-128"/>
                <a:ea typeface="メイリオ" panose="020B0604030504040204" pitchFamily="50" charset="-128"/>
                <a:cs typeface="Arial" pitchFamily="34" charset="0"/>
              </a:defRPr>
            </a:lvl1pPr>
            <a:lvl2pPr marL="609493" indent="-228560">
              <a:lnSpc>
                <a:spcPct val="90000"/>
              </a:lnSpc>
              <a:spcBef>
                <a:spcPts val="500"/>
              </a:spcBef>
              <a:buClrTx/>
              <a:buFont typeface="Arial" pitchFamily="34" charset="0"/>
              <a:buChar char="–"/>
              <a:defRPr sz="2000">
                <a:solidFill>
                  <a:schemeClr val="tx1"/>
                </a:solidFill>
                <a:latin typeface="メイリオ" panose="020B0604030504040204" pitchFamily="50" charset="-128"/>
                <a:ea typeface="メイリオ" panose="020B0604030504040204" pitchFamily="50" charset="-128"/>
                <a:cs typeface="Arial" pitchFamily="34" charset="0"/>
              </a:defRPr>
            </a:lvl2pPr>
            <a:lvl3pPr marL="835938" indent="-150258">
              <a:lnSpc>
                <a:spcPct val="90000"/>
              </a:lnSpc>
              <a:spcBef>
                <a:spcPts val="500"/>
              </a:spcBef>
              <a:buClrTx/>
              <a:buFont typeface="Arial" panose="020B0604020202020204" pitchFamily="34" charset="0"/>
              <a:buChar char="-"/>
              <a:defRPr sz="2000">
                <a:solidFill>
                  <a:schemeClr val="tx1"/>
                </a:solidFill>
                <a:latin typeface="メイリオ" panose="020B0604030504040204" pitchFamily="50" charset="-128"/>
                <a:ea typeface="メイリオ" panose="020B0604030504040204" pitchFamily="50" charset="-128"/>
                <a:cs typeface="Arial" pitchFamily="34" charset="0"/>
              </a:defRPr>
            </a:lvl3pPr>
            <a:lvl4pPr marL="1147033" indent="-156606">
              <a:lnSpc>
                <a:spcPct val="90000"/>
              </a:lnSpc>
              <a:spcBef>
                <a:spcPts val="500"/>
              </a:spcBef>
              <a:buClrTx/>
              <a:buFont typeface="Arial" panose="020B0604020202020204" pitchFamily="34" charset="0"/>
              <a:buChar char="-"/>
              <a:defRPr sz="2000">
                <a:solidFill>
                  <a:schemeClr val="tx1"/>
                </a:solidFill>
                <a:latin typeface="メイリオ" panose="020B0604030504040204" pitchFamily="50" charset="-128"/>
                <a:ea typeface="メイリオ" panose="020B0604030504040204" pitchFamily="50" charset="-128"/>
                <a:cs typeface="Arial" pitchFamily="34" charset="0"/>
              </a:defRPr>
            </a:lvl4pPr>
            <a:lvl5pPr marL="1445431" indent="-150258">
              <a:lnSpc>
                <a:spcPct val="90000"/>
              </a:lnSpc>
              <a:spcBef>
                <a:spcPts val="500"/>
              </a:spcBef>
              <a:buClrTx/>
              <a:buFont typeface="Arial" panose="020B0604020202020204" pitchFamily="34" charset="0"/>
              <a:buChar char="-"/>
              <a:defRPr sz="2000">
                <a:solidFill>
                  <a:schemeClr val="tx1"/>
                </a:solidFill>
                <a:latin typeface="メイリオ" panose="020B0604030504040204" pitchFamily="50" charset="-128"/>
                <a:ea typeface="メイリオ" panose="020B0604030504040204" pitchFamily="50" charset="-128"/>
                <a:cs typeface="Arial" pitchFamily="34" charset="0"/>
              </a:defRPr>
            </a:lvl5pPr>
            <a:lvl6pPr>
              <a:defRPr sz="2400"/>
            </a:lvl6pPr>
            <a:lvl7pPr>
              <a:defRPr sz="2400"/>
            </a:lvl7pPr>
            <a:lvl8pPr>
              <a:defRPr sz="2400"/>
            </a:lvl8pPr>
            <a:lvl9pPr>
              <a:defRPr sz="2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Rectangle 21"/>
          <p:cNvSpPr/>
          <p:nvPr userDrawn="1"/>
        </p:nvSpPr>
        <p:spPr bwMode="gray">
          <a:xfrm>
            <a:off x="11751760" y="6395725"/>
            <a:ext cx="443416" cy="322249"/>
          </a:xfrm>
          <a:prstGeom prst="rect">
            <a:avLst/>
          </a:prstGeom>
          <a:solidFill>
            <a:schemeClr val="tx1"/>
          </a:solidFill>
          <a:ln>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87"/>
            <a:endParaRPr lang="en-US" sz="2400">
              <a:solidFill>
                <a:prstClr val="white"/>
              </a:solidFill>
              <a:latin typeface="メイリオ" panose="020B0604030504040204" pitchFamily="50" charset="-128"/>
              <a:ea typeface="メイリオ" panose="020B0604030504040204" pitchFamily="50" charset="-128"/>
            </a:endParaRPr>
          </a:p>
        </p:txBody>
      </p:sp>
      <p:sp>
        <p:nvSpPr>
          <p:cNvPr id="23" name="TextBox slide number"/>
          <p:cNvSpPr txBox="1"/>
          <p:nvPr userDrawn="1"/>
        </p:nvSpPr>
        <p:spPr bwMode="white">
          <a:xfrm>
            <a:off x="11751760" y="6389269"/>
            <a:ext cx="450462" cy="246221"/>
          </a:xfrm>
          <a:prstGeom prst="rect">
            <a:avLst/>
          </a:prstGeom>
        </p:spPr>
        <p:txBody>
          <a:bodyPr vert="horz" lIns="0" tIns="0" rIns="0" bIns="0" rtlCol="0" anchor="b"/>
          <a:lstStyle>
            <a:defPPr>
              <a:defRPr lang="en-US"/>
            </a:defPPr>
            <a:lvl1pPr algn="ctr">
              <a:defRPr sz="1000">
                <a:solidFill>
                  <a:schemeClr val="bg1"/>
                </a:solidFill>
              </a:defRPr>
            </a:lvl1pPr>
          </a:lstStyle>
          <a:p>
            <a:pPr defTabSz="1218987"/>
            <a:fld id="{6EA5B71A-1B18-4E34-A48F-65DC4937AA99}" type="slidenum">
              <a:rPr lang="en-US" smtClean="0">
                <a:solidFill>
                  <a:prstClr val="white"/>
                </a:solidFill>
                <a:latin typeface="メイリオ" panose="020B0604030504040204" pitchFamily="50" charset="-128"/>
                <a:ea typeface="メイリオ" panose="020B0604030504040204" pitchFamily="50" charset="-128"/>
              </a:rPr>
              <a:pPr defTabSz="1218987"/>
              <a:t>‹#›</a:t>
            </a:fld>
            <a:endParaRPr lang="en-US" dirty="0">
              <a:solidFill>
                <a:prstClr val="white"/>
              </a:solidFill>
              <a:latin typeface="メイリオ" panose="020B0604030504040204" pitchFamily="50" charset="-128"/>
              <a:ea typeface="メイリオ" panose="020B0604030504040204" pitchFamily="50" charset="-128"/>
            </a:endParaRPr>
          </a:p>
        </p:txBody>
      </p:sp>
      <p:pic>
        <p:nvPicPr>
          <p:cNvPr id="24" name="Picture 2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16200000">
            <a:off x="11308106" y="5505389"/>
            <a:ext cx="1330737" cy="443416"/>
          </a:xfrm>
          <a:prstGeom prst="rect">
            <a:avLst/>
          </a:prstGeom>
        </p:spPr>
      </p:pic>
    </p:spTree>
    <p:extLst>
      <p:ext uri="{BB962C8B-B14F-4D97-AF65-F5344CB8AC3E}">
        <p14:creationId xmlns:p14="http://schemas.microsoft.com/office/powerpoint/2010/main" val="2703941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showMasterSp="0" preserve="1" userDrawn="1">
  <p:cSld name="Chart Slide - No Background">
    <p:spTree>
      <p:nvGrpSpPr>
        <p:cNvPr id="1" name=""/>
        <p:cNvGrpSpPr/>
        <p:nvPr/>
      </p:nvGrpSpPr>
      <p:grpSpPr>
        <a:xfrm>
          <a:off x="0" y="0"/>
          <a:ext cx="0" cy="0"/>
          <a:chOff x="0" y="0"/>
          <a:chExt cx="0" cy="0"/>
        </a:xfrm>
      </p:grpSpPr>
      <p:sp>
        <p:nvSpPr>
          <p:cNvPr id="14" name="Footer Placeholder 13"/>
          <p:cNvSpPr>
            <a:spLocks noGrp="1"/>
          </p:cNvSpPr>
          <p:nvPr>
            <p:ph type="ftr" sz="quarter" idx="11"/>
          </p:nvPr>
        </p:nvSpPr>
        <p:spPr>
          <a:xfrm>
            <a:off x="548783" y="6397019"/>
            <a:ext cx="2413972" cy="307777"/>
          </a:xfrm>
        </p:spPr>
        <p:txBody>
          <a:bodyPr/>
          <a:lstStyle>
            <a:lvl1pPr>
              <a:defRPr>
                <a:latin typeface="メイリオ" panose="020B0604030504040204" pitchFamily="50" charset="-128"/>
                <a:ea typeface="メイリオ" panose="020B0604030504040204" pitchFamily="50" charset="-128"/>
              </a:defRPr>
            </a:lvl1pPr>
          </a:lstStyle>
          <a:p>
            <a:r>
              <a:rPr lang="en-US" sz="1000">
                <a:solidFill>
                  <a:srgbClr val="939598"/>
                </a:solidFill>
                <a:cs typeface="Arial" pitchFamily="34" charset="0"/>
              </a:rPr>
              <a:t>2015 Lenovo Internal. All rights reserved.</a:t>
            </a:r>
            <a:endParaRPr lang="en-US" sz="1000" dirty="0">
              <a:solidFill>
                <a:srgbClr val="939598"/>
              </a:solidFill>
              <a:cs typeface="Arial" pitchFamily="34" charset="0"/>
            </a:endParaRPr>
          </a:p>
        </p:txBody>
      </p:sp>
      <p:sp>
        <p:nvSpPr>
          <p:cNvPr id="10" name="Title 28"/>
          <p:cNvSpPr>
            <a:spLocks noGrp="1"/>
          </p:cNvSpPr>
          <p:nvPr>
            <p:ph type="title" hasCustomPrompt="1"/>
          </p:nvPr>
        </p:nvSpPr>
        <p:spPr bwMode="gray">
          <a:xfrm>
            <a:off x="548783" y="274320"/>
            <a:ext cx="11076268" cy="521208"/>
          </a:xfrm>
          <a:prstGeom prst="rect">
            <a:avLst/>
          </a:prstGeom>
        </p:spPr>
        <p:txBody>
          <a:bodyPr wrap="square" lIns="0" tIns="0" rIns="0" bIns="0" anchor="ctr" anchorCtr="0"/>
          <a:lstStyle>
            <a:lvl1pPr marL="0" algn="l" defTabSz="1218987" rtl="0" eaLnBrk="1" latinLnBrk="0" hangingPunct="1">
              <a:lnSpc>
                <a:spcPct val="100000"/>
              </a:lnSpc>
              <a:spcBef>
                <a:spcPct val="0"/>
              </a:spcBef>
              <a:buNone/>
              <a:tabLst>
                <a:tab pos="1218987" algn="l"/>
              </a:tabLst>
              <a:defRPr lang="en-US" sz="3600" kern="1200" cap="none" spc="0" baseline="0" dirty="0">
                <a:solidFill>
                  <a:schemeClr val="tx1"/>
                </a:solidFill>
                <a:latin typeface="メイリオ" panose="020B0604030504040204" pitchFamily="50" charset="-128"/>
                <a:ea typeface="メイリオ" panose="020B0604030504040204" pitchFamily="50" charset="-128"/>
                <a:cs typeface="Arial" pitchFamily="34" charset="0"/>
              </a:defRPr>
            </a:lvl1pPr>
          </a:lstStyle>
          <a:p>
            <a:r>
              <a:rPr lang="en-US" dirty="0"/>
              <a:t>Click To Edit Master Title</a:t>
            </a:r>
          </a:p>
        </p:txBody>
      </p:sp>
      <p:sp>
        <p:nvSpPr>
          <p:cNvPr id="11" name="Freeform 5"/>
          <p:cNvSpPr>
            <a:spLocks noChangeAspect="1" noEditPoints="1"/>
          </p:cNvSpPr>
          <p:nvPr userDrawn="1"/>
        </p:nvSpPr>
        <p:spPr bwMode="black">
          <a:xfrm>
            <a:off x="205413" y="423411"/>
            <a:ext cx="200639" cy="200587"/>
          </a:xfrm>
          <a:custGeom>
            <a:avLst/>
            <a:gdLst>
              <a:gd name="T0" fmla="*/ 684 w 1368"/>
              <a:gd name="T1" fmla="*/ 0 h 1368"/>
              <a:gd name="T2" fmla="*/ 0 w 1368"/>
              <a:gd name="T3" fmla="*/ 684 h 1368"/>
              <a:gd name="T4" fmla="*/ 684 w 1368"/>
              <a:gd name="T5" fmla="*/ 1368 h 1368"/>
              <a:gd name="T6" fmla="*/ 1368 w 1368"/>
              <a:gd name="T7" fmla="*/ 684 h 1368"/>
              <a:gd name="T8" fmla="*/ 684 w 1368"/>
              <a:gd name="T9" fmla="*/ 0 h 1368"/>
              <a:gd name="T10" fmla="*/ 1068 w 1368"/>
              <a:gd name="T11" fmla="*/ 698 h 1368"/>
              <a:gd name="T12" fmla="*/ 973 w 1368"/>
              <a:gd name="T13" fmla="*/ 793 h 1368"/>
              <a:gd name="T14" fmla="*/ 793 w 1368"/>
              <a:gd name="T15" fmla="*/ 793 h 1368"/>
              <a:gd name="T16" fmla="*/ 793 w 1368"/>
              <a:gd name="T17" fmla="*/ 973 h 1368"/>
              <a:gd name="T18" fmla="*/ 698 w 1368"/>
              <a:gd name="T19" fmla="*/ 1068 h 1368"/>
              <a:gd name="T20" fmla="*/ 670 w 1368"/>
              <a:gd name="T21" fmla="*/ 1068 h 1368"/>
              <a:gd name="T22" fmla="*/ 576 w 1368"/>
              <a:gd name="T23" fmla="*/ 973 h 1368"/>
              <a:gd name="T24" fmla="*/ 576 w 1368"/>
              <a:gd name="T25" fmla="*/ 793 h 1368"/>
              <a:gd name="T26" fmla="*/ 396 w 1368"/>
              <a:gd name="T27" fmla="*/ 793 h 1368"/>
              <a:gd name="T28" fmla="*/ 301 w 1368"/>
              <a:gd name="T29" fmla="*/ 698 h 1368"/>
              <a:gd name="T30" fmla="*/ 301 w 1368"/>
              <a:gd name="T31" fmla="*/ 671 h 1368"/>
              <a:gd name="T32" fmla="*/ 396 w 1368"/>
              <a:gd name="T33" fmla="*/ 576 h 1368"/>
              <a:gd name="T34" fmla="*/ 576 w 1368"/>
              <a:gd name="T35" fmla="*/ 576 h 1368"/>
              <a:gd name="T36" fmla="*/ 576 w 1368"/>
              <a:gd name="T37" fmla="*/ 396 h 1368"/>
              <a:gd name="T38" fmla="*/ 670 w 1368"/>
              <a:gd name="T39" fmla="*/ 301 h 1368"/>
              <a:gd name="T40" fmla="*/ 698 w 1368"/>
              <a:gd name="T41" fmla="*/ 301 h 1368"/>
              <a:gd name="T42" fmla="*/ 793 w 1368"/>
              <a:gd name="T43" fmla="*/ 396 h 1368"/>
              <a:gd name="T44" fmla="*/ 793 w 1368"/>
              <a:gd name="T45" fmla="*/ 576 h 1368"/>
              <a:gd name="T46" fmla="*/ 973 w 1368"/>
              <a:gd name="T47" fmla="*/ 576 h 1368"/>
              <a:gd name="T48" fmla="*/ 1068 w 1368"/>
              <a:gd name="T49" fmla="*/ 671 h 1368"/>
              <a:gd name="T50" fmla="*/ 1068 w 1368"/>
              <a:gd name="T51" fmla="*/ 698 h 1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368" h="1368">
                <a:moveTo>
                  <a:pt x="684" y="0"/>
                </a:moveTo>
                <a:cubicBezTo>
                  <a:pt x="307" y="0"/>
                  <a:pt x="0" y="307"/>
                  <a:pt x="0" y="684"/>
                </a:cubicBezTo>
                <a:cubicBezTo>
                  <a:pt x="0" y="1062"/>
                  <a:pt x="307" y="1368"/>
                  <a:pt x="684" y="1368"/>
                </a:cubicBezTo>
                <a:cubicBezTo>
                  <a:pt x="1062" y="1368"/>
                  <a:pt x="1368" y="1062"/>
                  <a:pt x="1368" y="684"/>
                </a:cubicBezTo>
                <a:cubicBezTo>
                  <a:pt x="1368" y="307"/>
                  <a:pt x="1062" y="0"/>
                  <a:pt x="684" y="0"/>
                </a:cubicBezTo>
                <a:close/>
                <a:moveTo>
                  <a:pt x="1068" y="698"/>
                </a:moveTo>
                <a:cubicBezTo>
                  <a:pt x="1068" y="751"/>
                  <a:pt x="1025" y="793"/>
                  <a:pt x="973" y="793"/>
                </a:cubicBezTo>
                <a:cubicBezTo>
                  <a:pt x="793" y="793"/>
                  <a:pt x="793" y="793"/>
                  <a:pt x="793" y="793"/>
                </a:cubicBezTo>
                <a:cubicBezTo>
                  <a:pt x="793" y="973"/>
                  <a:pt x="793" y="973"/>
                  <a:pt x="793" y="973"/>
                </a:cubicBezTo>
                <a:cubicBezTo>
                  <a:pt x="793" y="1025"/>
                  <a:pt x="750" y="1068"/>
                  <a:pt x="698" y="1068"/>
                </a:cubicBezTo>
                <a:cubicBezTo>
                  <a:pt x="670" y="1068"/>
                  <a:pt x="670" y="1068"/>
                  <a:pt x="670" y="1068"/>
                </a:cubicBezTo>
                <a:cubicBezTo>
                  <a:pt x="618" y="1068"/>
                  <a:pt x="576" y="1025"/>
                  <a:pt x="576" y="973"/>
                </a:cubicBezTo>
                <a:cubicBezTo>
                  <a:pt x="576" y="793"/>
                  <a:pt x="576" y="793"/>
                  <a:pt x="576" y="793"/>
                </a:cubicBezTo>
                <a:cubicBezTo>
                  <a:pt x="396" y="793"/>
                  <a:pt x="396" y="793"/>
                  <a:pt x="396" y="793"/>
                </a:cubicBezTo>
                <a:cubicBezTo>
                  <a:pt x="344" y="793"/>
                  <a:pt x="301" y="751"/>
                  <a:pt x="301" y="698"/>
                </a:cubicBezTo>
                <a:cubicBezTo>
                  <a:pt x="301" y="671"/>
                  <a:pt x="301" y="671"/>
                  <a:pt x="301" y="671"/>
                </a:cubicBezTo>
                <a:cubicBezTo>
                  <a:pt x="301" y="618"/>
                  <a:pt x="344" y="576"/>
                  <a:pt x="396" y="576"/>
                </a:cubicBezTo>
                <a:cubicBezTo>
                  <a:pt x="576" y="576"/>
                  <a:pt x="576" y="576"/>
                  <a:pt x="576" y="576"/>
                </a:cubicBezTo>
                <a:cubicBezTo>
                  <a:pt x="576" y="396"/>
                  <a:pt x="576" y="396"/>
                  <a:pt x="576" y="396"/>
                </a:cubicBezTo>
                <a:cubicBezTo>
                  <a:pt x="576" y="344"/>
                  <a:pt x="618" y="301"/>
                  <a:pt x="670" y="301"/>
                </a:cubicBezTo>
                <a:cubicBezTo>
                  <a:pt x="698" y="301"/>
                  <a:pt x="698" y="301"/>
                  <a:pt x="698" y="301"/>
                </a:cubicBezTo>
                <a:cubicBezTo>
                  <a:pt x="750" y="301"/>
                  <a:pt x="793" y="344"/>
                  <a:pt x="793" y="396"/>
                </a:cubicBezTo>
                <a:cubicBezTo>
                  <a:pt x="793" y="576"/>
                  <a:pt x="793" y="576"/>
                  <a:pt x="793" y="576"/>
                </a:cubicBezTo>
                <a:cubicBezTo>
                  <a:pt x="973" y="576"/>
                  <a:pt x="973" y="576"/>
                  <a:pt x="973" y="576"/>
                </a:cubicBezTo>
                <a:cubicBezTo>
                  <a:pt x="1025" y="576"/>
                  <a:pt x="1068" y="618"/>
                  <a:pt x="1068" y="671"/>
                </a:cubicBezTo>
                <a:lnTo>
                  <a:pt x="1068" y="698"/>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000000"/>
              </a:solidFill>
              <a:latin typeface="メイリオ" panose="020B0604030504040204" pitchFamily="50" charset="-128"/>
              <a:ea typeface="メイリオ" panose="020B0604030504040204" pitchFamily="50" charset="-128"/>
            </a:endParaRPr>
          </a:p>
        </p:txBody>
      </p:sp>
      <p:sp>
        <p:nvSpPr>
          <p:cNvPr id="15" name="Rectangle 14"/>
          <p:cNvSpPr/>
          <p:nvPr userDrawn="1"/>
        </p:nvSpPr>
        <p:spPr bwMode="gray">
          <a:xfrm>
            <a:off x="11751760" y="6395725"/>
            <a:ext cx="443416" cy="322249"/>
          </a:xfrm>
          <a:prstGeom prst="rect">
            <a:avLst/>
          </a:prstGeom>
          <a:solidFill>
            <a:schemeClr val="tx1"/>
          </a:solidFill>
          <a:ln>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87"/>
            <a:endParaRPr lang="en-US" sz="2400">
              <a:solidFill>
                <a:prstClr val="white"/>
              </a:solidFill>
              <a:latin typeface="メイリオ" panose="020B0604030504040204" pitchFamily="50" charset="-128"/>
              <a:ea typeface="メイリオ" panose="020B0604030504040204" pitchFamily="50" charset="-128"/>
            </a:endParaRPr>
          </a:p>
        </p:txBody>
      </p:sp>
      <p:sp>
        <p:nvSpPr>
          <p:cNvPr id="18" name="TextBox slide number"/>
          <p:cNvSpPr txBox="1"/>
          <p:nvPr userDrawn="1"/>
        </p:nvSpPr>
        <p:spPr bwMode="white">
          <a:xfrm>
            <a:off x="11751760" y="6389269"/>
            <a:ext cx="450462" cy="246221"/>
          </a:xfrm>
          <a:prstGeom prst="rect">
            <a:avLst/>
          </a:prstGeom>
        </p:spPr>
        <p:txBody>
          <a:bodyPr vert="horz" lIns="0" tIns="0" rIns="0" bIns="0" rtlCol="0" anchor="b"/>
          <a:lstStyle>
            <a:defPPr>
              <a:defRPr lang="en-US"/>
            </a:defPPr>
            <a:lvl1pPr algn="ctr">
              <a:defRPr sz="1000">
                <a:solidFill>
                  <a:schemeClr val="bg1"/>
                </a:solidFill>
              </a:defRPr>
            </a:lvl1pPr>
          </a:lstStyle>
          <a:p>
            <a:pPr defTabSz="1218987"/>
            <a:fld id="{6EA5B71A-1B18-4E34-A48F-65DC4937AA99}" type="slidenum">
              <a:rPr lang="en-US" smtClean="0">
                <a:solidFill>
                  <a:prstClr val="white"/>
                </a:solidFill>
                <a:latin typeface="メイリオ" panose="020B0604030504040204" pitchFamily="50" charset="-128"/>
                <a:ea typeface="メイリオ" panose="020B0604030504040204" pitchFamily="50" charset="-128"/>
              </a:rPr>
              <a:pPr defTabSz="1218987"/>
              <a:t>‹#›</a:t>
            </a:fld>
            <a:endParaRPr lang="en-US" dirty="0">
              <a:solidFill>
                <a:prstClr val="white"/>
              </a:solidFill>
              <a:latin typeface="メイリオ" panose="020B0604030504040204" pitchFamily="50" charset="-128"/>
              <a:ea typeface="メイリオ" panose="020B0604030504040204" pitchFamily="50" charset="-128"/>
            </a:endParaRPr>
          </a:p>
        </p:txBody>
      </p:sp>
      <p:pic>
        <p:nvPicPr>
          <p:cNvPr id="21" name="Picture 2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16200000">
            <a:off x="11308106" y="5505389"/>
            <a:ext cx="1330737" cy="443416"/>
          </a:xfrm>
          <a:prstGeom prst="rect">
            <a:avLst/>
          </a:prstGeom>
        </p:spPr>
      </p:pic>
      <p:sp>
        <p:nvSpPr>
          <p:cNvPr id="9" name="Chart Placeholder 2"/>
          <p:cNvSpPr>
            <a:spLocks noGrp="1"/>
          </p:cNvSpPr>
          <p:nvPr>
            <p:ph type="chart" sz="quarter" idx="10" hasCustomPrompt="1"/>
          </p:nvPr>
        </p:nvSpPr>
        <p:spPr bwMode="gray">
          <a:xfrm>
            <a:off x="548788" y="1179580"/>
            <a:ext cx="11076269" cy="5212835"/>
          </a:xfrm>
          <a:prstGeom prst="rect">
            <a:avLst/>
          </a:prstGeom>
        </p:spPr>
        <p:txBody>
          <a:bodyPr lIns="121899" tIns="853291" rIns="121899" bIns="60949" anchor="ctr" anchorCtr="0"/>
          <a:lstStyle>
            <a:lvl1pPr marL="0" indent="0" algn="ctr">
              <a:buFontTx/>
              <a:buNone/>
              <a:defRPr sz="2400" baseline="0">
                <a:solidFill>
                  <a:schemeClr val="bg2"/>
                </a:solidFill>
                <a:latin typeface="メイリオ" panose="020B0604030504040204" pitchFamily="50" charset="-128"/>
                <a:ea typeface="メイリオ" panose="020B0604030504040204" pitchFamily="50" charset="-128"/>
              </a:defRPr>
            </a:lvl1pPr>
          </a:lstStyle>
          <a:p>
            <a:r>
              <a:rPr lang="en-US" dirty="0"/>
              <a:t>Click icon to create chart</a:t>
            </a:r>
          </a:p>
        </p:txBody>
      </p:sp>
    </p:spTree>
    <p:extLst>
      <p:ext uri="{BB962C8B-B14F-4D97-AF65-F5344CB8AC3E}">
        <p14:creationId xmlns:p14="http://schemas.microsoft.com/office/powerpoint/2010/main" val="1350482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Chart Slide - With Background">
    <p:spTree>
      <p:nvGrpSpPr>
        <p:cNvPr id="1" name=""/>
        <p:cNvGrpSpPr/>
        <p:nvPr/>
      </p:nvGrpSpPr>
      <p:grpSpPr>
        <a:xfrm>
          <a:off x="0" y="0"/>
          <a:ext cx="0" cy="0"/>
          <a:chOff x="0" y="0"/>
          <a:chExt cx="0" cy="0"/>
        </a:xfrm>
      </p:grpSpPr>
      <p:sp>
        <p:nvSpPr>
          <p:cNvPr id="3" name="Chart Placeholder 2"/>
          <p:cNvSpPr>
            <a:spLocks noGrp="1"/>
          </p:cNvSpPr>
          <p:nvPr>
            <p:ph type="chart" sz="quarter" idx="10" hasCustomPrompt="1"/>
          </p:nvPr>
        </p:nvSpPr>
        <p:spPr bwMode="gray">
          <a:xfrm>
            <a:off x="548788" y="1179580"/>
            <a:ext cx="11076269" cy="5212835"/>
          </a:xfrm>
          <a:prstGeom prst="rect">
            <a:avLst/>
          </a:prstGeom>
        </p:spPr>
        <p:txBody>
          <a:bodyPr lIns="121899" tIns="853291" rIns="121899" bIns="60949" anchor="ctr" anchorCtr="0"/>
          <a:lstStyle>
            <a:lvl1pPr marL="0" indent="0" algn="ctr">
              <a:buFontTx/>
              <a:buNone/>
              <a:defRPr sz="2400" baseline="0">
                <a:solidFill>
                  <a:schemeClr val="bg2"/>
                </a:solidFill>
                <a:latin typeface="メイリオ" panose="020B0604030504040204" pitchFamily="50" charset="-128"/>
                <a:ea typeface="メイリオ" panose="020B0604030504040204" pitchFamily="50" charset="-128"/>
              </a:defRPr>
            </a:lvl1pPr>
          </a:lstStyle>
          <a:p>
            <a:r>
              <a:rPr lang="en-US" dirty="0"/>
              <a:t>Click icon to create chart</a:t>
            </a:r>
          </a:p>
        </p:txBody>
      </p:sp>
      <p:sp>
        <p:nvSpPr>
          <p:cNvPr id="15" name="Footer Placeholder 14"/>
          <p:cNvSpPr>
            <a:spLocks noGrp="1"/>
          </p:cNvSpPr>
          <p:nvPr>
            <p:ph type="ftr" sz="quarter" idx="11"/>
          </p:nvPr>
        </p:nvSpPr>
        <p:spPr>
          <a:xfrm>
            <a:off x="548783" y="6397019"/>
            <a:ext cx="2413972" cy="307777"/>
          </a:xfrm>
        </p:spPr>
        <p:txBody>
          <a:bodyPr/>
          <a:lstStyle>
            <a:lvl1pPr>
              <a:defRPr>
                <a:latin typeface="メイリオ" panose="020B0604030504040204" pitchFamily="50" charset="-128"/>
                <a:ea typeface="メイリオ" panose="020B0604030504040204" pitchFamily="50" charset="-128"/>
              </a:defRPr>
            </a:lvl1pPr>
          </a:lstStyle>
          <a:p>
            <a:r>
              <a:rPr lang="en-US" sz="1000">
                <a:solidFill>
                  <a:srgbClr val="939598"/>
                </a:solidFill>
                <a:cs typeface="Arial" pitchFamily="34" charset="0"/>
              </a:rPr>
              <a:t>2015 Lenovo Internal. All rights reserved.</a:t>
            </a:r>
            <a:endParaRPr lang="en-US" sz="1000" dirty="0">
              <a:solidFill>
                <a:srgbClr val="939598"/>
              </a:solidFill>
              <a:cs typeface="Arial" pitchFamily="34" charset="0"/>
            </a:endParaRPr>
          </a:p>
        </p:txBody>
      </p:sp>
      <p:sp>
        <p:nvSpPr>
          <p:cNvPr id="10" name="Title 28"/>
          <p:cNvSpPr>
            <a:spLocks noGrp="1"/>
          </p:cNvSpPr>
          <p:nvPr>
            <p:ph type="title" hasCustomPrompt="1"/>
          </p:nvPr>
        </p:nvSpPr>
        <p:spPr bwMode="gray">
          <a:xfrm>
            <a:off x="548783" y="274320"/>
            <a:ext cx="11076268" cy="521208"/>
          </a:xfrm>
          <a:prstGeom prst="rect">
            <a:avLst/>
          </a:prstGeom>
        </p:spPr>
        <p:txBody>
          <a:bodyPr wrap="square" lIns="0" tIns="0" rIns="0" bIns="0" anchor="ctr" anchorCtr="0"/>
          <a:lstStyle>
            <a:lvl1pPr marL="0" algn="l" defTabSz="1218987" rtl="0" eaLnBrk="1" latinLnBrk="0" hangingPunct="1">
              <a:lnSpc>
                <a:spcPct val="100000"/>
              </a:lnSpc>
              <a:spcBef>
                <a:spcPct val="0"/>
              </a:spcBef>
              <a:buNone/>
              <a:tabLst>
                <a:tab pos="1218987" algn="l"/>
              </a:tabLst>
              <a:defRPr lang="en-US" sz="3600" kern="1200" cap="none" spc="0" baseline="0" dirty="0">
                <a:solidFill>
                  <a:schemeClr val="tx1"/>
                </a:solidFill>
                <a:latin typeface="メイリオ" panose="020B0604030504040204" pitchFamily="50" charset="-128"/>
                <a:ea typeface="メイリオ" panose="020B0604030504040204" pitchFamily="50" charset="-128"/>
                <a:cs typeface="Arial" pitchFamily="34" charset="0"/>
              </a:defRPr>
            </a:lvl1pPr>
          </a:lstStyle>
          <a:p>
            <a:r>
              <a:rPr lang="en-US" dirty="0"/>
              <a:t>Click To Edit Master Title</a:t>
            </a:r>
          </a:p>
        </p:txBody>
      </p:sp>
      <p:sp>
        <p:nvSpPr>
          <p:cNvPr id="11" name="Freeform 5"/>
          <p:cNvSpPr>
            <a:spLocks noChangeAspect="1" noEditPoints="1"/>
          </p:cNvSpPr>
          <p:nvPr userDrawn="1"/>
        </p:nvSpPr>
        <p:spPr bwMode="black">
          <a:xfrm>
            <a:off x="205413" y="423411"/>
            <a:ext cx="200639" cy="200587"/>
          </a:xfrm>
          <a:custGeom>
            <a:avLst/>
            <a:gdLst>
              <a:gd name="T0" fmla="*/ 684 w 1368"/>
              <a:gd name="T1" fmla="*/ 0 h 1368"/>
              <a:gd name="T2" fmla="*/ 0 w 1368"/>
              <a:gd name="T3" fmla="*/ 684 h 1368"/>
              <a:gd name="T4" fmla="*/ 684 w 1368"/>
              <a:gd name="T5" fmla="*/ 1368 h 1368"/>
              <a:gd name="T6" fmla="*/ 1368 w 1368"/>
              <a:gd name="T7" fmla="*/ 684 h 1368"/>
              <a:gd name="T8" fmla="*/ 684 w 1368"/>
              <a:gd name="T9" fmla="*/ 0 h 1368"/>
              <a:gd name="T10" fmla="*/ 1068 w 1368"/>
              <a:gd name="T11" fmla="*/ 698 h 1368"/>
              <a:gd name="T12" fmla="*/ 973 w 1368"/>
              <a:gd name="T13" fmla="*/ 793 h 1368"/>
              <a:gd name="T14" fmla="*/ 793 w 1368"/>
              <a:gd name="T15" fmla="*/ 793 h 1368"/>
              <a:gd name="T16" fmla="*/ 793 w 1368"/>
              <a:gd name="T17" fmla="*/ 973 h 1368"/>
              <a:gd name="T18" fmla="*/ 698 w 1368"/>
              <a:gd name="T19" fmla="*/ 1068 h 1368"/>
              <a:gd name="T20" fmla="*/ 670 w 1368"/>
              <a:gd name="T21" fmla="*/ 1068 h 1368"/>
              <a:gd name="T22" fmla="*/ 576 w 1368"/>
              <a:gd name="T23" fmla="*/ 973 h 1368"/>
              <a:gd name="T24" fmla="*/ 576 w 1368"/>
              <a:gd name="T25" fmla="*/ 793 h 1368"/>
              <a:gd name="T26" fmla="*/ 396 w 1368"/>
              <a:gd name="T27" fmla="*/ 793 h 1368"/>
              <a:gd name="T28" fmla="*/ 301 w 1368"/>
              <a:gd name="T29" fmla="*/ 698 h 1368"/>
              <a:gd name="T30" fmla="*/ 301 w 1368"/>
              <a:gd name="T31" fmla="*/ 671 h 1368"/>
              <a:gd name="T32" fmla="*/ 396 w 1368"/>
              <a:gd name="T33" fmla="*/ 576 h 1368"/>
              <a:gd name="T34" fmla="*/ 576 w 1368"/>
              <a:gd name="T35" fmla="*/ 576 h 1368"/>
              <a:gd name="T36" fmla="*/ 576 w 1368"/>
              <a:gd name="T37" fmla="*/ 396 h 1368"/>
              <a:gd name="T38" fmla="*/ 670 w 1368"/>
              <a:gd name="T39" fmla="*/ 301 h 1368"/>
              <a:gd name="T40" fmla="*/ 698 w 1368"/>
              <a:gd name="T41" fmla="*/ 301 h 1368"/>
              <a:gd name="T42" fmla="*/ 793 w 1368"/>
              <a:gd name="T43" fmla="*/ 396 h 1368"/>
              <a:gd name="T44" fmla="*/ 793 w 1368"/>
              <a:gd name="T45" fmla="*/ 576 h 1368"/>
              <a:gd name="T46" fmla="*/ 973 w 1368"/>
              <a:gd name="T47" fmla="*/ 576 h 1368"/>
              <a:gd name="T48" fmla="*/ 1068 w 1368"/>
              <a:gd name="T49" fmla="*/ 671 h 1368"/>
              <a:gd name="T50" fmla="*/ 1068 w 1368"/>
              <a:gd name="T51" fmla="*/ 698 h 1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368" h="1368">
                <a:moveTo>
                  <a:pt x="684" y="0"/>
                </a:moveTo>
                <a:cubicBezTo>
                  <a:pt x="307" y="0"/>
                  <a:pt x="0" y="307"/>
                  <a:pt x="0" y="684"/>
                </a:cubicBezTo>
                <a:cubicBezTo>
                  <a:pt x="0" y="1062"/>
                  <a:pt x="307" y="1368"/>
                  <a:pt x="684" y="1368"/>
                </a:cubicBezTo>
                <a:cubicBezTo>
                  <a:pt x="1062" y="1368"/>
                  <a:pt x="1368" y="1062"/>
                  <a:pt x="1368" y="684"/>
                </a:cubicBezTo>
                <a:cubicBezTo>
                  <a:pt x="1368" y="307"/>
                  <a:pt x="1062" y="0"/>
                  <a:pt x="684" y="0"/>
                </a:cubicBezTo>
                <a:close/>
                <a:moveTo>
                  <a:pt x="1068" y="698"/>
                </a:moveTo>
                <a:cubicBezTo>
                  <a:pt x="1068" y="751"/>
                  <a:pt x="1025" y="793"/>
                  <a:pt x="973" y="793"/>
                </a:cubicBezTo>
                <a:cubicBezTo>
                  <a:pt x="793" y="793"/>
                  <a:pt x="793" y="793"/>
                  <a:pt x="793" y="793"/>
                </a:cubicBezTo>
                <a:cubicBezTo>
                  <a:pt x="793" y="973"/>
                  <a:pt x="793" y="973"/>
                  <a:pt x="793" y="973"/>
                </a:cubicBezTo>
                <a:cubicBezTo>
                  <a:pt x="793" y="1025"/>
                  <a:pt x="750" y="1068"/>
                  <a:pt x="698" y="1068"/>
                </a:cubicBezTo>
                <a:cubicBezTo>
                  <a:pt x="670" y="1068"/>
                  <a:pt x="670" y="1068"/>
                  <a:pt x="670" y="1068"/>
                </a:cubicBezTo>
                <a:cubicBezTo>
                  <a:pt x="618" y="1068"/>
                  <a:pt x="576" y="1025"/>
                  <a:pt x="576" y="973"/>
                </a:cubicBezTo>
                <a:cubicBezTo>
                  <a:pt x="576" y="793"/>
                  <a:pt x="576" y="793"/>
                  <a:pt x="576" y="793"/>
                </a:cubicBezTo>
                <a:cubicBezTo>
                  <a:pt x="396" y="793"/>
                  <a:pt x="396" y="793"/>
                  <a:pt x="396" y="793"/>
                </a:cubicBezTo>
                <a:cubicBezTo>
                  <a:pt x="344" y="793"/>
                  <a:pt x="301" y="751"/>
                  <a:pt x="301" y="698"/>
                </a:cubicBezTo>
                <a:cubicBezTo>
                  <a:pt x="301" y="671"/>
                  <a:pt x="301" y="671"/>
                  <a:pt x="301" y="671"/>
                </a:cubicBezTo>
                <a:cubicBezTo>
                  <a:pt x="301" y="618"/>
                  <a:pt x="344" y="576"/>
                  <a:pt x="396" y="576"/>
                </a:cubicBezTo>
                <a:cubicBezTo>
                  <a:pt x="576" y="576"/>
                  <a:pt x="576" y="576"/>
                  <a:pt x="576" y="576"/>
                </a:cubicBezTo>
                <a:cubicBezTo>
                  <a:pt x="576" y="396"/>
                  <a:pt x="576" y="396"/>
                  <a:pt x="576" y="396"/>
                </a:cubicBezTo>
                <a:cubicBezTo>
                  <a:pt x="576" y="344"/>
                  <a:pt x="618" y="301"/>
                  <a:pt x="670" y="301"/>
                </a:cubicBezTo>
                <a:cubicBezTo>
                  <a:pt x="698" y="301"/>
                  <a:pt x="698" y="301"/>
                  <a:pt x="698" y="301"/>
                </a:cubicBezTo>
                <a:cubicBezTo>
                  <a:pt x="750" y="301"/>
                  <a:pt x="793" y="344"/>
                  <a:pt x="793" y="396"/>
                </a:cubicBezTo>
                <a:cubicBezTo>
                  <a:pt x="793" y="576"/>
                  <a:pt x="793" y="576"/>
                  <a:pt x="793" y="576"/>
                </a:cubicBezTo>
                <a:cubicBezTo>
                  <a:pt x="973" y="576"/>
                  <a:pt x="973" y="576"/>
                  <a:pt x="973" y="576"/>
                </a:cubicBezTo>
                <a:cubicBezTo>
                  <a:pt x="1025" y="576"/>
                  <a:pt x="1068" y="618"/>
                  <a:pt x="1068" y="671"/>
                </a:cubicBezTo>
                <a:lnTo>
                  <a:pt x="1068" y="698"/>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000000"/>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137585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Chart Slide - With Background &amp; Shelf">
    <p:spTree>
      <p:nvGrpSpPr>
        <p:cNvPr id="1" name=""/>
        <p:cNvGrpSpPr/>
        <p:nvPr/>
      </p:nvGrpSpPr>
      <p:grpSpPr>
        <a:xfrm>
          <a:off x="0" y="0"/>
          <a:ext cx="0" cy="0"/>
          <a:chOff x="0" y="0"/>
          <a:chExt cx="0" cy="0"/>
        </a:xfrm>
      </p:grpSpPr>
      <p:sp>
        <p:nvSpPr>
          <p:cNvPr id="12" name="Rectangle 11"/>
          <p:cNvSpPr/>
          <p:nvPr userDrawn="1"/>
        </p:nvSpPr>
        <p:spPr>
          <a:xfrm>
            <a:off x="6" y="4639112"/>
            <a:ext cx="12192000" cy="2219160"/>
          </a:xfrm>
          <a:prstGeom prst="rect">
            <a:avLst/>
          </a:prstGeom>
          <a:gradFill flip="none" rotWithShape="1">
            <a:gsLst>
              <a:gs pos="0">
                <a:schemeClr val="tx2">
                  <a:alpha val="25000"/>
                </a:schemeClr>
              </a:gs>
              <a:gs pos="50000">
                <a:schemeClr val="bg1">
                  <a:alpha val="50000"/>
                </a:schemeClr>
              </a:gs>
              <a:gs pos="100000">
                <a:schemeClr val="tx2">
                  <a:alpha val="2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87"/>
            <a:endParaRPr lang="en-US" sz="2400">
              <a:solidFill>
                <a:prstClr val="white"/>
              </a:solidFill>
              <a:latin typeface="メイリオ" panose="020B0604030504040204" pitchFamily="50" charset="-128"/>
              <a:ea typeface="メイリオ" panose="020B0604030504040204" pitchFamily="50" charset="-128"/>
            </a:endParaRPr>
          </a:p>
        </p:txBody>
      </p:sp>
      <p:sp>
        <p:nvSpPr>
          <p:cNvPr id="3" name="Chart Placeholder 2"/>
          <p:cNvSpPr>
            <a:spLocks noGrp="1"/>
          </p:cNvSpPr>
          <p:nvPr>
            <p:ph type="chart" sz="quarter" idx="10" hasCustomPrompt="1"/>
          </p:nvPr>
        </p:nvSpPr>
        <p:spPr bwMode="gray">
          <a:xfrm>
            <a:off x="548788" y="1179576"/>
            <a:ext cx="11076269" cy="5209682"/>
          </a:xfrm>
          <a:prstGeom prst="rect">
            <a:avLst/>
          </a:prstGeom>
        </p:spPr>
        <p:txBody>
          <a:bodyPr lIns="121899" tIns="853291" rIns="121899" bIns="60949" anchor="ctr" anchorCtr="0"/>
          <a:lstStyle>
            <a:lvl1pPr marL="0" indent="0" algn="ctr">
              <a:buFontTx/>
              <a:buNone/>
              <a:defRPr sz="2400" baseline="0">
                <a:solidFill>
                  <a:schemeClr val="bg2"/>
                </a:solidFill>
                <a:latin typeface="メイリオ" panose="020B0604030504040204" pitchFamily="50" charset="-128"/>
                <a:ea typeface="メイリオ" panose="020B0604030504040204" pitchFamily="50" charset="-128"/>
              </a:defRPr>
            </a:lvl1pPr>
          </a:lstStyle>
          <a:p>
            <a:r>
              <a:rPr lang="en-US" dirty="0"/>
              <a:t>Click icon to create chart</a:t>
            </a:r>
          </a:p>
        </p:txBody>
      </p:sp>
      <p:sp>
        <p:nvSpPr>
          <p:cNvPr id="15" name="Footer Placeholder 14"/>
          <p:cNvSpPr>
            <a:spLocks noGrp="1"/>
          </p:cNvSpPr>
          <p:nvPr>
            <p:ph type="ftr" sz="quarter" idx="11"/>
          </p:nvPr>
        </p:nvSpPr>
        <p:spPr>
          <a:xfrm>
            <a:off x="548783" y="6397019"/>
            <a:ext cx="2413972" cy="307777"/>
          </a:xfrm>
        </p:spPr>
        <p:txBody>
          <a:bodyPr/>
          <a:lstStyle>
            <a:lvl1pPr>
              <a:defRPr>
                <a:latin typeface="メイリオ" panose="020B0604030504040204" pitchFamily="50" charset="-128"/>
                <a:ea typeface="メイリオ" panose="020B0604030504040204" pitchFamily="50" charset="-128"/>
              </a:defRPr>
            </a:lvl1pPr>
          </a:lstStyle>
          <a:p>
            <a:r>
              <a:rPr lang="en-US" sz="1000">
                <a:solidFill>
                  <a:srgbClr val="939598"/>
                </a:solidFill>
                <a:cs typeface="Arial" pitchFamily="34" charset="0"/>
              </a:rPr>
              <a:t>2015 Lenovo Internal. All rights reserved.</a:t>
            </a:r>
            <a:endParaRPr lang="en-US" sz="1000" dirty="0">
              <a:solidFill>
                <a:srgbClr val="939598"/>
              </a:solidFill>
              <a:cs typeface="Arial" pitchFamily="34" charset="0"/>
            </a:endParaRPr>
          </a:p>
        </p:txBody>
      </p:sp>
      <p:sp>
        <p:nvSpPr>
          <p:cNvPr id="10" name="Title 28"/>
          <p:cNvSpPr>
            <a:spLocks noGrp="1"/>
          </p:cNvSpPr>
          <p:nvPr>
            <p:ph type="title" hasCustomPrompt="1"/>
          </p:nvPr>
        </p:nvSpPr>
        <p:spPr bwMode="gray">
          <a:xfrm>
            <a:off x="548783" y="274320"/>
            <a:ext cx="11076268" cy="521208"/>
          </a:xfrm>
          <a:prstGeom prst="rect">
            <a:avLst/>
          </a:prstGeom>
        </p:spPr>
        <p:txBody>
          <a:bodyPr wrap="square" lIns="0" tIns="0" rIns="0" bIns="0" anchor="ctr" anchorCtr="0"/>
          <a:lstStyle>
            <a:lvl1pPr marL="0" algn="l" defTabSz="1218987" rtl="0" eaLnBrk="1" latinLnBrk="0" hangingPunct="1">
              <a:lnSpc>
                <a:spcPct val="100000"/>
              </a:lnSpc>
              <a:spcBef>
                <a:spcPct val="0"/>
              </a:spcBef>
              <a:buNone/>
              <a:tabLst>
                <a:tab pos="1218987" algn="l"/>
              </a:tabLst>
              <a:defRPr lang="en-US" sz="3600" kern="1200" cap="none" spc="0" baseline="0" dirty="0">
                <a:solidFill>
                  <a:schemeClr val="tx1"/>
                </a:solidFill>
                <a:latin typeface="メイリオ" panose="020B0604030504040204" pitchFamily="50" charset="-128"/>
                <a:ea typeface="メイリオ" panose="020B0604030504040204" pitchFamily="50" charset="-128"/>
                <a:cs typeface="Arial" pitchFamily="34" charset="0"/>
              </a:defRPr>
            </a:lvl1pPr>
          </a:lstStyle>
          <a:p>
            <a:r>
              <a:rPr lang="en-US" dirty="0"/>
              <a:t>Click To Edit Master Title</a:t>
            </a:r>
          </a:p>
        </p:txBody>
      </p:sp>
      <p:sp>
        <p:nvSpPr>
          <p:cNvPr id="11" name="Freeform 5"/>
          <p:cNvSpPr>
            <a:spLocks noChangeAspect="1" noEditPoints="1"/>
          </p:cNvSpPr>
          <p:nvPr userDrawn="1"/>
        </p:nvSpPr>
        <p:spPr bwMode="black">
          <a:xfrm>
            <a:off x="205413" y="423411"/>
            <a:ext cx="200639" cy="200587"/>
          </a:xfrm>
          <a:custGeom>
            <a:avLst/>
            <a:gdLst>
              <a:gd name="T0" fmla="*/ 684 w 1368"/>
              <a:gd name="T1" fmla="*/ 0 h 1368"/>
              <a:gd name="T2" fmla="*/ 0 w 1368"/>
              <a:gd name="T3" fmla="*/ 684 h 1368"/>
              <a:gd name="T4" fmla="*/ 684 w 1368"/>
              <a:gd name="T5" fmla="*/ 1368 h 1368"/>
              <a:gd name="T6" fmla="*/ 1368 w 1368"/>
              <a:gd name="T7" fmla="*/ 684 h 1368"/>
              <a:gd name="T8" fmla="*/ 684 w 1368"/>
              <a:gd name="T9" fmla="*/ 0 h 1368"/>
              <a:gd name="T10" fmla="*/ 1068 w 1368"/>
              <a:gd name="T11" fmla="*/ 698 h 1368"/>
              <a:gd name="T12" fmla="*/ 973 w 1368"/>
              <a:gd name="T13" fmla="*/ 793 h 1368"/>
              <a:gd name="T14" fmla="*/ 793 w 1368"/>
              <a:gd name="T15" fmla="*/ 793 h 1368"/>
              <a:gd name="T16" fmla="*/ 793 w 1368"/>
              <a:gd name="T17" fmla="*/ 973 h 1368"/>
              <a:gd name="T18" fmla="*/ 698 w 1368"/>
              <a:gd name="T19" fmla="*/ 1068 h 1368"/>
              <a:gd name="T20" fmla="*/ 670 w 1368"/>
              <a:gd name="T21" fmla="*/ 1068 h 1368"/>
              <a:gd name="T22" fmla="*/ 576 w 1368"/>
              <a:gd name="T23" fmla="*/ 973 h 1368"/>
              <a:gd name="T24" fmla="*/ 576 w 1368"/>
              <a:gd name="T25" fmla="*/ 793 h 1368"/>
              <a:gd name="T26" fmla="*/ 396 w 1368"/>
              <a:gd name="T27" fmla="*/ 793 h 1368"/>
              <a:gd name="T28" fmla="*/ 301 w 1368"/>
              <a:gd name="T29" fmla="*/ 698 h 1368"/>
              <a:gd name="T30" fmla="*/ 301 w 1368"/>
              <a:gd name="T31" fmla="*/ 671 h 1368"/>
              <a:gd name="T32" fmla="*/ 396 w 1368"/>
              <a:gd name="T33" fmla="*/ 576 h 1368"/>
              <a:gd name="T34" fmla="*/ 576 w 1368"/>
              <a:gd name="T35" fmla="*/ 576 h 1368"/>
              <a:gd name="T36" fmla="*/ 576 w 1368"/>
              <a:gd name="T37" fmla="*/ 396 h 1368"/>
              <a:gd name="T38" fmla="*/ 670 w 1368"/>
              <a:gd name="T39" fmla="*/ 301 h 1368"/>
              <a:gd name="T40" fmla="*/ 698 w 1368"/>
              <a:gd name="T41" fmla="*/ 301 h 1368"/>
              <a:gd name="T42" fmla="*/ 793 w 1368"/>
              <a:gd name="T43" fmla="*/ 396 h 1368"/>
              <a:gd name="T44" fmla="*/ 793 w 1368"/>
              <a:gd name="T45" fmla="*/ 576 h 1368"/>
              <a:gd name="T46" fmla="*/ 973 w 1368"/>
              <a:gd name="T47" fmla="*/ 576 h 1368"/>
              <a:gd name="T48" fmla="*/ 1068 w 1368"/>
              <a:gd name="T49" fmla="*/ 671 h 1368"/>
              <a:gd name="T50" fmla="*/ 1068 w 1368"/>
              <a:gd name="T51" fmla="*/ 698 h 1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368" h="1368">
                <a:moveTo>
                  <a:pt x="684" y="0"/>
                </a:moveTo>
                <a:cubicBezTo>
                  <a:pt x="307" y="0"/>
                  <a:pt x="0" y="307"/>
                  <a:pt x="0" y="684"/>
                </a:cubicBezTo>
                <a:cubicBezTo>
                  <a:pt x="0" y="1062"/>
                  <a:pt x="307" y="1368"/>
                  <a:pt x="684" y="1368"/>
                </a:cubicBezTo>
                <a:cubicBezTo>
                  <a:pt x="1062" y="1368"/>
                  <a:pt x="1368" y="1062"/>
                  <a:pt x="1368" y="684"/>
                </a:cubicBezTo>
                <a:cubicBezTo>
                  <a:pt x="1368" y="307"/>
                  <a:pt x="1062" y="0"/>
                  <a:pt x="684" y="0"/>
                </a:cubicBezTo>
                <a:close/>
                <a:moveTo>
                  <a:pt x="1068" y="698"/>
                </a:moveTo>
                <a:cubicBezTo>
                  <a:pt x="1068" y="751"/>
                  <a:pt x="1025" y="793"/>
                  <a:pt x="973" y="793"/>
                </a:cubicBezTo>
                <a:cubicBezTo>
                  <a:pt x="793" y="793"/>
                  <a:pt x="793" y="793"/>
                  <a:pt x="793" y="793"/>
                </a:cubicBezTo>
                <a:cubicBezTo>
                  <a:pt x="793" y="973"/>
                  <a:pt x="793" y="973"/>
                  <a:pt x="793" y="973"/>
                </a:cubicBezTo>
                <a:cubicBezTo>
                  <a:pt x="793" y="1025"/>
                  <a:pt x="750" y="1068"/>
                  <a:pt x="698" y="1068"/>
                </a:cubicBezTo>
                <a:cubicBezTo>
                  <a:pt x="670" y="1068"/>
                  <a:pt x="670" y="1068"/>
                  <a:pt x="670" y="1068"/>
                </a:cubicBezTo>
                <a:cubicBezTo>
                  <a:pt x="618" y="1068"/>
                  <a:pt x="576" y="1025"/>
                  <a:pt x="576" y="973"/>
                </a:cubicBezTo>
                <a:cubicBezTo>
                  <a:pt x="576" y="793"/>
                  <a:pt x="576" y="793"/>
                  <a:pt x="576" y="793"/>
                </a:cubicBezTo>
                <a:cubicBezTo>
                  <a:pt x="396" y="793"/>
                  <a:pt x="396" y="793"/>
                  <a:pt x="396" y="793"/>
                </a:cubicBezTo>
                <a:cubicBezTo>
                  <a:pt x="344" y="793"/>
                  <a:pt x="301" y="751"/>
                  <a:pt x="301" y="698"/>
                </a:cubicBezTo>
                <a:cubicBezTo>
                  <a:pt x="301" y="671"/>
                  <a:pt x="301" y="671"/>
                  <a:pt x="301" y="671"/>
                </a:cubicBezTo>
                <a:cubicBezTo>
                  <a:pt x="301" y="618"/>
                  <a:pt x="344" y="576"/>
                  <a:pt x="396" y="576"/>
                </a:cubicBezTo>
                <a:cubicBezTo>
                  <a:pt x="576" y="576"/>
                  <a:pt x="576" y="576"/>
                  <a:pt x="576" y="576"/>
                </a:cubicBezTo>
                <a:cubicBezTo>
                  <a:pt x="576" y="396"/>
                  <a:pt x="576" y="396"/>
                  <a:pt x="576" y="396"/>
                </a:cubicBezTo>
                <a:cubicBezTo>
                  <a:pt x="576" y="344"/>
                  <a:pt x="618" y="301"/>
                  <a:pt x="670" y="301"/>
                </a:cubicBezTo>
                <a:cubicBezTo>
                  <a:pt x="698" y="301"/>
                  <a:pt x="698" y="301"/>
                  <a:pt x="698" y="301"/>
                </a:cubicBezTo>
                <a:cubicBezTo>
                  <a:pt x="750" y="301"/>
                  <a:pt x="793" y="344"/>
                  <a:pt x="793" y="396"/>
                </a:cubicBezTo>
                <a:cubicBezTo>
                  <a:pt x="793" y="576"/>
                  <a:pt x="793" y="576"/>
                  <a:pt x="793" y="576"/>
                </a:cubicBezTo>
                <a:cubicBezTo>
                  <a:pt x="973" y="576"/>
                  <a:pt x="973" y="576"/>
                  <a:pt x="973" y="576"/>
                </a:cubicBezTo>
                <a:cubicBezTo>
                  <a:pt x="1025" y="576"/>
                  <a:pt x="1068" y="618"/>
                  <a:pt x="1068" y="671"/>
                </a:cubicBezTo>
                <a:lnTo>
                  <a:pt x="1068" y="698"/>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000000"/>
              </a:solidFill>
              <a:latin typeface="メイリオ" panose="020B0604030504040204" pitchFamily="50" charset="-128"/>
              <a:ea typeface="メイリオ" panose="020B0604030504040204" pitchFamily="50" charset="-128"/>
            </a:endParaRPr>
          </a:p>
        </p:txBody>
      </p:sp>
      <p:sp>
        <p:nvSpPr>
          <p:cNvPr id="7" name="Rectangle 6"/>
          <p:cNvSpPr/>
          <p:nvPr userDrawn="1"/>
        </p:nvSpPr>
        <p:spPr bwMode="gray">
          <a:xfrm>
            <a:off x="11751760" y="6395725"/>
            <a:ext cx="443416" cy="322249"/>
          </a:xfrm>
          <a:prstGeom prst="rect">
            <a:avLst/>
          </a:prstGeom>
          <a:solidFill>
            <a:schemeClr val="tx1"/>
          </a:solidFill>
          <a:ln>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87"/>
            <a:endParaRPr lang="en-US" sz="2400">
              <a:solidFill>
                <a:prstClr val="white"/>
              </a:solidFill>
              <a:latin typeface="メイリオ" panose="020B0604030504040204" pitchFamily="50" charset="-128"/>
              <a:ea typeface="メイリオ" panose="020B0604030504040204" pitchFamily="50" charset="-128"/>
            </a:endParaRPr>
          </a:p>
        </p:txBody>
      </p:sp>
      <p:sp>
        <p:nvSpPr>
          <p:cNvPr id="8" name="TextBox slide number"/>
          <p:cNvSpPr txBox="1"/>
          <p:nvPr userDrawn="1"/>
        </p:nvSpPr>
        <p:spPr bwMode="white">
          <a:xfrm>
            <a:off x="11751760" y="6389269"/>
            <a:ext cx="450462" cy="246221"/>
          </a:xfrm>
          <a:prstGeom prst="rect">
            <a:avLst/>
          </a:prstGeom>
        </p:spPr>
        <p:txBody>
          <a:bodyPr vert="horz" lIns="0" tIns="0" rIns="0" bIns="0" rtlCol="0" anchor="b"/>
          <a:lstStyle>
            <a:defPPr>
              <a:defRPr lang="en-US"/>
            </a:defPPr>
            <a:lvl1pPr algn="ctr">
              <a:defRPr sz="1000">
                <a:solidFill>
                  <a:schemeClr val="bg1"/>
                </a:solidFill>
              </a:defRPr>
            </a:lvl1pPr>
          </a:lstStyle>
          <a:p>
            <a:pPr defTabSz="1218987"/>
            <a:fld id="{6EA5B71A-1B18-4E34-A48F-65DC4937AA99}" type="slidenum">
              <a:rPr lang="en-US" smtClean="0">
                <a:solidFill>
                  <a:prstClr val="white"/>
                </a:solidFill>
                <a:latin typeface="メイリオ" panose="020B0604030504040204" pitchFamily="50" charset="-128"/>
                <a:ea typeface="メイリオ" panose="020B0604030504040204" pitchFamily="50" charset="-128"/>
              </a:rPr>
              <a:pPr defTabSz="1218987"/>
              <a:t>‹#›</a:t>
            </a:fld>
            <a:endParaRPr lang="en-US" dirty="0">
              <a:solidFill>
                <a:prstClr val="white"/>
              </a:solidFill>
              <a:latin typeface="メイリオ" panose="020B0604030504040204" pitchFamily="50" charset="-128"/>
              <a:ea typeface="メイリオ" panose="020B0604030504040204" pitchFamily="50" charset="-128"/>
            </a:endParaRPr>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16200000">
            <a:off x="11308106" y="5505389"/>
            <a:ext cx="1330737" cy="443416"/>
          </a:xfrm>
          <a:prstGeom prst="rect">
            <a:avLst/>
          </a:prstGeom>
        </p:spPr>
      </p:pic>
    </p:spTree>
    <p:extLst>
      <p:ext uri="{BB962C8B-B14F-4D97-AF65-F5344CB8AC3E}">
        <p14:creationId xmlns:p14="http://schemas.microsoft.com/office/powerpoint/2010/main" val="68540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Closing Slide">
    <p:spTree>
      <p:nvGrpSpPr>
        <p:cNvPr id="1" name=""/>
        <p:cNvGrpSpPr/>
        <p:nvPr/>
      </p:nvGrpSpPr>
      <p:grpSpPr>
        <a:xfrm>
          <a:off x="0" y="0"/>
          <a:ext cx="0" cy="0"/>
          <a:chOff x="0" y="0"/>
          <a:chExt cx="0" cy="0"/>
        </a:xfrm>
      </p:grpSpPr>
      <p:pic>
        <p:nvPicPr>
          <p:cNvPr id="2" name="Picture 48"/>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31" y="1588"/>
            <a:ext cx="12193588" cy="685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 name="Group 3"/>
          <p:cNvGrpSpPr/>
          <p:nvPr userDrawn="1"/>
        </p:nvGrpSpPr>
        <p:grpSpPr bwMode="gray">
          <a:xfrm>
            <a:off x="1828677" y="1519963"/>
            <a:ext cx="8537884" cy="4341742"/>
            <a:chOff x="1828170" y="1258957"/>
            <a:chExt cx="8535661" cy="4341742"/>
          </a:xfrm>
          <a:solidFill>
            <a:schemeClr val="bg1">
              <a:lumMod val="85000"/>
            </a:schemeClr>
          </a:solidFill>
        </p:grpSpPr>
        <p:sp>
          <p:nvSpPr>
            <p:cNvPr id="4" name="Freeform 9"/>
            <p:cNvSpPr>
              <a:spLocks/>
            </p:cNvSpPr>
            <p:nvPr/>
          </p:nvSpPr>
          <p:spPr bwMode="gray">
            <a:xfrm>
              <a:off x="5610226" y="4994274"/>
              <a:ext cx="974725" cy="606425"/>
            </a:xfrm>
            <a:custGeom>
              <a:avLst/>
              <a:gdLst>
                <a:gd name="T0" fmla="*/ 122 w 257"/>
                <a:gd name="T1" fmla="*/ 155 h 159"/>
                <a:gd name="T2" fmla="*/ 4 w 257"/>
                <a:gd name="T3" fmla="*/ 12 h 159"/>
                <a:gd name="T4" fmla="*/ 10 w 257"/>
                <a:gd name="T5" fmla="*/ 0 h 159"/>
                <a:gd name="T6" fmla="*/ 247 w 257"/>
                <a:gd name="T7" fmla="*/ 0 h 159"/>
                <a:gd name="T8" fmla="*/ 253 w 257"/>
                <a:gd name="T9" fmla="*/ 12 h 159"/>
                <a:gd name="T10" fmla="*/ 134 w 257"/>
                <a:gd name="T11" fmla="*/ 155 h 159"/>
                <a:gd name="T12" fmla="*/ 122 w 257"/>
                <a:gd name="T13" fmla="*/ 155 h 159"/>
              </a:gdLst>
              <a:ahLst/>
              <a:cxnLst>
                <a:cxn ang="0">
                  <a:pos x="T0" y="T1"/>
                </a:cxn>
                <a:cxn ang="0">
                  <a:pos x="T2" y="T3"/>
                </a:cxn>
                <a:cxn ang="0">
                  <a:pos x="T4" y="T5"/>
                </a:cxn>
                <a:cxn ang="0">
                  <a:pos x="T6" y="T7"/>
                </a:cxn>
                <a:cxn ang="0">
                  <a:pos x="T8" y="T9"/>
                </a:cxn>
                <a:cxn ang="0">
                  <a:pos x="T10" y="T11"/>
                </a:cxn>
                <a:cxn ang="0">
                  <a:pos x="T12" y="T13"/>
                </a:cxn>
              </a:cxnLst>
              <a:rect l="0" t="0" r="r" b="b"/>
              <a:pathLst>
                <a:path w="257" h="159">
                  <a:moveTo>
                    <a:pt x="122" y="155"/>
                  </a:moveTo>
                  <a:cubicBezTo>
                    <a:pt x="4" y="12"/>
                    <a:pt x="4" y="12"/>
                    <a:pt x="4" y="12"/>
                  </a:cubicBezTo>
                  <a:cubicBezTo>
                    <a:pt x="0" y="7"/>
                    <a:pt x="3" y="0"/>
                    <a:pt x="10" y="0"/>
                  </a:cubicBezTo>
                  <a:cubicBezTo>
                    <a:pt x="247" y="0"/>
                    <a:pt x="247" y="0"/>
                    <a:pt x="247" y="0"/>
                  </a:cubicBezTo>
                  <a:cubicBezTo>
                    <a:pt x="253" y="0"/>
                    <a:pt x="257" y="7"/>
                    <a:pt x="253" y="12"/>
                  </a:cubicBezTo>
                  <a:cubicBezTo>
                    <a:pt x="134" y="155"/>
                    <a:pt x="134" y="155"/>
                    <a:pt x="134" y="155"/>
                  </a:cubicBezTo>
                  <a:cubicBezTo>
                    <a:pt x="131" y="159"/>
                    <a:pt x="125" y="159"/>
                    <a:pt x="122" y="155"/>
                  </a:cubicBezTo>
                  <a:close/>
                </a:path>
              </a:pathLst>
            </a:custGeom>
            <a:grpFill/>
            <a:ln>
              <a:noFill/>
            </a:ln>
          </p:spPr>
          <p:txBody>
            <a:bodyPr/>
            <a:lstStyle/>
            <a:p>
              <a:pPr defTabSz="1218987">
                <a:defRPr/>
              </a:pPr>
              <a:endParaRPr lang="en-US" sz="2400">
                <a:solidFill>
                  <a:srgbClr val="000000"/>
                </a:solidFill>
                <a:cs typeface="Arial" charset="0"/>
              </a:endParaRPr>
            </a:p>
          </p:txBody>
        </p:sp>
        <p:sp>
          <p:nvSpPr>
            <p:cNvPr id="5" name="Rounded Rectangle 7"/>
            <p:cNvSpPr/>
            <p:nvPr/>
          </p:nvSpPr>
          <p:spPr bwMode="gray">
            <a:xfrm>
              <a:off x="1828170" y="1258957"/>
              <a:ext cx="8535661" cy="3893151"/>
            </a:xfrm>
            <a:prstGeom prst="roundRect">
              <a:avLst>
                <a:gd name="adj" fmla="val 543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218987">
                <a:defRPr/>
              </a:pPr>
              <a:endParaRPr lang="en-US" sz="2400">
                <a:solidFill>
                  <a:prstClr val="white"/>
                </a:solidFill>
              </a:endParaRPr>
            </a:p>
          </p:txBody>
        </p:sp>
      </p:grpSp>
      <p:sp>
        <p:nvSpPr>
          <p:cNvPr id="6" name="Rectangle 1"/>
          <p:cNvSpPr/>
          <p:nvPr userDrawn="1"/>
        </p:nvSpPr>
        <p:spPr>
          <a:xfrm>
            <a:off x="31" y="1588"/>
            <a:ext cx="12192000" cy="6856412"/>
          </a:xfrm>
          <a:prstGeom prst="rect">
            <a:avLst/>
          </a:prstGeom>
          <a:gradFill flip="none" rotWithShape="1">
            <a:gsLst>
              <a:gs pos="0">
                <a:schemeClr val="tx2">
                  <a:alpha val="25000"/>
                </a:schemeClr>
              </a:gs>
              <a:gs pos="50000">
                <a:schemeClr val="bg1">
                  <a:alpha val="50000"/>
                </a:schemeClr>
              </a:gs>
              <a:gs pos="100000">
                <a:schemeClr val="tx2">
                  <a:alpha val="2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217613" fontAlgn="base">
              <a:spcBef>
                <a:spcPct val="0"/>
              </a:spcBef>
              <a:spcAft>
                <a:spcPct val="0"/>
              </a:spcAft>
              <a:defRPr/>
            </a:pPr>
            <a:endParaRPr lang="en-US" altLang="ja-JP" sz="2400">
              <a:solidFill>
                <a:srgbClr val="FFFFFF"/>
              </a:solidFill>
              <a:cs typeface="Arial" charset="0"/>
            </a:endParaRPr>
          </a:p>
        </p:txBody>
      </p:sp>
      <p:grpSp>
        <p:nvGrpSpPr>
          <p:cNvPr id="7" name="Group 8"/>
          <p:cNvGrpSpPr>
            <a:grpSpLocks/>
          </p:cNvGrpSpPr>
          <p:nvPr userDrawn="1"/>
        </p:nvGrpSpPr>
        <p:grpSpPr bwMode="auto">
          <a:xfrm>
            <a:off x="5854668" y="1260536"/>
            <a:ext cx="485902" cy="485775"/>
            <a:chOff x="5853433" y="734066"/>
            <a:chExt cx="485134" cy="485134"/>
          </a:xfrm>
        </p:grpSpPr>
        <p:sp>
          <p:nvSpPr>
            <p:cNvPr id="8" name="Oval 9"/>
            <p:cNvSpPr/>
            <p:nvPr userDrawn="1"/>
          </p:nvSpPr>
          <p:spPr bwMode="gray">
            <a:xfrm>
              <a:off x="5886726" y="767360"/>
              <a:ext cx="418547" cy="42013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defTabSz="1217613" fontAlgn="base">
                <a:spcBef>
                  <a:spcPct val="0"/>
                </a:spcBef>
                <a:spcAft>
                  <a:spcPct val="0"/>
                </a:spcAft>
                <a:defRPr/>
              </a:pPr>
              <a:endParaRPr lang="en-US" altLang="ja-JP" sz="2400">
                <a:solidFill>
                  <a:srgbClr val="FFFFFF"/>
                </a:solidFill>
                <a:cs typeface="Arial" charset="0"/>
              </a:endParaRPr>
            </a:p>
          </p:txBody>
        </p:sp>
        <p:sp>
          <p:nvSpPr>
            <p:cNvPr id="9" name="Freeform 9"/>
            <p:cNvSpPr>
              <a:spLocks noEditPoints="1"/>
            </p:cNvSpPr>
            <p:nvPr userDrawn="1"/>
          </p:nvSpPr>
          <p:spPr bwMode="gray">
            <a:xfrm>
              <a:off x="5853433" y="734066"/>
              <a:ext cx="485134" cy="485134"/>
            </a:xfrm>
            <a:custGeom>
              <a:avLst/>
              <a:gdLst>
                <a:gd name="T0" fmla="*/ 2147483646 w 412"/>
                <a:gd name="T1" fmla="*/ 0 h 412"/>
                <a:gd name="T2" fmla="*/ 0 w 412"/>
                <a:gd name="T3" fmla="*/ 2147483646 h 412"/>
                <a:gd name="T4" fmla="*/ 2147483646 w 412"/>
                <a:gd name="T5" fmla="*/ 2147483646 h 412"/>
                <a:gd name="T6" fmla="*/ 2147483646 w 412"/>
                <a:gd name="T7" fmla="*/ 2147483646 h 412"/>
                <a:gd name="T8" fmla="*/ 2147483646 w 412"/>
                <a:gd name="T9" fmla="*/ 0 h 412"/>
                <a:gd name="T10" fmla="*/ 2147483646 w 412"/>
                <a:gd name="T11" fmla="*/ 2147483646 h 412"/>
                <a:gd name="T12" fmla="*/ 2147483646 w 412"/>
                <a:gd name="T13" fmla="*/ 2147483646 h 412"/>
                <a:gd name="T14" fmla="*/ 2147483646 w 412"/>
                <a:gd name="T15" fmla="*/ 2147483646 h 412"/>
                <a:gd name="T16" fmla="*/ 2147483646 w 412"/>
                <a:gd name="T17" fmla="*/ 2147483646 h 412"/>
                <a:gd name="T18" fmla="*/ 2147483646 w 412"/>
                <a:gd name="T19" fmla="*/ 2147483646 h 412"/>
                <a:gd name="T20" fmla="*/ 2147483646 w 412"/>
                <a:gd name="T21" fmla="*/ 2147483646 h 412"/>
                <a:gd name="T22" fmla="*/ 2147483646 w 412"/>
                <a:gd name="T23" fmla="*/ 2147483646 h 412"/>
                <a:gd name="T24" fmla="*/ 2147483646 w 412"/>
                <a:gd name="T25" fmla="*/ 2147483646 h 412"/>
                <a:gd name="T26" fmla="*/ 2147483646 w 412"/>
                <a:gd name="T27" fmla="*/ 2147483646 h 412"/>
                <a:gd name="T28" fmla="*/ 2147483646 w 412"/>
                <a:gd name="T29" fmla="*/ 2147483646 h 412"/>
                <a:gd name="T30" fmla="*/ 2147483646 w 412"/>
                <a:gd name="T31" fmla="*/ 2147483646 h 412"/>
                <a:gd name="T32" fmla="*/ 2147483646 w 412"/>
                <a:gd name="T33" fmla="*/ 2147483646 h 412"/>
                <a:gd name="T34" fmla="*/ 2147483646 w 412"/>
                <a:gd name="T35" fmla="*/ 2147483646 h 412"/>
                <a:gd name="T36" fmla="*/ 2147483646 w 412"/>
                <a:gd name="T37" fmla="*/ 2147483646 h 412"/>
                <a:gd name="T38" fmla="*/ 2147483646 w 412"/>
                <a:gd name="T39" fmla="*/ 2147483646 h 412"/>
                <a:gd name="T40" fmla="*/ 2147483646 w 412"/>
                <a:gd name="T41" fmla="*/ 2147483646 h 412"/>
                <a:gd name="T42" fmla="*/ 2147483646 w 412"/>
                <a:gd name="T43" fmla="*/ 2147483646 h 412"/>
                <a:gd name="T44" fmla="*/ 2147483646 w 412"/>
                <a:gd name="T45" fmla="*/ 2147483646 h 412"/>
                <a:gd name="T46" fmla="*/ 2147483646 w 412"/>
                <a:gd name="T47" fmla="*/ 2147483646 h 412"/>
                <a:gd name="T48" fmla="*/ 2147483646 w 412"/>
                <a:gd name="T49" fmla="*/ 2147483646 h 412"/>
                <a:gd name="T50" fmla="*/ 2147483646 w 412"/>
                <a:gd name="T51" fmla="*/ 2147483646 h 412"/>
                <a:gd name="T52" fmla="*/ 2147483646 w 412"/>
                <a:gd name="T53" fmla="*/ 2147483646 h 412"/>
                <a:gd name="T54" fmla="*/ 2147483646 w 412"/>
                <a:gd name="T55" fmla="*/ 2147483646 h 412"/>
                <a:gd name="T56" fmla="*/ 2147483646 w 412"/>
                <a:gd name="T57" fmla="*/ 2147483646 h 412"/>
                <a:gd name="T58" fmla="*/ 2147483646 w 412"/>
                <a:gd name="T59" fmla="*/ 2147483646 h 412"/>
                <a:gd name="T60" fmla="*/ 2147483646 w 412"/>
                <a:gd name="T61" fmla="*/ 2147483646 h 412"/>
                <a:gd name="T62" fmla="*/ 2147483646 w 412"/>
                <a:gd name="T63" fmla="*/ 2147483646 h 412"/>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412" h="412">
                  <a:moveTo>
                    <a:pt x="206" y="0"/>
                  </a:moveTo>
                  <a:cubicBezTo>
                    <a:pt x="92" y="0"/>
                    <a:pt x="0" y="93"/>
                    <a:pt x="0" y="206"/>
                  </a:cubicBezTo>
                  <a:cubicBezTo>
                    <a:pt x="0" y="320"/>
                    <a:pt x="92" y="412"/>
                    <a:pt x="206" y="412"/>
                  </a:cubicBezTo>
                  <a:cubicBezTo>
                    <a:pt x="320" y="412"/>
                    <a:pt x="412" y="320"/>
                    <a:pt x="412" y="206"/>
                  </a:cubicBezTo>
                  <a:cubicBezTo>
                    <a:pt x="412" y="93"/>
                    <a:pt x="320" y="0"/>
                    <a:pt x="206" y="0"/>
                  </a:cubicBezTo>
                  <a:close/>
                  <a:moveTo>
                    <a:pt x="206" y="376"/>
                  </a:moveTo>
                  <a:cubicBezTo>
                    <a:pt x="112" y="376"/>
                    <a:pt x="36" y="300"/>
                    <a:pt x="36" y="206"/>
                  </a:cubicBezTo>
                  <a:cubicBezTo>
                    <a:pt x="36" y="112"/>
                    <a:pt x="112" y="36"/>
                    <a:pt x="206" y="36"/>
                  </a:cubicBezTo>
                  <a:cubicBezTo>
                    <a:pt x="300" y="36"/>
                    <a:pt x="376" y="112"/>
                    <a:pt x="376" y="206"/>
                  </a:cubicBezTo>
                  <a:cubicBezTo>
                    <a:pt x="376" y="300"/>
                    <a:pt x="300" y="376"/>
                    <a:pt x="206" y="376"/>
                  </a:cubicBezTo>
                  <a:close/>
                  <a:moveTo>
                    <a:pt x="189" y="262"/>
                  </a:moveTo>
                  <a:cubicBezTo>
                    <a:pt x="125" y="262"/>
                    <a:pt x="125" y="262"/>
                    <a:pt x="125" y="262"/>
                  </a:cubicBezTo>
                  <a:cubicBezTo>
                    <a:pt x="125" y="216"/>
                    <a:pt x="125" y="216"/>
                    <a:pt x="125" y="216"/>
                  </a:cubicBezTo>
                  <a:cubicBezTo>
                    <a:pt x="125" y="197"/>
                    <a:pt x="127" y="183"/>
                    <a:pt x="130" y="172"/>
                  </a:cubicBezTo>
                  <a:cubicBezTo>
                    <a:pt x="133" y="161"/>
                    <a:pt x="139" y="152"/>
                    <a:pt x="148" y="143"/>
                  </a:cubicBezTo>
                  <a:cubicBezTo>
                    <a:pt x="157" y="135"/>
                    <a:pt x="168" y="128"/>
                    <a:pt x="182" y="123"/>
                  </a:cubicBezTo>
                  <a:cubicBezTo>
                    <a:pt x="194" y="150"/>
                    <a:pt x="194" y="150"/>
                    <a:pt x="194" y="150"/>
                  </a:cubicBezTo>
                  <a:cubicBezTo>
                    <a:pt x="182" y="154"/>
                    <a:pt x="172" y="160"/>
                    <a:pt x="167" y="167"/>
                  </a:cubicBezTo>
                  <a:cubicBezTo>
                    <a:pt x="161" y="175"/>
                    <a:pt x="158" y="185"/>
                    <a:pt x="158" y="198"/>
                  </a:cubicBezTo>
                  <a:cubicBezTo>
                    <a:pt x="189" y="198"/>
                    <a:pt x="189" y="198"/>
                    <a:pt x="189" y="198"/>
                  </a:cubicBezTo>
                  <a:lnTo>
                    <a:pt x="189" y="262"/>
                  </a:lnTo>
                  <a:close/>
                  <a:moveTo>
                    <a:pt x="278" y="262"/>
                  </a:moveTo>
                  <a:cubicBezTo>
                    <a:pt x="214" y="262"/>
                    <a:pt x="214" y="262"/>
                    <a:pt x="214" y="262"/>
                  </a:cubicBezTo>
                  <a:cubicBezTo>
                    <a:pt x="214" y="216"/>
                    <a:pt x="214" y="216"/>
                    <a:pt x="214" y="216"/>
                  </a:cubicBezTo>
                  <a:cubicBezTo>
                    <a:pt x="214" y="197"/>
                    <a:pt x="215" y="182"/>
                    <a:pt x="219" y="172"/>
                  </a:cubicBezTo>
                  <a:cubicBezTo>
                    <a:pt x="222" y="161"/>
                    <a:pt x="228" y="152"/>
                    <a:pt x="237" y="143"/>
                  </a:cubicBezTo>
                  <a:cubicBezTo>
                    <a:pt x="246" y="135"/>
                    <a:pt x="257" y="128"/>
                    <a:pt x="270" y="123"/>
                  </a:cubicBezTo>
                  <a:cubicBezTo>
                    <a:pt x="283" y="150"/>
                    <a:pt x="283" y="150"/>
                    <a:pt x="283" y="150"/>
                  </a:cubicBezTo>
                  <a:cubicBezTo>
                    <a:pt x="270" y="154"/>
                    <a:pt x="261" y="160"/>
                    <a:pt x="255" y="167"/>
                  </a:cubicBezTo>
                  <a:cubicBezTo>
                    <a:pt x="250" y="175"/>
                    <a:pt x="247" y="185"/>
                    <a:pt x="247" y="198"/>
                  </a:cubicBezTo>
                  <a:cubicBezTo>
                    <a:pt x="278" y="198"/>
                    <a:pt x="278" y="198"/>
                    <a:pt x="278" y="198"/>
                  </a:cubicBezTo>
                  <a:lnTo>
                    <a:pt x="278" y="262"/>
                  </a:lnTo>
                  <a:close/>
                </a:path>
              </a:pathLst>
            </a:custGeom>
            <a:solidFill>
              <a:schemeClr val="bg1"/>
            </a:solidFill>
            <a:ln w="9525">
              <a:noFill/>
              <a:round/>
              <a:headEnd/>
              <a:tailEnd/>
            </a:ln>
          </p:spPr>
          <p:txBody>
            <a:bodyPr/>
            <a:lstStyle/>
            <a:p>
              <a:pPr defTabSz="1217613" eaLnBrk="0" fontAlgn="base" hangingPunct="0">
                <a:spcBef>
                  <a:spcPct val="0"/>
                </a:spcBef>
                <a:spcAft>
                  <a:spcPct val="0"/>
                </a:spcAft>
                <a:defRPr/>
              </a:pPr>
              <a:endParaRPr lang="ja-JP" altLang="en-US" sz="2400">
                <a:solidFill>
                  <a:srgbClr val="000000"/>
                </a:solidFill>
                <a:cs typeface="Arial" charset="0"/>
              </a:endParaRPr>
            </a:p>
          </p:txBody>
        </p:sp>
      </p:grpSp>
      <p:cxnSp>
        <p:nvCxnSpPr>
          <p:cNvPr id="10" name="Straight Connector 11"/>
          <p:cNvCxnSpPr/>
          <p:nvPr userDrawn="1"/>
        </p:nvCxnSpPr>
        <p:spPr>
          <a:xfrm>
            <a:off x="2796347" y="4437063"/>
            <a:ext cx="6602544"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grpSp>
        <p:nvGrpSpPr>
          <p:cNvPr id="11" name="Group 12"/>
          <p:cNvGrpSpPr>
            <a:grpSpLocks/>
          </p:cNvGrpSpPr>
          <p:nvPr userDrawn="1"/>
        </p:nvGrpSpPr>
        <p:grpSpPr bwMode="auto">
          <a:xfrm>
            <a:off x="3620443" y="4738688"/>
            <a:ext cx="4954290" cy="284162"/>
            <a:chOff x="587076" y="4891945"/>
            <a:chExt cx="6379553" cy="365760"/>
          </a:xfrm>
        </p:grpSpPr>
        <p:pic>
          <p:nvPicPr>
            <p:cNvPr id="12" name="Picture 2" descr="C:\Users\kathyp\Documents\00_Brand-Resources\Multimode Elements\Multimode Icons\PNG\Multimode-Icon_HANG.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587076" y="4917112"/>
              <a:ext cx="311886" cy="311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3" descr="C:\Users\kathyp\Documents\00_Brand-Resources\Multimode Elements\Multimode Icons\PNG\Multimode-Icon_HOLD.png"/>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1300860" y="4917112"/>
              <a:ext cx="311886" cy="311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4" descr="C:\Users\kathyp\Documents\00_Brand-Resources\Multimode Elements\Multimode Icons\PNG\Multimode-Icon_LAPTOP.png"/>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1658247" y="4917112"/>
              <a:ext cx="311886" cy="311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5" descr="C:\Users\kathyp\Documents\00_Brand-Resources\Multimode Elements\Multimode Icons\PNG\Multimode-Icon_STAND.png"/>
            <p:cNvPicPr>
              <a:picLocks noChangeAspect="1" noChangeArrowheads="1"/>
            </p:cNvPicPr>
            <p:nvPr userDrawn="1"/>
          </p:nvPicPr>
          <p:blipFill>
            <a:blip r:embed="rId6" cstate="print">
              <a:extLst>
                <a:ext uri="{28A0092B-C50C-407E-A947-70E740481C1C}">
                  <a14:useLocalDpi xmlns:a14="http://schemas.microsoft.com/office/drawing/2010/main" val="0"/>
                </a:ext>
              </a:extLst>
            </a:blip>
            <a:srcRect/>
            <a:stretch>
              <a:fillRect/>
            </a:stretch>
          </p:blipFill>
          <p:spPr bwMode="auto">
            <a:xfrm>
              <a:off x="2728428" y="4917112"/>
              <a:ext cx="311886" cy="311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6" descr="C:\Users\kathyp\Documents\00_Brand-Resources\Multimode Elements\Multimode Icons\PNG\Multimode-Icon_STAND-Tablet.png"/>
            <p:cNvPicPr>
              <a:picLocks noChangeAspect="1" noChangeArrowheads="1"/>
            </p:cNvPicPr>
            <p:nvPr userDrawn="1"/>
          </p:nvPicPr>
          <p:blipFill>
            <a:blip r:embed="rId7" cstate="print">
              <a:extLst>
                <a:ext uri="{28A0092B-C50C-407E-A947-70E740481C1C}">
                  <a14:useLocalDpi xmlns:a14="http://schemas.microsoft.com/office/drawing/2010/main" val="0"/>
                </a:ext>
              </a:extLst>
            </a:blip>
            <a:srcRect/>
            <a:stretch>
              <a:fillRect/>
            </a:stretch>
          </p:blipFill>
          <p:spPr bwMode="auto">
            <a:xfrm>
              <a:off x="3442212" y="4917112"/>
              <a:ext cx="311886" cy="311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7" descr="C:\Users\kathyp\Documents\00_Brand-Resources\Multimode Elements\Multimode Icons\PNG\Multimode-Icon_TABLE.png"/>
            <p:cNvPicPr>
              <a:picLocks noChangeAspect="1" noChangeArrowheads="1"/>
            </p:cNvPicPr>
            <p:nvPr userDrawn="1"/>
          </p:nvPicPr>
          <p:blipFill>
            <a:blip r:embed="rId8" cstate="print">
              <a:extLst>
                <a:ext uri="{28A0092B-C50C-407E-A947-70E740481C1C}">
                  <a14:useLocalDpi xmlns:a14="http://schemas.microsoft.com/office/drawing/2010/main" val="0"/>
                </a:ext>
              </a:extLst>
            </a:blip>
            <a:srcRect/>
            <a:stretch>
              <a:fillRect/>
            </a:stretch>
          </p:blipFill>
          <p:spPr bwMode="auto">
            <a:xfrm>
              <a:off x="3799599" y="4917112"/>
              <a:ext cx="311886" cy="311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8" descr="C:\Users\kathyp\Documents\00_Brand-Resources\Multimode Elements\Multimode Icons\PNG\Multimode-Icon_TABLET.png"/>
            <p:cNvPicPr>
              <a:picLocks noChangeAspect="1" noChangeArrowheads="1"/>
            </p:cNvPicPr>
            <p:nvPr userDrawn="1"/>
          </p:nvPicPr>
          <p:blipFill>
            <a:blip r:embed="rId9" cstate="print">
              <a:extLst>
                <a:ext uri="{28A0092B-C50C-407E-A947-70E740481C1C}">
                  <a14:useLocalDpi xmlns:a14="http://schemas.microsoft.com/office/drawing/2010/main" val="0"/>
                </a:ext>
              </a:extLst>
            </a:blip>
            <a:srcRect/>
            <a:stretch>
              <a:fillRect/>
            </a:stretch>
          </p:blipFill>
          <p:spPr bwMode="auto">
            <a:xfrm>
              <a:off x="4156986" y="4917112"/>
              <a:ext cx="311886" cy="311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9" descr="C:\Users\kathyp\Documents\00_Brand-Resources\Multimode Elements\Multimode Icons\PNG\Multimode-Icon_TENT.png"/>
            <p:cNvPicPr>
              <a:picLocks noChangeAspect="1" noChangeArrowheads="1"/>
            </p:cNvPicPr>
            <p:nvPr userDrawn="1"/>
          </p:nvPicPr>
          <p:blipFill>
            <a:blip r:embed="rId10" cstate="print">
              <a:extLst>
                <a:ext uri="{28A0092B-C50C-407E-A947-70E740481C1C}">
                  <a14:useLocalDpi xmlns:a14="http://schemas.microsoft.com/office/drawing/2010/main" val="0"/>
                </a:ext>
              </a:extLst>
            </a:blip>
            <a:srcRect/>
            <a:stretch>
              <a:fillRect/>
            </a:stretch>
          </p:blipFill>
          <p:spPr bwMode="auto">
            <a:xfrm>
              <a:off x="5583564" y="4917112"/>
              <a:ext cx="311886" cy="311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10" descr="C:\Users\kathyp\Documents\00_Brand-Resources\Multimode Elements\Multimode Icons\PNG\Multimode-Icon_TILT.png"/>
            <p:cNvPicPr>
              <a:picLocks noChangeAspect="1" noChangeArrowheads="1"/>
            </p:cNvPicPr>
            <p:nvPr userDrawn="1"/>
          </p:nvPicPr>
          <p:blipFill>
            <a:blip r:embed="rId11" cstate="print">
              <a:extLst>
                <a:ext uri="{28A0092B-C50C-407E-A947-70E740481C1C}">
                  <a14:useLocalDpi xmlns:a14="http://schemas.microsoft.com/office/drawing/2010/main" val="0"/>
                </a:ext>
              </a:extLst>
            </a:blip>
            <a:srcRect/>
            <a:stretch>
              <a:fillRect/>
            </a:stretch>
          </p:blipFill>
          <p:spPr bwMode="auto">
            <a:xfrm>
              <a:off x="6297348" y="4917112"/>
              <a:ext cx="311886" cy="311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11" descr="C:\Users\kathyp\Documents\00_Brand-Resources\Multimode Elements\Multimode Icons\PNG\Multimode-Icon_TV.png"/>
            <p:cNvPicPr>
              <a:picLocks noChangeAspect="1" noChangeArrowheads="1"/>
            </p:cNvPicPr>
            <p:nvPr userDrawn="1"/>
          </p:nvPicPr>
          <p:blipFill>
            <a:blip r:embed="rId12" cstate="print">
              <a:extLst>
                <a:ext uri="{28A0092B-C50C-407E-A947-70E740481C1C}">
                  <a14:useLocalDpi xmlns:a14="http://schemas.microsoft.com/office/drawing/2010/main" val="0"/>
                </a:ext>
              </a:extLst>
            </a:blip>
            <a:srcRect/>
            <a:stretch>
              <a:fillRect/>
            </a:stretch>
          </p:blipFill>
          <p:spPr bwMode="auto">
            <a:xfrm>
              <a:off x="6654743" y="4917112"/>
              <a:ext cx="311886" cy="311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2" name="Group 175"/>
            <p:cNvGrpSpPr>
              <a:grpSpLocks/>
            </p:cNvGrpSpPr>
            <p:nvPr userDrawn="1"/>
          </p:nvGrpSpPr>
          <p:grpSpPr bwMode="auto">
            <a:xfrm>
              <a:off x="2015634" y="4917112"/>
              <a:ext cx="310896" cy="310896"/>
              <a:chOff x="2024598" y="5468108"/>
              <a:chExt cx="310896" cy="310896"/>
            </a:xfrm>
          </p:grpSpPr>
          <p:sp>
            <p:nvSpPr>
              <p:cNvPr id="44" name="Oval 45"/>
              <p:cNvSpPr/>
              <p:nvPr userDrawn="1"/>
            </p:nvSpPr>
            <p:spPr>
              <a:xfrm>
                <a:off x="2025306" y="5467462"/>
                <a:ext cx="310798" cy="31059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defTabSz="1217613" fontAlgn="base">
                  <a:spcBef>
                    <a:spcPct val="0"/>
                  </a:spcBef>
                  <a:spcAft>
                    <a:spcPct val="0"/>
                  </a:spcAft>
                  <a:defRPr/>
                </a:pPr>
                <a:endParaRPr lang="en-US" altLang="ja-JP" sz="2400">
                  <a:solidFill>
                    <a:srgbClr val="FFFFFF"/>
                  </a:solidFill>
                  <a:cs typeface="Arial" charset="0"/>
                </a:endParaRPr>
              </a:p>
            </p:txBody>
          </p:sp>
          <p:pic>
            <p:nvPicPr>
              <p:cNvPr id="45" name="Picture 46"/>
              <p:cNvPicPr>
                <a:picLocks noChangeAspect="1"/>
              </p:cNvPicPr>
              <p:nvPr userDrawn="1"/>
            </p:nvPicPr>
            <p:blipFill>
              <a:blip r:embed="rId13" cstate="print">
                <a:extLst>
                  <a:ext uri="{28A0092B-C50C-407E-A947-70E740481C1C}">
                    <a14:useLocalDpi xmlns:a14="http://schemas.microsoft.com/office/drawing/2010/main" val="0"/>
                  </a:ext>
                </a:extLst>
              </a:blip>
              <a:srcRect/>
              <a:stretch>
                <a:fillRect/>
              </a:stretch>
            </p:blipFill>
            <p:spPr bwMode="auto">
              <a:xfrm>
                <a:off x="2118814" y="5509256"/>
                <a:ext cx="122464"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3" name="Group 178"/>
            <p:cNvGrpSpPr>
              <a:grpSpLocks/>
            </p:cNvGrpSpPr>
            <p:nvPr userDrawn="1"/>
          </p:nvGrpSpPr>
          <p:grpSpPr bwMode="auto">
            <a:xfrm>
              <a:off x="3085815" y="4917112"/>
              <a:ext cx="310896" cy="310896"/>
              <a:chOff x="3094779" y="5468108"/>
              <a:chExt cx="310896" cy="310896"/>
            </a:xfrm>
          </p:grpSpPr>
          <p:sp>
            <p:nvSpPr>
              <p:cNvPr id="42" name="Oval 43"/>
              <p:cNvSpPr/>
              <p:nvPr userDrawn="1"/>
            </p:nvSpPr>
            <p:spPr>
              <a:xfrm>
                <a:off x="3094698" y="5467462"/>
                <a:ext cx="310798" cy="31059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defTabSz="1217613" fontAlgn="base">
                  <a:spcBef>
                    <a:spcPct val="0"/>
                  </a:spcBef>
                  <a:spcAft>
                    <a:spcPct val="0"/>
                  </a:spcAft>
                  <a:defRPr/>
                </a:pPr>
                <a:endParaRPr lang="en-US" altLang="ja-JP" sz="2400">
                  <a:solidFill>
                    <a:srgbClr val="FFFFFF"/>
                  </a:solidFill>
                  <a:cs typeface="Arial" charset="0"/>
                </a:endParaRPr>
              </a:p>
            </p:txBody>
          </p:sp>
          <p:pic>
            <p:nvPicPr>
              <p:cNvPr id="43" name="Picture 9" descr="C:\Users\yhwang\Desktop\WW Design\Multimode Icons\twitter-01.png"/>
              <p:cNvPicPr>
                <a:picLocks noChangeAspect="1" noChangeArrowheads="1"/>
              </p:cNvPicPr>
              <p:nvPr userDrawn="1"/>
            </p:nvPicPr>
            <p:blipFill>
              <a:blip r:embed="rId14" cstate="print">
                <a:extLst>
                  <a:ext uri="{28A0092B-C50C-407E-A947-70E740481C1C}">
                    <a14:useLocalDpi xmlns:a14="http://schemas.microsoft.com/office/drawing/2010/main" val="0"/>
                  </a:ext>
                </a:extLst>
              </a:blip>
              <a:srcRect/>
              <a:stretch>
                <a:fillRect/>
              </a:stretch>
            </p:blipFill>
            <p:spPr bwMode="auto">
              <a:xfrm>
                <a:off x="3094779" y="5468108"/>
                <a:ext cx="310896" cy="310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4" name="Group 181"/>
            <p:cNvGrpSpPr>
              <a:grpSpLocks/>
            </p:cNvGrpSpPr>
            <p:nvPr userDrawn="1"/>
          </p:nvGrpSpPr>
          <p:grpSpPr bwMode="auto">
            <a:xfrm>
              <a:off x="944463" y="4917112"/>
              <a:ext cx="310896" cy="310896"/>
              <a:chOff x="953427" y="5468108"/>
              <a:chExt cx="310896" cy="310896"/>
            </a:xfrm>
          </p:grpSpPr>
          <p:sp>
            <p:nvSpPr>
              <p:cNvPr id="40" name="Oval 41"/>
              <p:cNvSpPr/>
              <p:nvPr userDrawn="1"/>
            </p:nvSpPr>
            <p:spPr>
              <a:xfrm>
                <a:off x="953868" y="5467462"/>
                <a:ext cx="310798" cy="31059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defTabSz="1217613" fontAlgn="base">
                  <a:spcBef>
                    <a:spcPct val="0"/>
                  </a:spcBef>
                  <a:spcAft>
                    <a:spcPct val="0"/>
                  </a:spcAft>
                  <a:defRPr/>
                </a:pPr>
                <a:endParaRPr lang="en-US" altLang="ja-JP" sz="2400">
                  <a:solidFill>
                    <a:srgbClr val="FFFFFF"/>
                  </a:solidFill>
                  <a:cs typeface="Arial" charset="0"/>
                </a:endParaRPr>
              </a:p>
            </p:txBody>
          </p:sp>
          <p:pic>
            <p:nvPicPr>
              <p:cNvPr id="41" name="Picture 5" descr="C:\Users\yhwang\Desktop\WW Design\Multimode Icons\globe-01.png"/>
              <p:cNvPicPr>
                <a:picLocks noChangeAspect="1" noChangeArrowheads="1"/>
              </p:cNvPicPr>
              <p:nvPr userDrawn="1"/>
            </p:nvPicPr>
            <p:blipFill>
              <a:blip r:embed="rId15" cstate="print">
                <a:extLst>
                  <a:ext uri="{28A0092B-C50C-407E-A947-70E740481C1C}">
                    <a14:useLocalDpi xmlns:a14="http://schemas.microsoft.com/office/drawing/2010/main" val="0"/>
                  </a:ext>
                </a:extLst>
              </a:blip>
              <a:srcRect/>
              <a:stretch>
                <a:fillRect/>
              </a:stretch>
            </p:blipFill>
            <p:spPr bwMode="auto">
              <a:xfrm>
                <a:off x="980859" y="5495540"/>
                <a:ext cx="256032" cy="2560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5" name="Group 255"/>
            <p:cNvGrpSpPr>
              <a:grpSpLocks/>
            </p:cNvGrpSpPr>
            <p:nvPr userDrawn="1"/>
          </p:nvGrpSpPr>
          <p:grpSpPr bwMode="auto">
            <a:xfrm>
              <a:off x="2346864" y="4891945"/>
              <a:ext cx="365760" cy="365760"/>
              <a:chOff x="2355828" y="5442941"/>
              <a:chExt cx="365760" cy="365760"/>
            </a:xfrm>
          </p:grpSpPr>
          <p:sp>
            <p:nvSpPr>
              <p:cNvPr id="38" name="Oval 39"/>
              <p:cNvSpPr/>
              <p:nvPr userDrawn="1"/>
            </p:nvSpPr>
            <p:spPr>
              <a:xfrm>
                <a:off x="2381089" y="5467461"/>
                <a:ext cx="310799" cy="31059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defTabSz="1217613" fontAlgn="base">
                  <a:spcBef>
                    <a:spcPct val="0"/>
                  </a:spcBef>
                  <a:spcAft>
                    <a:spcPct val="0"/>
                  </a:spcAft>
                  <a:defRPr/>
                </a:pPr>
                <a:endParaRPr lang="en-US" altLang="ja-JP" sz="2400">
                  <a:solidFill>
                    <a:srgbClr val="FFFFFF"/>
                  </a:solidFill>
                  <a:cs typeface="Arial" charset="0"/>
                </a:endParaRPr>
              </a:p>
            </p:txBody>
          </p:sp>
          <p:pic>
            <p:nvPicPr>
              <p:cNvPr id="39" name="Picture 2" descr="C:\Users\yhwang\Desktop\WW Design\Multimode Icons\chain-01.png"/>
              <p:cNvPicPr>
                <a:picLocks noChangeAspect="1" noChangeArrowheads="1"/>
              </p:cNvPicPr>
              <p:nvPr userDrawn="1"/>
            </p:nvPicPr>
            <p:blipFill>
              <a:blip r:embed="rId16" cstate="print">
                <a:extLst>
                  <a:ext uri="{28A0092B-C50C-407E-A947-70E740481C1C}">
                    <a14:useLocalDpi xmlns:a14="http://schemas.microsoft.com/office/drawing/2010/main" val="0"/>
                  </a:ext>
                </a:extLst>
              </a:blip>
              <a:srcRect/>
              <a:stretch>
                <a:fillRect/>
              </a:stretch>
            </p:blipFill>
            <p:spPr bwMode="auto">
              <a:xfrm>
                <a:off x="2355828" y="5442941"/>
                <a:ext cx="365760" cy="365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6" name="Group 258"/>
            <p:cNvGrpSpPr>
              <a:grpSpLocks/>
            </p:cNvGrpSpPr>
            <p:nvPr userDrawn="1"/>
          </p:nvGrpSpPr>
          <p:grpSpPr bwMode="auto">
            <a:xfrm>
              <a:off x="5227167" y="4917112"/>
              <a:ext cx="310896" cy="310896"/>
              <a:chOff x="5236131" y="5468108"/>
              <a:chExt cx="310896" cy="310896"/>
            </a:xfrm>
          </p:grpSpPr>
          <p:sp>
            <p:nvSpPr>
              <p:cNvPr id="36" name="Oval 37"/>
              <p:cNvSpPr/>
              <p:nvPr userDrawn="1"/>
            </p:nvSpPr>
            <p:spPr>
              <a:xfrm>
                <a:off x="5235529" y="5467462"/>
                <a:ext cx="310798" cy="31059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defTabSz="1217613" fontAlgn="base">
                  <a:spcBef>
                    <a:spcPct val="0"/>
                  </a:spcBef>
                  <a:spcAft>
                    <a:spcPct val="0"/>
                  </a:spcAft>
                  <a:defRPr/>
                </a:pPr>
                <a:endParaRPr lang="en-US" altLang="ja-JP" sz="2400">
                  <a:solidFill>
                    <a:srgbClr val="FFFFFF"/>
                  </a:solidFill>
                  <a:cs typeface="Arial" charset="0"/>
                </a:endParaRPr>
              </a:p>
            </p:txBody>
          </p:sp>
          <p:pic>
            <p:nvPicPr>
              <p:cNvPr id="37" name="Picture 38" descr="C:\Users\yhwang\Desktop\WW Design\Multimode Icons\facebook-01.png"/>
              <p:cNvPicPr>
                <a:picLocks noChangeAspect="1" noChangeArrowheads="1"/>
              </p:cNvPicPr>
              <p:nvPr userDrawn="1"/>
            </p:nvPicPr>
            <p:blipFill>
              <a:blip r:embed="rId17" cstate="print">
                <a:extLst>
                  <a:ext uri="{28A0092B-C50C-407E-A947-70E740481C1C}">
                    <a14:useLocalDpi xmlns:a14="http://schemas.microsoft.com/office/drawing/2010/main" val="0"/>
                  </a:ext>
                </a:extLst>
              </a:blip>
              <a:srcRect/>
              <a:stretch>
                <a:fillRect/>
              </a:stretch>
            </p:blipFill>
            <p:spPr bwMode="auto">
              <a:xfrm>
                <a:off x="5236131" y="5468108"/>
                <a:ext cx="310896" cy="310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7" name="Group 261"/>
            <p:cNvGrpSpPr>
              <a:grpSpLocks/>
            </p:cNvGrpSpPr>
            <p:nvPr userDrawn="1"/>
          </p:nvGrpSpPr>
          <p:grpSpPr bwMode="auto">
            <a:xfrm>
              <a:off x="4514373" y="4917112"/>
              <a:ext cx="310896" cy="310896"/>
              <a:chOff x="4523337" y="5468108"/>
              <a:chExt cx="310896" cy="310896"/>
            </a:xfrm>
          </p:grpSpPr>
          <p:sp>
            <p:nvSpPr>
              <p:cNvPr id="34" name="Oval 35"/>
              <p:cNvSpPr/>
              <p:nvPr userDrawn="1"/>
            </p:nvSpPr>
            <p:spPr>
              <a:xfrm>
                <a:off x="4523964" y="5467462"/>
                <a:ext cx="310798" cy="31059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defTabSz="1217613" fontAlgn="base">
                  <a:spcBef>
                    <a:spcPct val="0"/>
                  </a:spcBef>
                  <a:spcAft>
                    <a:spcPct val="0"/>
                  </a:spcAft>
                  <a:defRPr/>
                </a:pPr>
                <a:endParaRPr lang="en-US" altLang="ja-JP" sz="2400">
                  <a:solidFill>
                    <a:srgbClr val="FFFFFF"/>
                  </a:solidFill>
                  <a:cs typeface="Arial" charset="0"/>
                </a:endParaRPr>
              </a:p>
            </p:txBody>
          </p:sp>
          <p:pic>
            <p:nvPicPr>
              <p:cNvPr id="35" name="Picture 7" descr="C:\Users\yhwang\Desktop\WW Design\Multimode Icons\server-01.png"/>
              <p:cNvPicPr>
                <a:picLocks noChangeAspect="1" noChangeArrowheads="1"/>
              </p:cNvPicPr>
              <p:nvPr userDrawn="1"/>
            </p:nvPicPr>
            <p:blipFill>
              <a:blip r:embed="rId18" cstate="print">
                <a:extLst>
                  <a:ext uri="{28A0092B-C50C-407E-A947-70E740481C1C}">
                    <a14:useLocalDpi xmlns:a14="http://schemas.microsoft.com/office/drawing/2010/main" val="0"/>
                  </a:ext>
                </a:extLst>
              </a:blip>
              <a:srcRect/>
              <a:stretch>
                <a:fillRect/>
              </a:stretch>
            </p:blipFill>
            <p:spPr bwMode="auto">
              <a:xfrm>
                <a:off x="4523337" y="5468108"/>
                <a:ext cx="310896" cy="310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8" name="Group 264"/>
            <p:cNvGrpSpPr>
              <a:grpSpLocks/>
            </p:cNvGrpSpPr>
            <p:nvPr userDrawn="1"/>
          </p:nvGrpSpPr>
          <p:grpSpPr bwMode="auto">
            <a:xfrm>
              <a:off x="4870770" y="4917112"/>
              <a:ext cx="310896" cy="310896"/>
              <a:chOff x="4879734" y="5468108"/>
              <a:chExt cx="310896" cy="310896"/>
            </a:xfrm>
          </p:grpSpPr>
          <p:sp>
            <p:nvSpPr>
              <p:cNvPr id="32" name="Oval 33"/>
              <p:cNvSpPr/>
              <p:nvPr userDrawn="1"/>
            </p:nvSpPr>
            <p:spPr>
              <a:xfrm>
                <a:off x="4879747" y="5467462"/>
                <a:ext cx="310798" cy="31059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defTabSz="1217613" fontAlgn="base">
                  <a:spcBef>
                    <a:spcPct val="0"/>
                  </a:spcBef>
                  <a:spcAft>
                    <a:spcPct val="0"/>
                  </a:spcAft>
                  <a:defRPr/>
                </a:pPr>
                <a:endParaRPr lang="en-US" altLang="ja-JP" sz="2400">
                  <a:solidFill>
                    <a:srgbClr val="FFFFFF"/>
                  </a:solidFill>
                  <a:cs typeface="Arial" charset="0"/>
                </a:endParaRPr>
              </a:p>
            </p:txBody>
          </p:sp>
          <p:pic>
            <p:nvPicPr>
              <p:cNvPr id="33" name="Picture 6" descr="C:\Users\yhwang\Desktop\WW Design\Multimode Icons\network-01.png"/>
              <p:cNvPicPr>
                <a:picLocks noChangeAspect="1" noChangeArrowheads="1"/>
              </p:cNvPicPr>
              <p:nvPr userDrawn="1"/>
            </p:nvPicPr>
            <p:blipFill>
              <a:blip r:embed="rId19" cstate="print">
                <a:extLst>
                  <a:ext uri="{28A0092B-C50C-407E-A947-70E740481C1C}">
                    <a14:useLocalDpi xmlns:a14="http://schemas.microsoft.com/office/drawing/2010/main" val="0"/>
                  </a:ext>
                </a:extLst>
              </a:blip>
              <a:srcRect/>
              <a:stretch>
                <a:fillRect/>
              </a:stretch>
            </p:blipFill>
            <p:spPr bwMode="auto">
              <a:xfrm>
                <a:off x="4879734" y="5468108"/>
                <a:ext cx="310896" cy="310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9" name="Group 267"/>
            <p:cNvGrpSpPr>
              <a:grpSpLocks/>
            </p:cNvGrpSpPr>
            <p:nvPr userDrawn="1"/>
          </p:nvGrpSpPr>
          <p:grpSpPr bwMode="auto">
            <a:xfrm>
              <a:off x="5940951" y="4917112"/>
              <a:ext cx="310896" cy="310896"/>
              <a:chOff x="5949915" y="5468108"/>
              <a:chExt cx="310896" cy="310896"/>
            </a:xfrm>
          </p:grpSpPr>
          <p:sp>
            <p:nvSpPr>
              <p:cNvPr id="30" name="Oval 31"/>
              <p:cNvSpPr/>
              <p:nvPr userDrawn="1"/>
            </p:nvSpPr>
            <p:spPr>
              <a:xfrm>
                <a:off x="5949140" y="5467462"/>
                <a:ext cx="310798" cy="31059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defTabSz="1217613" fontAlgn="base">
                  <a:spcBef>
                    <a:spcPct val="0"/>
                  </a:spcBef>
                  <a:spcAft>
                    <a:spcPct val="0"/>
                  </a:spcAft>
                  <a:defRPr/>
                </a:pPr>
                <a:endParaRPr lang="en-US" altLang="ja-JP" sz="2400">
                  <a:solidFill>
                    <a:srgbClr val="FFFFFF"/>
                  </a:solidFill>
                  <a:cs typeface="Arial" charset="0"/>
                </a:endParaRPr>
              </a:p>
            </p:txBody>
          </p:sp>
          <p:pic>
            <p:nvPicPr>
              <p:cNvPr id="31" name="Picture 8" descr="C:\Users\yhwang\Desktop\WW Design\Multimode Icons\think_light-01.png"/>
              <p:cNvPicPr>
                <a:picLocks noChangeAspect="1" noChangeArrowheads="1"/>
              </p:cNvPicPr>
              <p:nvPr userDrawn="1"/>
            </p:nvPicPr>
            <p:blipFill>
              <a:blip r:embed="rId20" cstate="print">
                <a:extLst>
                  <a:ext uri="{28A0092B-C50C-407E-A947-70E740481C1C}">
                    <a14:useLocalDpi xmlns:a14="http://schemas.microsoft.com/office/drawing/2010/main" val="0"/>
                  </a:ext>
                </a:extLst>
              </a:blip>
              <a:srcRect/>
              <a:stretch>
                <a:fillRect/>
              </a:stretch>
            </p:blipFill>
            <p:spPr bwMode="auto">
              <a:xfrm>
                <a:off x="5949915" y="5468108"/>
                <a:ext cx="310896" cy="310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pic>
        <p:nvPicPr>
          <p:cNvPr id="46" name="Picture 47"/>
          <p:cNvPicPr>
            <a:picLocks noChangeAspect="1"/>
          </p:cNvPicPr>
          <p:nvPr userDrawn="1"/>
        </p:nvPicPr>
        <p:blipFill>
          <a:blip r:embed="rId21" cstate="print">
            <a:extLst>
              <a:ext uri="{28A0092B-C50C-407E-A947-70E740481C1C}">
                <a14:useLocalDpi xmlns:a14="http://schemas.microsoft.com/office/drawing/2010/main" val="0"/>
              </a:ext>
            </a:extLst>
          </a:blip>
          <a:srcRect/>
          <a:stretch>
            <a:fillRect/>
          </a:stretch>
        </p:blipFill>
        <p:spPr bwMode="auto">
          <a:xfrm>
            <a:off x="2610530" y="2009836"/>
            <a:ext cx="6974116" cy="223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 name="Picture 50"/>
          <p:cNvPicPr>
            <a:picLocks noChangeAspect="1"/>
          </p:cNvPicPr>
          <p:nvPr userDrawn="1"/>
        </p:nvPicPr>
        <p:blipFill>
          <a:blip r:embed="rId22" cstate="print">
            <a:extLst>
              <a:ext uri="{28A0092B-C50C-407E-A947-70E740481C1C}">
                <a14:useLocalDpi xmlns:a14="http://schemas.microsoft.com/office/drawing/2010/main" val="0"/>
              </a:ext>
            </a:extLst>
          </a:blip>
          <a:srcRect/>
          <a:stretch>
            <a:fillRect/>
          </a:stretch>
        </p:blipFill>
        <p:spPr bwMode="auto">
          <a:xfrm>
            <a:off x="11391692" y="2251075"/>
            <a:ext cx="803484" cy="241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07657477"/>
      </p:ext>
    </p:extLst>
  </p:cSld>
  <p:clrMapOvr>
    <a:masterClrMapping/>
  </p:clrMapOvr>
  <p:transition spd="med">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showMasterSp="0" preserve="1" userDrawn="1">
  <p:cSld name="Blank Slide - No Background">
    <p:spTree>
      <p:nvGrpSpPr>
        <p:cNvPr id="1" name=""/>
        <p:cNvGrpSpPr/>
        <p:nvPr/>
      </p:nvGrpSpPr>
      <p:grpSpPr>
        <a:xfrm>
          <a:off x="0" y="0"/>
          <a:ext cx="0" cy="0"/>
          <a:chOff x="0" y="0"/>
          <a:chExt cx="0" cy="0"/>
        </a:xfrm>
      </p:grpSpPr>
      <p:sp>
        <p:nvSpPr>
          <p:cNvPr id="6" name="Footer Placeholder 5"/>
          <p:cNvSpPr>
            <a:spLocks noGrp="1"/>
          </p:cNvSpPr>
          <p:nvPr>
            <p:ph type="ftr" sz="quarter" idx="10"/>
          </p:nvPr>
        </p:nvSpPr>
        <p:spPr>
          <a:xfrm>
            <a:off x="548783" y="6397019"/>
            <a:ext cx="2413972" cy="307777"/>
          </a:xfrm>
        </p:spPr>
        <p:txBody>
          <a:bodyPr/>
          <a:lstStyle>
            <a:lvl1pPr>
              <a:defRPr>
                <a:latin typeface="メイリオ" panose="020B0604030504040204" pitchFamily="50" charset="-128"/>
                <a:ea typeface="メイリオ" panose="020B0604030504040204" pitchFamily="50" charset="-128"/>
              </a:defRPr>
            </a:lvl1pPr>
          </a:lstStyle>
          <a:p>
            <a:r>
              <a:rPr lang="en-US" sz="1000">
                <a:solidFill>
                  <a:srgbClr val="939598"/>
                </a:solidFill>
                <a:cs typeface="Arial" pitchFamily="34" charset="0"/>
              </a:rPr>
              <a:t>2015 Lenovo Internal. All rights reserved.</a:t>
            </a:r>
            <a:endParaRPr lang="en-US" sz="1000" dirty="0">
              <a:solidFill>
                <a:srgbClr val="939598"/>
              </a:solidFill>
              <a:cs typeface="Arial" pitchFamily="34" charset="0"/>
            </a:endParaRPr>
          </a:p>
        </p:txBody>
      </p:sp>
      <p:sp>
        <p:nvSpPr>
          <p:cNvPr id="7" name="Rectangle 6"/>
          <p:cNvSpPr/>
          <p:nvPr userDrawn="1"/>
        </p:nvSpPr>
        <p:spPr bwMode="gray">
          <a:xfrm>
            <a:off x="11751760" y="6395725"/>
            <a:ext cx="443416" cy="322249"/>
          </a:xfrm>
          <a:prstGeom prst="rect">
            <a:avLst/>
          </a:prstGeom>
          <a:solidFill>
            <a:schemeClr val="tx1"/>
          </a:solidFill>
          <a:ln>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87"/>
            <a:endParaRPr lang="en-US" sz="2400">
              <a:solidFill>
                <a:prstClr val="white"/>
              </a:solidFill>
              <a:latin typeface="メイリオ" panose="020B0604030504040204" pitchFamily="50" charset="-128"/>
              <a:ea typeface="メイリオ" panose="020B0604030504040204" pitchFamily="50" charset="-128"/>
            </a:endParaRPr>
          </a:p>
        </p:txBody>
      </p:sp>
      <p:sp>
        <p:nvSpPr>
          <p:cNvPr id="10" name="TextBox slide number"/>
          <p:cNvSpPr txBox="1"/>
          <p:nvPr userDrawn="1"/>
        </p:nvSpPr>
        <p:spPr bwMode="white">
          <a:xfrm>
            <a:off x="11751760" y="6389269"/>
            <a:ext cx="450462" cy="246221"/>
          </a:xfrm>
          <a:prstGeom prst="rect">
            <a:avLst/>
          </a:prstGeom>
        </p:spPr>
        <p:txBody>
          <a:bodyPr vert="horz" lIns="0" tIns="0" rIns="0" bIns="0" rtlCol="0" anchor="b"/>
          <a:lstStyle>
            <a:defPPr>
              <a:defRPr lang="en-US"/>
            </a:defPPr>
            <a:lvl1pPr algn="ctr">
              <a:defRPr sz="1000">
                <a:solidFill>
                  <a:schemeClr val="bg1"/>
                </a:solidFill>
              </a:defRPr>
            </a:lvl1pPr>
          </a:lstStyle>
          <a:p>
            <a:pPr defTabSz="1218987"/>
            <a:fld id="{6EA5B71A-1B18-4E34-A48F-65DC4937AA99}" type="slidenum">
              <a:rPr lang="en-US" smtClean="0">
                <a:solidFill>
                  <a:prstClr val="white"/>
                </a:solidFill>
                <a:latin typeface="メイリオ" panose="020B0604030504040204" pitchFamily="50" charset="-128"/>
                <a:ea typeface="メイリオ" panose="020B0604030504040204" pitchFamily="50" charset="-128"/>
              </a:rPr>
              <a:pPr defTabSz="1218987"/>
              <a:t>‹#›</a:t>
            </a:fld>
            <a:endParaRPr lang="en-US" dirty="0">
              <a:solidFill>
                <a:prstClr val="white"/>
              </a:solidFill>
              <a:latin typeface="メイリオ" panose="020B0604030504040204" pitchFamily="50" charset="-128"/>
              <a:ea typeface="メイリオ" panose="020B0604030504040204" pitchFamily="50" charset="-128"/>
            </a:endParaRPr>
          </a:p>
        </p:txBody>
      </p:sp>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16200000">
            <a:off x="11308106" y="5505389"/>
            <a:ext cx="1330737" cy="443416"/>
          </a:xfrm>
          <a:prstGeom prst="rect">
            <a:avLst/>
          </a:prstGeom>
        </p:spPr>
      </p:pic>
    </p:spTree>
    <p:extLst>
      <p:ext uri="{BB962C8B-B14F-4D97-AF65-F5344CB8AC3E}">
        <p14:creationId xmlns:p14="http://schemas.microsoft.com/office/powerpoint/2010/main" val="2357167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Blank Slide - With Background">
    <p:spTree>
      <p:nvGrpSpPr>
        <p:cNvPr id="1" name=""/>
        <p:cNvGrpSpPr/>
        <p:nvPr/>
      </p:nvGrpSpPr>
      <p:grpSpPr>
        <a:xfrm>
          <a:off x="0" y="0"/>
          <a:ext cx="0" cy="0"/>
          <a:chOff x="0" y="0"/>
          <a:chExt cx="0" cy="0"/>
        </a:xfrm>
      </p:grpSpPr>
      <p:sp>
        <p:nvSpPr>
          <p:cNvPr id="8" name="Footer Placeholder 7"/>
          <p:cNvSpPr>
            <a:spLocks noGrp="1"/>
          </p:cNvSpPr>
          <p:nvPr>
            <p:ph type="ftr" sz="quarter" idx="10"/>
          </p:nvPr>
        </p:nvSpPr>
        <p:spPr>
          <a:xfrm>
            <a:off x="548783" y="6397019"/>
            <a:ext cx="2413972" cy="307777"/>
          </a:xfrm>
        </p:spPr>
        <p:txBody>
          <a:bodyPr/>
          <a:lstStyle>
            <a:lvl1pPr>
              <a:defRPr>
                <a:latin typeface="メイリオ" panose="020B0604030504040204" pitchFamily="50" charset="-128"/>
                <a:ea typeface="メイリオ" panose="020B0604030504040204" pitchFamily="50" charset="-128"/>
              </a:defRPr>
            </a:lvl1pPr>
          </a:lstStyle>
          <a:p>
            <a:r>
              <a:rPr lang="en-US" sz="1000">
                <a:solidFill>
                  <a:srgbClr val="939598"/>
                </a:solidFill>
                <a:cs typeface="Arial" pitchFamily="34" charset="0"/>
              </a:rPr>
              <a:t>2015 Lenovo Internal. All rights reserved.</a:t>
            </a:r>
            <a:endParaRPr lang="en-US" sz="1000" dirty="0">
              <a:solidFill>
                <a:srgbClr val="939598"/>
              </a:solidFill>
              <a:cs typeface="Arial" pitchFamily="34" charset="0"/>
            </a:endParaRPr>
          </a:p>
        </p:txBody>
      </p:sp>
    </p:spTree>
    <p:extLst>
      <p:ext uri="{BB962C8B-B14F-4D97-AF65-F5344CB8AC3E}">
        <p14:creationId xmlns:p14="http://schemas.microsoft.com/office/powerpoint/2010/main" val="670031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preserve="1" userDrawn="1">
  <p:cSld name="Closing Slide">
    <p:spTree>
      <p:nvGrpSpPr>
        <p:cNvPr id="1" name=""/>
        <p:cNvGrpSpPr/>
        <p:nvPr/>
      </p:nvGrpSpPr>
      <p:grpSpPr>
        <a:xfrm>
          <a:off x="0" y="0"/>
          <a:ext cx="0" cy="0"/>
          <a:chOff x="0" y="0"/>
          <a:chExt cx="0" cy="0"/>
        </a:xfrm>
      </p:grpSpPr>
      <p:pic>
        <p:nvPicPr>
          <p:cNvPr id="49" name="Picture 4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 y="893"/>
            <a:ext cx="12193590" cy="6857107"/>
          </a:xfrm>
          <a:prstGeom prst="rect">
            <a:avLst/>
          </a:prstGeom>
        </p:spPr>
      </p:pic>
      <p:grpSp>
        <p:nvGrpSpPr>
          <p:cNvPr id="4" name="Group 3"/>
          <p:cNvGrpSpPr/>
          <p:nvPr userDrawn="1"/>
        </p:nvGrpSpPr>
        <p:grpSpPr bwMode="gray">
          <a:xfrm>
            <a:off x="1828652" y="1519963"/>
            <a:ext cx="8537884" cy="4341742"/>
            <a:chOff x="1828170" y="1258957"/>
            <a:chExt cx="8535661" cy="4341742"/>
          </a:xfrm>
          <a:solidFill>
            <a:schemeClr val="bg1">
              <a:lumMod val="85000"/>
            </a:schemeClr>
          </a:solidFill>
        </p:grpSpPr>
        <p:sp>
          <p:nvSpPr>
            <p:cNvPr id="5" name="Freeform 9"/>
            <p:cNvSpPr>
              <a:spLocks/>
            </p:cNvSpPr>
            <p:nvPr userDrawn="1"/>
          </p:nvSpPr>
          <p:spPr bwMode="gray">
            <a:xfrm>
              <a:off x="5610226" y="4994274"/>
              <a:ext cx="974725" cy="606425"/>
            </a:xfrm>
            <a:custGeom>
              <a:avLst/>
              <a:gdLst>
                <a:gd name="T0" fmla="*/ 122 w 257"/>
                <a:gd name="T1" fmla="*/ 155 h 159"/>
                <a:gd name="T2" fmla="*/ 4 w 257"/>
                <a:gd name="T3" fmla="*/ 12 h 159"/>
                <a:gd name="T4" fmla="*/ 10 w 257"/>
                <a:gd name="T5" fmla="*/ 0 h 159"/>
                <a:gd name="T6" fmla="*/ 247 w 257"/>
                <a:gd name="T7" fmla="*/ 0 h 159"/>
                <a:gd name="T8" fmla="*/ 253 w 257"/>
                <a:gd name="T9" fmla="*/ 12 h 159"/>
                <a:gd name="T10" fmla="*/ 134 w 257"/>
                <a:gd name="T11" fmla="*/ 155 h 159"/>
                <a:gd name="T12" fmla="*/ 122 w 257"/>
                <a:gd name="T13" fmla="*/ 155 h 159"/>
              </a:gdLst>
              <a:ahLst/>
              <a:cxnLst>
                <a:cxn ang="0">
                  <a:pos x="T0" y="T1"/>
                </a:cxn>
                <a:cxn ang="0">
                  <a:pos x="T2" y="T3"/>
                </a:cxn>
                <a:cxn ang="0">
                  <a:pos x="T4" y="T5"/>
                </a:cxn>
                <a:cxn ang="0">
                  <a:pos x="T6" y="T7"/>
                </a:cxn>
                <a:cxn ang="0">
                  <a:pos x="T8" y="T9"/>
                </a:cxn>
                <a:cxn ang="0">
                  <a:pos x="T10" y="T11"/>
                </a:cxn>
                <a:cxn ang="0">
                  <a:pos x="T12" y="T13"/>
                </a:cxn>
              </a:cxnLst>
              <a:rect l="0" t="0" r="r" b="b"/>
              <a:pathLst>
                <a:path w="257" h="159">
                  <a:moveTo>
                    <a:pt x="122" y="155"/>
                  </a:moveTo>
                  <a:cubicBezTo>
                    <a:pt x="4" y="12"/>
                    <a:pt x="4" y="12"/>
                    <a:pt x="4" y="12"/>
                  </a:cubicBezTo>
                  <a:cubicBezTo>
                    <a:pt x="0" y="7"/>
                    <a:pt x="3" y="0"/>
                    <a:pt x="10" y="0"/>
                  </a:cubicBezTo>
                  <a:cubicBezTo>
                    <a:pt x="247" y="0"/>
                    <a:pt x="247" y="0"/>
                    <a:pt x="247" y="0"/>
                  </a:cubicBezTo>
                  <a:cubicBezTo>
                    <a:pt x="253" y="0"/>
                    <a:pt x="257" y="7"/>
                    <a:pt x="253" y="12"/>
                  </a:cubicBezTo>
                  <a:cubicBezTo>
                    <a:pt x="134" y="155"/>
                    <a:pt x="134" y="155"/>
                    <a:pt x="134" y="155"/>
                  </a:cubicBezTo>
                  <a:cubicBezTo>
                    <a:pt x="131" y="159"/>
                    <a:pt x="125" y="159"/>
                    <a:pt x="122" y="1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000000"/>
                </a:solidFill>
              </a:endParaRPr>
            </a:p>
          </p:txBody>
        </p:sp>
        <p:sp>
          <p:nvSpPr>
            <p:cNvPr id="8" name="Rounded Rectangle 7"/>
            <p:cNvSpPr/>
            <p:nvPr userDrawn="1"/>
          </p:nvSpPr>
          <p:spPr bwMode="gray">
            <a:xfrm>
              <a:off x="1828170" y="1258957"/>
              <a:ext cx="8535661" cy="3893151"/>
            </a:xfrm>
            <a:prstGeom prst="roundRect">
              <a:avLst>
                <a:gd name="adj" fmla="val 543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1218987"/>
              <a:endParaRPr lang="en-US" sz="2400">
                <a:solidFill>
                  <a:prstClr val="white"/>
                </a:solidFill>
              </a:endParaRPr>
            </a:p>
          </p:txBody>
        </p:sp>
      </p:grpSp>
      <p:sp>
        <p:nvSpPr>
          <p:cNvPr id="2" name="Rectangle 1"/>
          <p:cNvSpPr/>
          <p:nvPr userDrawn="1"/>
        </p:nvSpPr>
        <p:spPr>
          <a:xfrm>
            <a:off x="6" y="893"/>
            <a:ext cx="12192000" cy="6857107"/>
          </a:xfrm>
          <a:prstGeom prst="rect">
            <a:avLst/>
          </a:prstGeom>
          <a:gradFill flip="none" rotWithShape="1">
            <a:gsLst>
              <a:gs pos="0">
                <a:schemeClr val="tx2">
                  <a:alpha val="25000"/>
                </a:schemeClr>
              </a:gs>
              <a:gs pos="50000">
                <a:schemeClr val="bg1">
                  <a:alpha val="50000"/>
                </a:schemeClr>
              </a:gs>
              <a:gs pos="100000">
                <a:schemeClr val="tx2">
                  <a:alpha val="2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87"/>
            <a:endParaRPr lang="en-US" sz="2400">
              <a:solidFill>
                <a:prstClr val="white"/>
              </a:solidFill>
            </a:endParaRPr>
          </a:p>
        </p:txBody>
      </p:sp>
      <p:grpSp>
        <p:nvGrpSpPr>
          <p:cNvPr id="9" name="Group 8"/>
          <p:cNvGrpSpPr/>
          <p:nvPr userDrawn="1"/>
        </p:nvGrpSpPr>
        <p:grpSpPr bwMode="gray">
          <a:xfrm>
            <a:off x="5854958" y="1260545"/>
            <a:ext cx="485260" cy="485134"/>
            <a:chOff x="5853433" y="734066"/>
            <a:chExt cx="485134" cy="485134"/>
          </a:xfrm>
        </p:grpSpPr>
        <p:sp>
          <p:nvSpPr>
            <p:cNvPr id="10" name="Oval 9"/>
            <p:cNvSpPr/>
            <p:nvPr userDrawn="1"/>
          </p:nvSpPr>
          <p:spPr bwMode="gray">
            <a:xfrm>
              <a:off x="5886450" y="767634"/>
              <a:ext cx="419098" cy="419098"/>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1218987"/>
              <a:endParaRPr lang="en-US" sz="2400" dirty="0">
                <a:solidFill>
                  <a:prstClr val="white"/>
                </a:solidFill>
              </a:endParaRPr>
            </a:p>
          </p:txBody>
        </p:sp>
        <p:sp>
          <p:nvSpPr>
            <p:cNvPr id="11" name="Freeform 9"/>
            <p:cNvSpPr>
              <a:spLocks noEditPoints="1"/>
            </p:cNvSpPr>
            <p:nvPr userDrawn="1"/>
          </p:nvSpPr>
          <p:spPr bwMode="gray">
            <a:xfrm>
              <a:off x="5853433" y="734066"/>
              <a:ext cx="485134" cy="485134"/>
            </a:xfrm>
            <a:custGeom>
              <a:avLst/>
              <a:gdLst>
                <a:gd name="T0" fmla="*/ 206 w 412"/>
                <a:gd name="T1" fmla="*/ 0 h 412"/>
                <a:gd name="T2" fmla="*/ 0 w 412"/>
                <a:gd name="T3" fmla="*/ 206 h 412"/>
                <a:gd name="T4" fmla="*/ 206 w 412"/>
                <a:gd name="T5" fmla="*/ 412 h 412"/>
                <a:gd name="T6" fmla="*/ 412 w 412"/>
                <a:gd name="T7" fmla="*/ 206 h 412"/>
                <a:gd name="T8" fmla="*/ 206 w 412"/>
                <a:gd name="T9" fmla="*/ 0 h 412"/>
                <a:gd name="T10" fmla="*/ 206 w 412"/>
                <a:gd name="T11" fmla="*/ 376 h 412"/>
                <a:gd name="T12" fmla="*/ 36 w 412"/>
                <a:gd name="T13" fmla="*/ 206 h 412"/>
                <a:gd name="T14" fmla="*/ 206 w 412"/>
                <a:gd name="T15" fmla="*/ 36 h 412"/>
                <a:gd name="T16" fmla="*/ 376 w 412"/>
                <a:gd name="T17" fmla="*/ 206 h 412"/>
                <a:gd name="T18" fmla="*/ 206 w 412"/>
                <a:gd name="T19" fmla="*/ 376 h 412"/>
                <a:gd name="T20" fmla="*/ 189 w 412"/>
                <a:gd name="T21" fmla="*/ 262 h 412"/>
                <a:gd name="T22" fmla="*/ 125 w 412"/>
                <a:gd name="T23" fmla="*/ 262 h 412"/>
                <a:gd name="T24" fmla="*/ 125 w 412"/>
                <a:gd name="T25" fmla="*/ 216 h 412"/>
                <a:gd name="T26" fmla="*/ 130 w 412"/>
                <a:gd name="T27" fmla="*/ 172 h 412"/>
                <a:gd name="T28" fmla="*/ 148 w 412"/>
                <a:gd name="T29" fmla="*/ 143 h 412"/>
                <a:gd name="T30" fmla="*/ 182 w 412"/>
                <a:gd name="T31" fmla="*/ 123 h 412"/>
                <a:gd name="T32" fmla="*/ 194 w 412"/>
                <a:gd name="T33" fmla="*/ 150 h 412"/>
                <a:gd name="T34" fmla="*/ 167 w 412"/>
                <a:gd name="T35" fmla="*/ 167 h 412"/>
                <a:gd name="T36" fmla="*/ 158 w 412"/>
                <a:gd name="T37" fmla="*/ 198 h 412"/>
                <a:gd name="T38" fmla="*/ 189 w 412"/>
                <a:gd name="T39" fmla="*/ 198 h 412"/>
                <a:gd name="T40" fmla="*/ 189 w 412"/>
                <a:gd name="T41" fmla="*/ 262 h 412"/>
                <a:gd name="T42" fmla="*/ 278 w 412"/>
                <a:gd name="T43" fmla="*/ 262 h 412"/>
                <a:gd name="T44" fmla="*/ 214 w 412"/>
                <a:gd name="T45" fmla="*/ 262 h 412"/>
                <a:gd name="T46" fmla="*/ 214 w 412"/>
                <a:gd name="T47" fmla="*/ 216 h 412"/>
                <a:gd name="T48" fmla="*/ 219 w 412"/>
                <a:gd name="T49" fmla="*/ 172 h 412"/>
                <a:gd name="T50" fmla="*/ 237 w 412"/>
                <a:gd name="T51" fmla="*/ 143 h 412"/>
                <a:gd name="T52" fmla="*/ 270 w 412"/>
                <a:gd name="T53" fmla="*/ 123 h 412"/>
                <a:gd name="T54" fmla="*/ 283 w 412"/>
                <a:gd name="T55" fmla="*/ 150 h 412"/>
                <a:gd name="T56" fmla="*/ 255 w 412"/>
                <a:gd name="T57" fmla="*/ 167 h 412"/>
                <a:gd name="T58" fmla="*/ 247 w 412"/>
                <a:gd name="T59" fmla="*/ 198 h 412"/>
                <a:gd name="T60" fmla="*/ 278 w 412"/>
                <a:gd name="T61" fmla="*/ 198 h 412"/>
                <a:gd name="T62" fmla="*/ 278 w 412"/>
                <a:gd name="T63" fmla="*/ 262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12" h="412">
                  <a:moveTo>
                    <a:pt x="206" y="0"/>
                  </a:moveTo>
                  <a:cubicBezTo>
                    <a:pt x="92" y="0"/>
                    <a:pt x="0" y="93"/>
                    <a:pt x="0" y="206"/>
                  </a:cubicBezTo>
                  <a:cubicBezTo>
                    <a:pt x="0" y="320"/>
                    <a:pt x="92" y="412"/>
                    <a:pt x="206" y="412"/>
                  </a:cubicBezTo>
                  <a:cubicBezTo>
                    <a:pt x="320" y="412"/>
                    <a:pt x="412" y="320"/>
                    <a:pt x="412" y="206"/>
                  </a:cubicBezTo>
                  <a:cubicBezTo>
                    <a:pt x="412" y="93"/>
                    <a:pt x="320" y="0"/>
                    <a:pt x="206" y="0"/>
                  </a:cubicBezTo>
                  <a:close/>
                  <a:moveTo>
                    <a:pt x="206" y="376"/>
                  </a:moveTo>
                  <a:cubicBezTo>
                    <a:pt x="112" y="376"/>
                    <a:pt x="36" y="300"/>
                    <a:pt x="36" y="206"/>
                  </a:cubicBezTo>
                  <a:cubicBezTo>
                    <a:pt x="36" y="112"/>
                    <a:pt x="112" y="36"/>
                    <a:pt x="206" y="36"/>
                  </a:cubicBezTo>
                  <a:cubicBezTo>
                    <a:pt x="300" y="36"/>
                    <a:pt x="376" y="112"/>
                    <a:pt x="376" y="206"/>
                  </a:cubicBezTo>
                  <a:cubicBezTo>
                    <a:pt x="376" y="300"/>
                    <a:pt x="300" y="376"/>
                    <a:pt x="206" y="376"/>
                  </a:cubicBezTo>
                  <a:close/>
                  <a:moveTo>
                    <a:pt x="189" y="262"/>
                  </a:moveTo>
                  <a:cubicBezTo>
                    <a:pt x="125" y="262"/>
                    <a:pt x="125" y="262"/>
                    <a:pt x="125" y="262"/>
                  </a:cubicBezTo>
                  <a:cubicBezTo>
                    <a:pt x="125" y="216"/>
                    <a:pt x="125" y="216"/>
                    <a:pt x="125" y="216"/>
                  </a:cubicBezTo>
                  <a:cubicBezTo>
                    <a:pt x="125" y="197"/>
                    <a:pt x="127" y="183"/>
                    <a:pt x="130" y="172"/>
                  </a:cubicBezTo>
                  <a:cubicBezTo>
                    <a:pt x="133" y="161"/>
                    <a:pt x="139" y="152"/>
                    <a:pt x="148" y="143"/>
                  </a:cubicBezTo>
                  <a:cubicBezTo>
                    <a:pt x="157" y="135"/>
                    <a:pt x="168" y="128"/>
                    <a:pt x="182" y="123"/>
                  </a:cubicBezTo>
                  <a:cubicBezTo>
                    <a:pt x="194" y="150"/>
                    <a:pt x="194" y="150"/>
                    <a:pt x="194" y="150"/>
                  </a:cubicBezTo>
                  <a:cubicBezTo>
                    <a:pt x="182" y="154"/>
                    <a:pt x="172" y="160"/>
                    <a:pt x="167" y="167"/>
                  </a:cubicBezTo>
                  <a:cubicBezTo>
                    <a:pt x="161" y="175"/>
                    <a:pt x="158" y="185"/>
                    <a:pt x="158" y="198"/>
                  </a:cubicBezTo>
                  <a:cubicBezTo>
                    <a:pt x="189" y="198"/>
                    <a:pt x="189" y="198"/>
                    <a:pt x="189" y="198"/>
                  </a:cubicBezTo>
                  <a:lnTo>
                    <a:pt x="189" y="262"/>
                  </a:lnTo>
                  <a:close/>
                  <a:moveTo>
                    <a:pt x="278" y="262"/>
                  </a:moveTo>
                  <a:cubicBezTo>
                    <a:pt x="214" y="262"/>
                    <a:pt x="214" y="262"/>
                    <a:pt x="214" y="262"/>
                  </a:cubicBezTo>
                  <a:cubicBezTo>
                    <a:pt x="214" y="216"/>
                    <a:pt x="214" y="216"/>
                    <a:pt x="214" y="216"/>
                  </a:cubicBezTo>
                  <a:cubicBezTo>
                    <a:pt x="214" y="197"/>
                    <a:pt x="215" y="182"/>
                    <a:pt x="219" y="172"/>
                  </a:cubicBezTo>
                  <a:cubicBezTo>
                    <a:pt x="222" y="161"/>
                    <a:pt x="228" y="152"/>
                    <a:pt x="237" y="143"/>
                  </a:cubicBezTo>
                  <a:cubicBezTo>
                    <a:pt x="246" y="135"/>
                    <a:pt x="257" y="128"/>
                    <a:pt x="270" y="123"/>
                  </a:cubicBezTo>
                  <a:cubicBezTo>
                    <a:pt x="283" y="150"/>
                    <a:pt x="283" y="150"/>
                    <a:pt x="283" y="150"/>
                  </a:cubicBezTo>
                  <a:cubicBezTo>
                    <a:pt x="270" y="154"/>
                    <a:pt x="261" y="160"/>
                    <a:pt x="255" y="167"/>
                  </a:cubicBezTo>
                  <a:cubicBezTo>
                    <a:pt x="250" y="175"/>
                    <a:pt x="247" y="185"/>
                    <a:pt x="247" y="198"/>
                  </a:cubicBezTo>
                  <a:cubicBezTo>
                    <a:pt x="278" y="198"/>
                    <a:pt x="278" y="198"/>
                    <a:pt x="278" y="198"/>
                  </a:cubicBezTo>
                  <a:lnTo>
                    <a:pt x="278" y="26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000000"/>
                </a:solidFill>
              </a:endParaRPr>
            </a:p>
          </p:txBody>
        </p:sp>
      </p:grpSp>
      <p:cxnSp>
        <p:nvCxnSpPr>
          <p:cNvPr id="12" name="Straight Connector 11"/>
          <p:cNvCxnSpPr/>
          <p:nvPr userDrawn="1"/>
        </p:nvCxnSpPr>
        <p:spPr>
          <a:xfrm>
            <a:off x="2796582" y="4437853"/>
            <a:ext cx="6602024"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grpSp>
        <p:nvGrpSpPr>
          <p:cNvPr id="13" name="Group 12"/>
          <p:cNvGrpSpPr/>
          <p:nvPr userDrawn="1"/>
        </p:nvGrpSpPr>
        <p:grpSpPr>
          <a:xfrm>
            <a:off x="3620860" y="4738254"/>
            <a:ext cx="4953467" cy="283924"/>
            <a:chOff x="587076" y="4891945"/>
            <a:chExt cx="6379553" cy="365760"/>
          </a:xfrm>
        </p:grpSpPr>
        <p:pic>
          <p:nvPicPr>
            <p:cNvPr id="14" name="Picture 2" descr="C:\Users\kathyp\Documents\00_Brand-Resources\Multimode Elements\Multimode Icons\PNG\Multimode-Icon_HANG.png"/>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587076" y="4917112"/>
              <a:ext cx="311886" cy="311886"/>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3" descr="C:\Users\kathyp\Documents\00_Brand-Resources\Multimode Elements\Multimode Icons\PNG\Multimode-Icon_HOLD.png"/>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1300860" y="4917112"/>
              <a:ext cx="311886" cy="31188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descr="C:\Users\kathyp\Documents\00_Brand-Resources\Multimode Elements\Multimode Icons\PNG\Multimode-Icon_LAPTOP.png"/>
            <p:cNvPicPr>
              <a:picLocks noChangeAspect="1" noChangeArrowheads="1"/>
            </p:cNvPicPr>
            <p:nvPr userDrawn="1"/>
          </p:nvPicPr>
          <p:blipFill>
            <a:blip r:embed="rId5" cstate="screen">
              <a:extLst>
                <a:ext uri="{28A0092B-C50C-407E-A947-70E740481C1C}">
                  <a14:useLocalDpi xmlns:a14="http://schemas.microsoft.com/office/drawing/2010/main"/>
                </a:ext>
              </a:extLst>
            </a:blip>
            <a:srcRect/>
            <a:stretch>
              <a:fillRect/>
            </a:stretch>
          </p:blipFill>
          <p:spPr bwMode="auto">
            <a:xfrm>
              <a:off x="1658247" y="4917112"/>
              <a:ext cx="311886" cy="311886"/>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5" descr="C:\Users\kathyp\Documents\00_Brand-Resources\Multimode Elements\Multimode Icons\PNG\Multimode-Icon_STAND.png"/>
            <p:cNvPicPr>
              <a:picLocks noChangeAspect="1" noChangeArrowheads="1"/>
            </p:cNvPicPr>
            <p:nvPr userDrawn="1"/>
          </p:nvPicPr>
          <p:blipFill>
            <a:blip r:embed="rId6" cstate="screen">
              <a:extLst>
                <a:ext uri="{28A0092B-C50C-407E-A947-70E740481C1C}">
                  <a14:useLocalDpi xmlns:a14="http://schemas.microsoft.com/office/drawing/2010/main"/>
                </a:ext>
              </a:extLst>
            </a:blip>
            <a:srcRect/>
            <a:stretch>
              <a:fillRect/>
            </a:stretch>
          </p:blipFill>
          <p:spPr bwMode="auto">
            <a:xfrm>
              <a:off x="2728428" y="4917112"/>
              <a:ext cx="311886" cy="311886"/>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6" descr="C:\Users\kathyp\Documents\00_Brand-Resources\Multimode Elements\Multimode Icons\PNG\Multimode-Icon_STAND-Tablet.png"/>
            <p:cNvPicPr>
              <a:picLocks noChangeAspect="1" noChangeArrowheads="1"/>
            </p:cNvPicPr>
            <p:nvPr userDrawn="1"/>
          </p:nvPicPr>
          <p:blipFill>
            <a:blip r:embed="rId7" cstate="screen">
              <a:extLst>
                <a:ext uri="{28A0092B-C50C-407E-A947-70E740481C1C}">
                  <a14:useLocalDpi xmlns:a14="http://schemas.microsoft.com/office/drawing/2010/main"/>
                </a:ext>
              </a:extLst>
            </a:blip>
            <a:srcRect/>
            <a:stretch>
              <a:fillRect/>
            </a:stretch>
          </p:blipFill>
          <p:spPr bwMode="auto">
            <a:xfrm>
              <a:off x="3442212" y="4917112"/>
              <a:ext cx="311886" cy="311886"/>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7" descr="C:\Users\kathyp\Documents\00_Brand-Resources\Multimode Elements\Multimode Icons\PNG\Multimode-Icon_TABLE.png"/>
            <p:cNvPicPr>
              <a:picLocks noChangeAspect="1" noChangeArrowheads="1"/>
            </p:cNvPicPr>
            <p:nvPr userDrawn="1"/>
          </p:nvPicPr>
          <p:blipFill>
            <a:blip r:embed="rId8" cstate="screen">
              <a:extLst>
                <a:ext uri="{28A0092B-C50C-407E-A947-70E740481C1C}">
                  <a14:useLocalDpi xmlns:a14="http://schemas.microsoft.com/office/drawing/2010/main"/>
                </a:ext>
              </a:extLst>
            </a:blip>
            <a:srcRect/>
            <a:stretch>
              <a:fillRect/>
            </a:stretch>
          </p:blipFill>
          <p:spPr bwMode="auto">
            <a:xfrm>
              <a:off x="3799599" y="4917112"/>
              <a:ext cx="311886" cy="311886"/>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8" descr="C:\Users\kathyp\Documents\00_Brand-Resources\Multimode Elements\Multimode Icons\PNG\Multimode-Icon_TABLET.png"/>
            <p:cNvPicPr>
              <a:picLocks noChangeAspect="1" noChangeArrowheads="1"/>
            </p:cNvPicPr>
            <p:nvPr userDrawn="1"/>
          </p:nvPicPr>
          <p:blipFill>
            <a:blip r:embed="rId9" cstate="screen">
              <a:extLst>
                <a:ext uri="{28A0092B-C50C-407E-A947-70E740481C1C}">
                  <a14:useLocalDpi xmlns:a14="http://schemas.microsoft.com/office/drawing/2010/main"/>
                </a:ext>
              </a:extLst>
            </a:blip>
            <a:srcRect/>
            <a:stretch>
              <a:fillRect/>
            </a:stretch>
          </p:blipFill>
          <p:spPr bwMode="auto">
            <a:xfrm>
              <a:off x="4156986" y="4917112"/>
              <a:ext cx="311886" cy="311886"/>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9" descr="C:\Users\kathyp\Documents\00_Brand-Resources\Multimode Elements\Multimode Icons\PNG\Multimode-Icon_TENT.png"/>
            <p:cNvPicPr>
              <a:picLocks noChangeAspect="1" noChangeArrowheads="1"/>
            </p:cNvPicPr>
            <p:nvPr userDrawn="1"/>
          </p:nvPicPr>
          <p:blipFill>
            <a:blip r:embed="rId10" cstate="screen">
              <a:extLst>
                <a:ext uri="{28A0092B-C50C-407E-A947-70E740481C1C}">
                  <a14:useLocalDpi xmlns:a14="http://schemas.microsoft.com/office/drawing/2010/main"/>
                </a:ext>
              </a:extLst>
            </a:blip>
            <a:srcRect/>
            <a:stretch>
              <a:fillRect/>
            </a:stretch>
          </p:blipFill>
          <p:spPr bwMode="auto">
            <a:xfrm>
              <a:off x="5583564" y="4917112"/>
              <a:ext cx="311886" cy="311886"/>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10" descr="C:\Users\kathyp\Documents\00_Brand-Resources\Multimode Elements\Multimode Icons\PNG\Multimode-Icon_TILT.png"/>
            <p:cNvPicPr>
              <a:picLocks noChangeAspect="1" noChangeArrowheads="1"/>
            </p:cNvPicPr>
            <p:nvPr userDrawn="1"/>
          </p:nvPicPr>
          <p:blipFill>
            <a:blip r:embed="rId11" cstate="screen">
              <a:extLst>
                <a:ext uri="{28A0092B-C50C-407E-A947-70E740481C1C}">
                  <a14:useLocalDpi xmlns:a14="http://schemas.microsoft.com/office/drawing/2010/main"/>
                </a:ext>
              </a:extLst>
            </a:blip>
            <a:srcRect/>
            <a:stretch>
              <a:fillRect/>
            </a:stretch>
          </p:blipFill>
          <p:spPr bwMode="auto">
            <a:xfrm>
              <a:off x="6297348" y="4917112"/>
              <a:ext cx="311886" cy="311886"/>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11" descr="C:\Users\kathyp\Documents\00_Brand-Resources\Multimode Elements\Multimode Icons\PNG\Multimode-Icon_TV.png"/>
            <p:cNvPicPr>
              <a:picLocks noChangeAspect="1" noChangeArrowheads="1"/>
            </p:cNvPicPr>
            <p:nvPr userDrawn="1"/>
          </p:nvPicPr>
          <p:blipFill>
            <a:blip r:embed="rId12" cstate="screen">
              <a:extLst>
                <a:ext uri="{28A0092B-C50C-407E-A947-70E740481C1C}">
                  <a14:useLocalDpi xmlns:a14="http://schemas.microsoft.com/office/drawing/2010/main"/>
                </a:ext>
              </a:extLst>
            </a:blip>
            <a:srcRect/>
            <a:stretch>
              <a:fillRect/>
            </a:stretch>
          </p:blipFill>
          <p:spPr bwMode="auto">
            <a:xfrm>
              <a:off x="6654743" y="4917112"/>
              <a:ext cx="311886" cy="311886"/>
            </a:xfrm>
            <a:prstGeom prst="rect">
              <a:avLst/>
            </a:prstGeom>
            <a:noFill/>
            <a:extLst>
              <a:ext uri="{909E8E84-426E-40DD-AFC4-6F175D3DCCD1}">
                <a14:hiddenFill xmlns:a14="http://schemas.microsoft.com/office/drawing/2010/main">
                  <a:solidFill>
                    <a:srgbClr val="FFFFFF"/>
                  </a:solidFill>
                </a14:hiddenFill>
              </a:ext>
            </a:extLst>
          </p:spPr>
        </p:pic>
        <p:grpSp>
          <p:nvGrpSpPr>
            <p:cNvPr id="24" name="Group 175"/>
            <p:cNvGrpSpPr/>
            <p:nvPr userDrawn="1"/>
          </p:nvGrpSpPr>
          <p:grpSpPr>
            <a:xfrm>
              <a:off x="2015634" y="4917112"/>
              <a:ext cx="310896" cy="310896"/>
              <a:chOff x="2024598" y="5468108"/>
              <a:chExt cx="310896" cy="310896"/>
            </a:xfrm>
          </p:grpSpPr>
          <p:sp>
            <p:nvSpPr>
              <p:cNvPr id="46" name="Oval 45"/>
              <p:cNvSpPr/>
              <p:nvPr userDrawn="1"/>
            </p:nvSpPr>
            <p:spPr>
              <a:xfrm>
                <a:off x="2024598" y="5468108"/>
                <a:ext cx="310896" cy="31089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1218987"/>
                <a:endParaRPr lang="en-US" sz="2400" dirty="0">
                  <a:solidFill>
                    <a:prstClr val="white"/>
                  </a:solidFill>
                </a:endParaRPr>
              </a:p>
            </p:txBody>
          </p:sp>
          <p:pic>
            <p:nvPicPr>
              <p:cNvPr id="47" name="Picture 46"/>
              <p:cNvPicPr>
                <a:picLocks noChangeAspect="1"/>
              </p:cNvPicPr>
              <p:nvPr userDrawn="1"/>
            </p:nvPicPr>
            <p:blipFill>
              <a:blip r:embed="rId13" cstate="screen">
                <a:extLst>
                  <a:ext uri="{28A0092B-C50C-407E-A947-70E740481C1C}">
                    <a14:useLocalDpi xmlns:a14="http://schemas.microsoft.com/office/drawing/2010/main"/>
                  </a:ext>
                </a:extLst>
              </a:blip>
              <a:stretch>
                <a:fillRect/>
              </a:stretch>
            </p:blipFill>
            <p:spPr>
              <a:xfrm>
                <a:off x="2118814" y="5509256"/>
                <a:ext cx="122464" cy="228600"/>
              </a:xfrm>
              <a:prstGeom prst="rect">
                <a:avLst/>
              </a:prstGeom>
            </p:spPr>
          </p:pic>
        </p:grpSp>
        <p:grpSp>
          <p:nvGrpSpPr>
            <p:cNvPr id="25" name="Group 178"/>
            <p:cNvGrpSpPr/>
            <p:nvPr userDrawn="1"/>
          </p:nvGrpSpPr>
          <p:grpSpPr>
            <a:xfrm>
              <a:off x="3085815" y="4917112"/>
              <a:ext cx="310896" cy="310896"/>
              <a:chOff x="3094779" y="5468108"/>
              <a:chExt cx="310896" cy="310896"/>
            </a:xfrm>
          </p:grpSpPr>
          <p:sp>
            <p:nvSpPr>
              <p:cNvPr id="44" name="Oval 43"/>
              <p:cNvSpPr/>
              <p:nvPr userDrawn="1"/>
            </p:nvSpPr>
            <p:spPr>
              <a:xfrm>
                <a:off x="3094779" y="5468108"/>
                <a:ext cx="310896" cy="3108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1218987"/>
                <a:endParaRPr lang="en-US" sz="2400" dirty="0">
                  <a:solidFill>
                    <a:prstClr val="white"/>
                  </a:solidFill>
                </a:endParaRPr>
              </a:p>
            </p:txBody>
          </p:sp>
          <p:pic>
            <p:nvPicPr>
              <p:cNvPr id="45" name="Picture 9" descr="C:\Users\yhwang\Desktop\WW Design\Multimode Icons\twitter-01.png"/>
              <p:cNvPicPr>
                <a:picLocks noChangeAspect="1" noChangeArrowheads="1"/>
              </p:cNvPicPr>
              <p:nvPr userDrawn="1"/>
            </p:nvPicPr>
            <p:blipFill>
              <a:blip r:embed="rId14" cstate="screen">
                <a:extLst>
                  <a:ext uri="{28A0092B-C50C-407E-A947-70E740481C1C}">
                    <a14:useLocalDpi xmlns:a14="http://schemas.microsoft.com/office/drawing/2010/main"/>
                  </a:ext>
                </a:extLst>
              </a:blip>
              <a:srcRect/>
              <a:stretch>
                <a:fillRect/>
              </a:stretch>
            </p:blipFill>
            <p:spPr bwMode="auto">
              <a:xfrm>
                <a:off x="3094779" y="5468108"/>
                <a:ext cx="310896" cy="310896"/>
              </a:xfrm>
              <a:prstGeom prst="rect">
                <a:avLst/>
              </a:prstGeom>
              <a:noFill/>
            </p:spPr>
          </p:pic>
        </p:grpSp>
        <p:grpSp>
          <p:nvGrpSpPr>
            <p:cNvPr id="26" name="Group 181"/>
            <p:cNvGrpSpPr/>
            <p:nvPr userDrawn="1"/>
          </p:nvGrpSpPr>
          <p:grpSpPr>
            <a:xfrm>
              <a:off x="944463" y="4917112"/>
              <a:ext cx="310896" cy="310896"/>
              <a:chOff x="953427" y="5468108"/>
              <a:chExt cx="310896" cy="310896"/>
            </a:xfrm>
          </p:grpSpPr>
          <p:sp>
            <p:nvSpPr>
              <p:cNvPr id="42" name="Oval 41"/>
              <p:cNvSpPr/>
              <p:nvPr userDrawn="1"/>
            </p:nvSpPr>
            <p:spPr>
              <a:xfrm>
                <a:off x="953427" y="5468108"/>
                <a:ext cx="310896" cy="31089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1218987"/>
                <a:endParaRPr lang="en-US" sz="2400" dirty="0">
                  <a:solidFill>
                    <a:prstClr val="white"/>
                  </a:solidFill>
                </a:endParaRPr>
              </a:p>
            </p:txBody>
          </p:sp>
          <p:pic>
            <p:nvPicPr>
              <p:cNvPr id="43" name="Picture 5" descr="C:\Users\yhwang\Desktop\WW Design\Multimode Icons\globe-01.png"/>
              <p:cNvPicPr>
                <a:picLocks noChangeAspect="1" noChangeArrowheads="1"/>
              </p:cNvPicPr>
              <p:nvPr userDrawn="1"/>
            </p:nvPicPr>
            <p:blipFill>
              <a:blip r:embed="rId15" cstate="screen">
                <a:extLst>
                  <a:ext uri="{28A0092B-C50C-407E-A947-70E740481C1C}">
                    <a14:useLocalDpi xmlns:a14="http://schemas.microsoft.com/office/drawing/2010/main"/>
                  </a:ext>
                </a:extLst>
              </a:blip>
              <a:srcRect/>
              <a:stretch>
                <a:fillRect/>
              </a:stretch>
            </p:blipFill>
            <p:spPr bwMode="auto">
              <a:xfrm>
                <a:off x="980859" y="5495540"/>
                <a:ext cx="256032" cy="256032"/>
              </a:xfrm>
              <a:prstGeom prst="rect">
                <a:avLst/>
              </a:prstGeom>
              <a:noFill/>
            </p:spPr>
          </p:pic>
        </p:grpSp>
        <p:grpSp>
          <p:nvGrpSpPr>
            <p:cNvPr id="27" name="Group 255"/>
            <p:cNvGrpSpPr/>
            <p:nvPr userDrawn="1"/>
          </p:nvGrpSpPr>
          <p:grpSpPr>
            <a:xfrm>
              <a:off x="2346864" y="4891945"/>
              <a:ext cx="365760" cy="365760"/>
              <a:chOff x="2355828" y="5442941"/>
              <a:chExt cx="365760" cy="365760"/>
            </a:xfrm>
          </p:grpSpPr>
          <p:sp>
            <p:nvSpPr>
              <p:cNvPr id="40" name="Oval 39"/>
              <p:cNvSpPr/>
              <p:nvPr userDrawn="1"/>
            </p:nvSpPr>
            <p:spPr>
              <a:xfrm>
                <a:off x="2380995" y="5468108"/>
                <a:ext cx="310896" cy="31089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1218987"/>
                <a:endParaRPr lang="en-US" sz="2400" dirty="0">
                  <a:solidFill>
                    <a:prstClr val="white"/>
                  </a:solidFill>
                </a:endParaRPr>
              </a:p>
            </p:txBody>
          </p:sp>
          <p:pic>
            <p:nvPicPr>
              <p:cNvPr id="41" name="Picture 2" descr="C:\Users\yhwang\Desktop\WW Design\Multimode Icons\chain-01.png"/>
              <p:cNvPicPr>
                <a:picLocks noChangeAspect="1" noChangeArrowheads="1"/>
              </p:cNvPicPr>
              <p:nvPr userDrawn="1"/>
            </p:nvPicPr>
            <p:blipFill>
              <a:blip r:embed="rId16" cstate="screen">
                <a:extLst>
                  <a:ext uri="{28A0092B-C50C-407E-A947-70E740481C1C}">
                    <a14:useLocalDpi xmlns:a14="http://schemas.microsoft.com/office/drawing/2010/main"/>
                  </a:ext>
                </a:extLst>
              </a:blip>
              <a:srcRect/>
              <a:stretch>
                <a:fillRect/>
              </a:stretch>
            </p:blipFill>
            <p:spPr bwMode="auto">
              <a:xfrm>
                <a:off x="2355828" y="5442941"/>
                <a:ext cx="365760" cy="365760"/>
              </a:xfrm>
              <a:prstGeom prst="rect">
                <a:avLst/>
              </a:prstGeom>
              <a:noFill/>
            </p:spPr>
          </p:pic>
        </p:grpSp>
        <p:grpSp>
          <p:nvGrpSpPr>
            <p:cNvPr id="28" name="Group 258"/>
            <p:cNvGrpSpPr/>
            <p:nvPr userDrawn="1"/>
          </p:nvGrpSpPr>
          <p:grpSpPr>
            <a:xfrm>
              <a:off x="5227167" y="4917112"/>
              <a:ext cx="310896" cy="310896"/>
              <a:chOff x="5236131" y="5468108"/>
              <a:chExt cx="310896" cy="310896"/>
            </a:xfrm>
          </p:grpSpPr>
          <p:sp>
            <p:nvSpPr>
              <p:cNvPr id="38" name="Oval 37"/>
              <p:cNvSpPr/>
              <p:nvPr userDrawn="1"/>
            </p:nvSpPr>
            <p:spPr>
              <a:xfrm>
                <a:off x="5236131" y="5468108"/>
                <a:ext cx="310896" cy="31089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1218987"/>
                <a:endParaRPr lang="en-US" sz="2400" dirty="0">
                  <a:solidFill>
                    <a:prstClr val="white"/>
                  </a:solidFill>
                </a:endParaRPr>
              </a:p>
            </p:txBody>
          </p:sp>
          <p:pic>
            <p:nvPicPr>
              <p:cNvPr id="39" name="Picture 38" descr="C:\Users\yhwang\Desktop\WW Design\Multimode Icons\facebook-01.png"/>
              <p:cNvPicPr>
                <a:picLocks noChangeAspect="1" noChangeArrowheads="1"/>
              </p:cNvPicPr>
              <p:nvPr userDrawn="1"/>
            </p:nvPicPr>
            <p:blipFill>
              <a:blip r:embed="rId17" cstate="screen">
                <a:extLst>
                  <a:ext uri="{28A0092B-C50C-407E-A947-70E740481C1C}">
                    <a14:useLocalDpi xmlns:a14="http://schemas.microsoft.com/office/drawing/2010/main"/>
                  </a:ext>
                </a:extLst>
              </a:blip>
              <a:srcRect/>
              <a:stretch>
                <a:fillRect/>
              </a:stretch>
            </p:blipFill>
            <p:spPr bwMode="auto">
              <a:xfrm>
                <a:off x="5236131" y="5468108"/>
                <a:ext cx="310896" cy="310896"/>
              </a:xfrm>
              <a:prstGeom prst="rect">
                <a:avLst/>
              </a:prstGeom>
              <a:noFill/>
            </p:spPr>
          </p:pic>
        </p:grpSp>
        <p:grpSp>
          <p:nvGrpSpPr>
            <p:cNvPr id="29" name="Group 261"/>
            <p:cNvGrpSpPr/>
            <p:nvPr userDrawn="1"/>
          </p:nvGrpSpPr>
          <p:grpSpPr>
            <a:xfrm>
              <a:off x="4514373" y="4917112"/>
              <a:ext cx="310896" cy="310896"/>
              <a:chOff x="4523337" y="5468108"/>
              <a:chExt cx="310896" cy="310896"/>
            </a:xfrm>
          </p:grpSpPr>
          <p:sp>
            <p:nvSpPr>
              <p:cNvPr id="36" name="Oval 35"/>
              <p:cNvSpPr/>
              <p:nvPr userDrawn="1"/>
            </p:nvSpPr>
            <p:spPr>
              <a:xfrm>
                <a:off x="4523337" y="5468108"/>
                <a:ext cx="310896" cy="310896"/>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1218987"/>
                <a:endParaRPr lang="en-US" sz="2400" dirty="0">
                  <a:solidFill>
                    <a:prstClr val="white"/>
                  </a:solidFill>
                </a:endParaRPr>
              </a:p>
            </p:txBody>
          </p:sp>
          <p:pic>
            <p:nvPicPr>
              <p:cNvPr id="37" name="Picture 7" descr="C:\Users\yhwang\Desktop\WW Design\Multimode Icons\server-01.png"/>
              <p:cNvPicPr>
                <a:picLocks noChangeAspect="1" noChangeArrowheads="1"/>
              </p:cNvPicPr>
              <p:nvPr userDrawn="1"/>
            </p:nvPicPr>
            <p:blipFill>
              <a:blip r:embed="rId18" cstate="screen">
                <a:extLst>
                  <a:ext uri="{28A0092B-C50C-407E-A947-70E740481C1C}">
                    <a14:useLocalDpi xmlns:a14="http://schemas.microsoft.com/office/drawing/2010/main"/>
                  </a:ext>
                </a:extLst>
              </a:blip>
              <a:srcRect/>
              <a:stretch>
                <a:fillRect/>
              </a:stretch>
            </p:blipFill>
            <p:spPr bwMode="auto">
              <a:xfrm>
                <a:off x="4523337" y="5468108"/>
                <a:ext cx="310896" cy="310896"/>
              </a:xfrm>
              <a:prstGeom prst="rect">
                <a:avLst/>
              </a:prstGeom>
              <a:noFill/>
            </p:spPr>
          </p:pic>
        </p:grpSp>
        <p:grpSp>
          <p:nvGrpSpPr>
            <p:cNvPr id="30" name="Group 264"/>
            <p:cNvGrpSpPr/>
            <p:nvPr userDrawn="1"/>
          </p:nvGrpSpPr>
          <p:grpSpPr>
            <a:xfrm>
              <a:off x="4870770" y="4917112"/>
              <a:ext cx="310896" cy="310896"/>
              <a:chOff x="4879734" y="5468108"/>
              <a:chExt cx="310896" cy="310896"/>
            </a:xfrm>
          </p:grpSpPr>
          <p:sp>
            <p:nvSpPr>
              <p:cNvPr id="34" name="Oval 33"/>
              <p:cNvSpPr/>
              <p:nvPr userDrawn="1"/>
            </p:nvSpPr>
            <p:spPr>
              <a:xfrm>
                <a:off x="4879734" y="5468108"/>
                <a:ext cx="310896" cy="31089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1218987"/>
                <a:endParaRPr lang="en-US" sz="2400" dirty="0">
                  <a:solidFill>
                    <a:prstClr val="white"/>
                  </a:solidFill>
                </a:endParaRPr>
              </a:p>
            </p:txBody>
          </p:sp>
          <p:pic>
            <p:nvPicPr>
              <p:cNvPr id="35" name="Picture 6" descr="C:\Users\yhwang\Desktop\WW Design\Multimode Icons\network-01.png"/>
              <p:cNvPicPr>
                <a:picLocks noChangeAspect="1" noChangeArrowheads="1"/>
              </p:cNvPicPr>
              <p:nvPr userDrawn="1"/>
            </p:nvPicPr>
            <p:blipFill>
              <a:blip r:embed="rId19" cstate="screen">
                <a:extLst>
                  <a:ext uri="{28A0092B-C50C-407E-A947-70E740481C1C}">
                    <a14:useLocalDpi xmlns:a14="http://schemas.microsoft.com/office/drawing/2010/main"/>
                  </a:ext>
                </a:extLst>
              </a:blip>
              <a:srcRect/>
              <a:stretch>
                <a:fillRect/>
              </a:stretch>
            </p:blipFill>
            <p:spPr bwMode="auto">
              <a:xfrm>
                <a:off x="4879734" y="5468108"/>
                <a:ext cx="310896" cy="310896"/>
              </a:xfrm>
              <a:prstGeom prst="rect">
                <a:avLst/>
              </a:prstGeom>
              <a:noFill/>
            </p:spPr>
          </p:pic>
        </p:grpSp>
        <p:grpSp>
          <p:nvGrpSpPr>
            <p:cNvPr id="31" name="Group 267"/>
            <p:cNvGrpSpPr/>
            <p:nvPr userDrawn="1"/>
          </p:nvGrpSpPr>
          <p:grpSpPr>
            <a:xfrm>
              <a:off x="5940951" y="4917112"/>
              <a:ext cx="310896" cy="310896"/>
              <a:chOff x="5949915" y="5468108"/>
              <a:chExt cx="310896" cy="310896"/>
            </a:xfrm>
          </p:grpSpPr>
          <p:sp>
            <p:nvSpPr>
              <p:cNvPr id="32" name="Oval 31"/>
              <p:cNvSpPr/>
              <p:nvPr userDrawn="1"/>
            </p:nvSpPr>
            <p:spPr>
              <a:xfrm>
                <a:off x="5949915" y="5468108"/>
                <a:ext cx="310896" cy="31089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1218987"/>
                <a:endParaRPr lang="en-US" sz="2400" dirty="0">
                  <a:solidFill>
                    <a:prstClr val="white"/>
                  </a:solidFill>
                </a:endParaRPr>
              </a:p>
            </p:txBody>
          </p:sp>
          <p:pic>
            <p:nvPicPr>
              <p:cNvPr id="33" name="Picture 8" descr="C:\Users\yhwang\Desktop\WW Design\Multimode Icons\think_light-01.png"/>
              <p:cNvPicPr>
                <a:picLocks noChangeAspect="1" noChangeArrowheads="1"/>
              </p:cNvPicPr>
              <p:nvPr userDrawn="1"/>
            </p:nvPicPr>
            <p:blipFill>
              <a:blip r:embed="rId20" cstate="screen">
                <a:extLst>
                  <a:ext uri="{28A0092B-C50C-407E-A947-70E740481C1C}">
                    <a14:useLocalDpi xmlns:a14="http://schemas.microsoft.com/office/drawing/2010/main"/>
                  </a:ext>
                </a:extLst>
              </a:blip>
              <a:srcRect/>
              <a:stretch>
                <a:fillRect/>
              </a:stretch>
            </p:blipFill>
            <p:spPr bwMode="auto">
              <a:xfrm>
                <a:off x="5949915" y="5468108"/>
                <a:ext cx="310896" cy="310896"/>
              </a:xfrm>
              <a:prstGeom prst="rect">
                <a:avLst/>
              </a:prstGeom>
              <a:noFill/>
            </p:spPr>
          </p:pic>
        </p:grpSp>
      </p:grpSp>
      <p:pic>
        <p:nvPicPr>
          <p:cNvPr id="48" name="Picture 47"/>
          <p:cNvPicPr>
            <a:picLocks noChangeAspect="1"/>
          </p:cNvPicPr>
          <p:nvPr userDrawn="1"/>
        </p:nvPicPr>
        <p:blipFill>
          <a:blip r:embed="rId21" cstate="print">
            <a:extLst>
              <a:ext uri="{28A0092B-C50C-407E-A947-70E740481C1C}">
                <a14:useLocalDpi xmlns:a14="http://schemas.microsoft.com/office/drawing/2010/main" val="0"/>
              </a:ext>
            </a:extLst>
          </a:blip>
          <a:stretch>
            <a:fillRect/>
          </a:stretch>
        </p:blipFill>
        <p:spPr>
          <a:xfrm>
            <a:off x="2610872" y="2009776"/>
            <a:ext cx="6973443" cy="2231536"/>
          </a:xfrm>
          <a:prstGeom prst="rect">
            <a:avLst/>
          </a:prstGeom>
        </p:spPr>
      </p:pic>
      <p:pic>
        <p:nvPicPr>
          <p:cNvPr id="51" name="Picture 50"/>
          <p:cNvPicPr>
            <a:picLocks noChangeAspect="1"/>
          </p:cNvPicPr>
          <p:nvPr userDrawn="1"/>
        </p:nvPicPr>
        <p:blipFill>
          <a:blip r:embed="rId22" cstate="print">
            <a:extLst>
              <a:ext uri="{28A0092B-C50C-407E-A947-70E740481C1C}">
                <a14:useLocalDpi xmlns:a14="http://schemas.microsoft.com/office/drawing/2010/main" val="0"/>
              </a:ext>
            </a:extLst>
          </a:blip>
          <a:stretch>
            <a:fillRect/>
          </a:stretch>
        </p:blipFill>
        <p:spPr>
          <a:xfrm rot="16200000">
            <a:off x="10586744" y="3056012"/>
            <a:ext cx="2412866" cy="803995"/>
          </a:xfrm>
          <a:prstGeom prst="rect">
            <a:avLst/>
          </a:prstGeom>
        </p:spPr>
      </p:pic>
    </p:spTree>
    <p:extLst>
      <p:ext uri="{BB962C8B-B14F-4D97-AF65-F5344CB8AC3E}">
        <p14:creationId xmlns:p14="http://schemas.microsoft.com/office/powerpoint/2010/main" val="767987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0" y="893"/>
            <a:ext cx="12193590" cy="6857107"/>
          </a:xfrm>
          <a:prstGeom prst="rect">
            <a:avLst/>
          </a:prstGeom>
        </p:spPr>
      </p:pic>
      <p:sp>
        <p:nvSpPr>
          <p:cNvPr id="56" name="Title 16"/>
          <p:cNvSpPr>
            <a:spLocks noGrp="1"/>
          </p:cNvSpPr>
          <p:nvPr>
            <p:ph type="title" hasCustomPrompt="1"/>
          </p:nvPr>
        </p:nvSpPr>
        <p:spPr bwMode="gray">
          <a:xfrm>
            <a:off x="548783" y="2048256"/>
            <a:ext cx="8725648" cy="1581912"/>
          </a:xfrm>
          <a:prstGeom prst="rect">
            <a:avLst/>
          </a:prstGeom>
        </p:spPr>
        <p:txBody>
          <a:bodyPr lIns="0" tIns="60949" rIns="121899" bIns="60949" anchor="b" anchorCtr="0"/>
          <a:lstStyle>
            <a:lvl1pPr marL="0" algn="l" defTabSz="1218987" rtl="0" eaLnBrk="1" latinLnBrk="0" hangingPunct="1">
              <a:lnSpc>
                <a:spcPts val="5800"/>
              </a:lnSpc>
              <a:spcBef>
                <a:spcPct val="0"/>
              </a:spcBef>
              <a:buNone/>
              <a:defRPr lang="en-US" sz="6000" b="0" kern="1200" cap="none" spc="0" baseline="0" dirty="0">
                <a:solidFill>
                  <a:schemeClr val="tx1"/>
                </a:solidFill>
                <a:latin typeface="HelveticaNeueLT Std" panose="020B0604020202020204" pitchFamily="34" charset="0"/>
                <a:ea typeface="+mn-ea"/>
                <a:cs typeface="Arial" pitchFamily="34" charset="0"/>
              </a:defRPr>
            </a:lvl1pPr>
          </a:lstStyle>
          <a:p>
            <a:r>
              <a:rPr lang="en-US" dirty="0"/>
              <a:t>Click to edit text, two lines maximum</a:t>
            </a:r>
          </a:p>
        </p:txBody>
      </p:sp>
      <p:sp>
        <p:nvSpPr>
          <p:cNvPr id="62" name="Footer Placeholder 61"/>
          <p:cNvSpPr>
            <a:spLocks noGrp="1"/>
          </p:cNvSpPr>
          <p:nvPr>
            <p:ph type="ftr" sz="quarter" idx="10"/>
          </p:nvPr>
        </p:nvSpPr>
        <p:spPr>
          <a:xfrm>
            <a:off x="548783" y="6473952"/>
            <a:ext cx="3861806" cy="153888"/>
          </a:xfrm>
        </p:spPr>
        <p:txBody>
          <a:bodyPr lIns="0"/>
          <a:lstStyle>
            <a:lvl1pPr>
              <a:defRPr cap="none">
                <a:latin typeface="HelveticaNeueLT Std" panose="020B0604020202020204" pitchFamily="34" charset="0"/>
              </a:defRPr>
            </a:lvl1pPr>
          </a:lstStyle>
          <a:p>
            <a:r>
              <a:rPr lang="en-US" sz="1000">
                <a:solidFill>
                  <a:srgbClr val="939598"/>
                </a:solidFill>
                <a:cs typeface="Arial" pitchFamily="34" charset="0"/>
              </a:rPr>
              <a:t>2015 Lenovo Internal. All rights reserved.</a:t>
            </a:r>
            <a:endParaRPr lang="en-US" sz="1000" dirty="0">
              <a:solidFill>
                <a:srgbClr val="939598"/>
              </a:solidFill>
              <a:cs typeface="Arial" pitchFamily="34" charset="0"/>
            </a:endParaRPr>
          </a:p>
        </p:txBody>
      </p:sp>
      <p:sp>
        <p:nvSpPr>
          <p:cNvPr id="55" name="Subtitle 2"/>
          <p:cNvSpPr>
            <a:spLocks noGrp="1"/>
          </p:cNvSpPr>
          <p:nvPr>
            <p:ph type="subTitle" idx="1" hasCustomPrompt="1"/>
          </p:nvPr>
        </p:nvSpPr>
        <p:spPr bwMode="gray">
          <a:xfrm>
            <a:off x="548783" y="4059936"/>
            <a:ext cx="8716502" cy="457200"/>
          </a:xfrm>
          <a:prstGeom prst="rect">
            <a:avLst/>
          </a:prstGeom>
        </p:spPr>
        <p:txBody>
          <a:bodyPr lIns="0" tIns="0" rIns="0" bIns="0" anchor="b" anchorCtr="0"/>
          <a:lstStyle>
            <a:lvl1pPr marL="0" indent="0" algn="l" defTabSz="1218987" rtl="0" eaLnBrk="1" latinLnBrk="0" hangingPunct="1">
              <a:lnSpc>
                <a:spcPct val="90000"/>
              </a:lnSpc>
              <a:spcBef>
                <a:spcPct val="0"/>
              </a:spcBef>
              <a:buNone/>
              <a:defRPr lang="en-US" sz="2400" b="0" kern="1200" cap="none" spc="0" baseline="0" dirty="0">
                <a:solidFill>
                  <a:schemeClr val="tx1"/>
                </a:solidFill>
                <a:latin typeface="HelveticaNeueLT Std" panose="020B0604020202020204" pitchFamily="34" charset="0"/>
                <a:ea typeface="+mn-ea"/>
                <a:cs typeface="Arial" pitchFamily="34" charset="0"/>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dirty="0"/>
              <a:t>Click to edit subtitle placeholder</a:t>
            </a:r>
          </a:p>
        </p:txBody>
      </p:sp>
      <p:sp>
        <p:nvSpPr>
          <p:cNvPr id="5" name="Text Placeholder 4"/>
          <p:cNvSpPr>
            <a:spLocks noGrp="1"/>
          </p:cNvSpPr>
          <p:nvPr>
            <p:ph type="body" sz="quarter" idx="11"/>
          </p:nvPr>
        </p:nvSpPr>
        <p:spPr>
          <a:xfrm>
            <a:off x="548783" y="4800600"/>
            <a:ext cx="6411614" cy="512064"/>
          </a:xfrm>
          <a:prstGeom prst="rect">
            <a:avLst/>
          </a:prstGeom>
        </p:spPr>
        <p:txBody>
          <a:bodyPr lIns="0" tIns="0" rIns="0" bIns="0"/>
          <a:lstStyle>
            <a:lvl1pPr marL="0" indent="0">
              <a:buFontTx/>
              <a:buNone/>
              <a:defRPr sz="1600">
                <a:latin typeface="HelveticaNeueLT Std" panose="020B0604020202020204" pitchFamily="34" charset="0"/>
              </a:defRPr>
            </a:lvl1pPr>
          </a:lstStyle>
          <a:p>
            <a:pPr lvl="0"/>
            <a:r>
              <a:rPr lang="en-US" dirty="0"/>
              <a:t>Click to edit Master text styles</a:t>
            </a:r>
          </a:p>
          <a:p>
            <a:pPr lvl="0"/>
            <a:endParaRPr lang="en-US" dirty="0"/>
          </a:p>
        </p:txBody>
      </p:sp>
      <p:sp>
        <p:nvSpPr>
          <p:cNvPr id="20" name="Rectangle 19"/>
          <p:cNvSpPr/>
          <p:nvPr userDrawn="1"/>
        </p:nvSpPr>
        <p:spPr bwMode="black">
          <a:xfrm>
            <a:off x="548813" y="4557713"/>
            <a:ext cx="1097969" cy="10672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87"/>
            <a:endParaRPr lang="en-US" sz="2400" dirty="0">
              <a:solidFill>
                <a:prstClr val="white"/>
              </a:solidFill>
              <a:latin typeface="HelveticaNeueLT Std" panose="020B0604020202020204" pitchFamily="34" charset="0"/>
            </a:endParaRPr>
          </a:p>
        </p:txBody>
      </p:sp>
      <p:cxnSp>
        <p:nvCxnSpPr>
          <p:cNvPr id="21" name="Straight Connector 20"/>
          <p:cNvCxnSpPr/>
          <p:nvPr userDrawn="1"/>
        </p:nvCxnSpPr>
        <p:spPr>
          <a:xfrm>
            <a:off x="548813" y="4664439"/>
            <a:ext cx="10421807"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pic>
        <p:nvPicPr>
          <p:cNvPr id="23" name="Picture 2" descr="C:\Users\kathyp\Documents\00_Brand-Resources\Multimode Elements\Multimode Icons\PNG\Multimode-Icon_HANG.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596195" y="5468108"/>
            <a:ext cx="311967" cy="311886"/>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3" descr="C:\Users\kathyp\Documents\00_Brand-Resources\Multimode Elements\Multimode Icons\PNG\Multimode-Icon_HOLD.png"/>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1310165" y="5468108"/>
            <a:ext cx="311967" cy="311886"/>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4" descr="C:\Users\kathyp\Documents\00_Brand-Resources\Multimode Elements\Multimode Icons\PNG\Multimode-Icon_LAPTOP.png"/>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1667645" y="5468108"/>
            <a:ext cx="311967" cy="311886"/>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5" descr="C:\Users\kathyp\Documents\00_Brand-Resources\Multimode Elements\Multimode Icons\PNG\Multimode-Icon_STAND.png"/>
          <p:cNvPicPr>
            <a:picLocks noChangeAspect="1" noChangeArrowheads="1"/>
          </p:cNvPicPr>
          <p:nvPr userDrawn="1"/>
        </p:nvPicPr>
        <p:blipFill>
          <a:blip r:embed="rId6" cstate="print">
            <a:extLst>
              <a:ext uri="{28A0092B-C50C-407E-A947-70E740481C1C}">
                <a14:useLocalDpi xmlns:a14="http://schemas.microsoft.com/office/drawing/2010/main" val="0"/>
              </a:ext>
            </a:extLst>
          </a:blip>
          <a:srcRect/>
          <a:stretch>
            <a:fillRect/>
          </a:stretch>
        </p:blipFill>
        <p:spPr bwMode="auto">
          <a:xfrm>
            <a:off x="2738105" y="5468108"/>
            <a:ext cx="311967" cy="311886"/>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6" descr="C:\Users\kathyp\Documents\00_Brand-Resources\Multimode Elements\Multimode Icons\PNG\Multimode-Icon_STAND-Tablet.png"/>
          <p:cNvPicPr>
            <a:picLocks noChangeAspect="1" noChangeArrowheads="1"/>
          </p:cNvPicPr>
          <p:nvPr userDrawn="1"/>
        </p:nvPicPr>
        <p:blipFill>
          <a:blip r:embed="rId7" cstate="print">
            <a:extLst>
              <a:ext uri="{28A0092B-C50C-407E-A947-70E740481C1C}">
                <a14:useLocalDpi xmlns:a14="http://schemas.microsoft.com/office/drawing/2010/main" val="0"/>
              </a:ext>
            </a:extLst>
          </a:blip>
          <a:srcRect/>
          <a:stretch>
            <a:fillRect/>
          </a:stretch>
        </p:blipFill>
        <p:spPr bwMode="auto">
          <a:xfrm>
            <a:off x="3452075" y="5468108"/>
            <a:ext cx="311967" cy="311886"/>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7" descr="C:\Users\kathyp\Documents\00_Brand-Resources\Multimode Elements\Multimode Icons\PNG\Multimode-Icon_TABLE.png"/>
          <p:cNvPicPr>
            <a:picLocks noChangeAspect="1" noChangeArrowheads="1"/>
          </p:cNvPicPr>
          <p:nvPr userDrawn="1"/>
        </p:nvPicPr>
        <p:blipFill>
          <a:blip r:embed="rId8" cstate="print">
            <a:extLst>
              <a:ext uri="{28A0092B-C50C-407E-A947-70E740481C1C}">
                <a14:useLocalDpi xmlns:a14="http://schemas.microsoft.com/office/drawing/2010/main" val="0"/>
              </a:ext>
            </a:extLst>
          </a:blip>
          <a:srcRect/>
          <a:stretch>
            <a:fillRect/>
          </a:stretch>
        </p:blipFill>
        <p:spPr bwMode="auto">
          <a:xfrm>
            <a:off x="3809555" y="5468108"/>
            <a:ext cx="311967" cy="311886"/>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8" descr="C:\Users\kathyp\Documents\00_Brand-Resources\Multimode Elements\Multimode Icons\PNG\Multimode-Icon_TABLET.png"/>
          <p:cNvPicPr>
            <a:picLocks noChangeAspect="1" noChangeArrowheads="1"/>
          </p:cNvPicPr>
          <p:nvPr userDrawn="1"/>
        </p:nvPicPr>
        <p:blipFill>
          <a:blip r:embed="rId9" cstate="print">
            <a:extLst>
              <a:ext uri="{28A0092B-C50C-407E-A947-70E740481C1C}">
                <a14:useLocalDpi xmlns:a14="http://schemas.microsoft.com/office/drawing/2010/main" val="0"/>
              </a:ext>
            </a:extLst>
          </a:blip>
          <a:srcRect/>
          <a:stretch>
            <a:fillRect/>
          </a:stretch>
        </p:blipFill>
        <p:spPr bwMode="auto">
          <a:xfrm>
            <a:off x="4167035" y="5468108"/>
            <a:ext cx="311967" cy="311886"/>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9" descr="C:\Users\kathyp\Documents\00_Brand-Resources\Multimode Elements\Multimode Icons\PNG\Multimode-Icon_TENT.png"/>
          <p:cNvPicPr>
            <a:picLocks noChangeAspect="1" noChangeArrowheads="1"/>
          </p:cNvPicPr>
          <p:nvPr userDrawn="1"/>
        </p:nvPicPr>
        <p:blipFill>
          <a:blip r:embed="rId10" cstate="print">
            <a:extLst>
              <a:ext uri="{28A0092B-C50C-407E-A947-70E740481C1C}">
                <a14:useLocalDpi xmlns:a14="http://schemas.microsoft.com/office/drawing/2010/main" val="0"/>
              </a:ext>
            </a:extLst>
          </a:blip>
          <a:srcRect/>
          <a:stretch>
            <a:fillRect/>
          </a:stretch>
        </p:blipFill>
        <p:spPr bwMode="auto">
          <a:xfrm>
            <a:off x="5594015" y="5468108"/>
            <a:ext cx="311967" cy="311886"/>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10" descr="C:\Users\kathyp\Documents\00_Brand-Resources\Multimode Elements\Multimode Icons\PNG\Multimode-Icon_TILT.png"/>
          <p:cNvPicPr>
            <a:picLocks noChangeAspect="1" noChangeArrowheads="1"/>
          </p:cNvPicPr>
          <p:nvPr userDrawn="1"/>
        </p:nvPicPr>
        <p:blipFill>
          <a:blip r:embed="rId11" cstate="print">
            <a:extLst>
              <a:ext uri="{28A0092B-C50C-407E-A947-70E740481C1C}">
                <a14:useLocalDpi xmlns:a14="http://schemas.microsoft.com/office/drawing/2010/main" val="0"/>
              </a:ext>
            </a:extLst>
          </a:blip>
          <a:srcRect/>
          <a:stretch>
            <a:fillRect/>
          </a:stretch>
        </p:blipFill>
        <p:spPr bwMode="auto">
          <a:xfrm>
            <a:off x="6307985" y="5468108"/>
            <a:ext cx="311967" cy="311886"/>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11" descr="C:\Users\kathyp\Documents\00_Brand-Resources\Multimode Elements\Multimode Icons\PNG\Multimode-Icon_TV.png"/>
          <p:cNvPicPr>
            <a:picLocks noChangeAspect="1" noChangeArrowheads="1"/>
          </p:cNvPicPr>
          <p:nvPr userDrawn="1"/>
        </p:nvPicPr>
        <p:blipFill>
          <a:blip r:embed="rId12" cstate="print">
            <a:extLst>
              <a:ext uri="{28A0092B-C50C-407E-A947-70E740481C1C}">
                <a14:useLocalDpi xmlns:a14="http://schemas.microsoft.com/office/drawing/2010/main" val="0"/>
              </a:ext>
            </a:extLst>
          </a:blip>
          <a:srcRect/>
          <a:stretch>
            <a:fillRect/>
          </a:stretch>
        </p:blipFill>
        <p:spPr bwMode="auto">
          <a:xfrm>
            <a:off x="6665473" y="5468108"/>
            <a:ext cx="311967" cy="311886"/>
          </a:xfrm>
          <a:prstGeom prst="rect">
            <a:avLst/>
          </a:prstGeom>
          <a:noFill/>
          <a:extLst>
            <a:ext uri="{909E8E84-426E-40DD-AFC4-6F175D3DCCD1}">
              <a14:hiddenFill xmlns:a14="http://schemas.microsoft.com/office/drawing/2010/main">
                <a:solidFill>
                  <a:srgbClr val="FFFFFF"/>
                </a:solidFill>
              </a14:hiddenFill>
            </a:ext>
          </a:extLst>
        </p:spPr>
      </p:pic>
      <p:grpSp>
        <p:nvGrpSpPr>
          <p:cNvPr id="33" name="Group 32"/>
          <p:cNvGrpSpPr/>
          <p:nvPr userDrawn="1"/>
        </p:nvGrpSpPr>
        <p:grpSpPr>
          <a:xfrm>
            <a:off x="2025125" y="5468108"/>
            <a:ext cx="310977" cy="310896"/>
            <a:chOff x="2024598" y="5468108"/>
            <a:chExt cx="310896" cy="310896"/>
          </a:xfrm>
        </p:grpSpPr>
        <p:sp>
          <p:nvSpPr>
            <p:cNvPr id="34" name="Oval 33"/>
            <p:cNvSpPr/>
            <p:nvPr userDrawn="1"/>
          </p:nvSpPr>
          <p:spPr>
            <a:xfrm>
              <a:off x="2024598" y="5468108"/>
              <a:ext cx="310896" cy="31089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1218987"/>
              <a:endParaRPr lang="en-US" sz="2400" dirty="0">
                <a:solidFill>
                  <a:prstClr val="white"/>
                </a:solidFill>
                <a:latin typeface="HelveticaNeueLT Std" panose="020B0604020202020204" pitchFamily="34" charset="0"/>
              </a:endParaRPr>
            </a:p>
          </p:txBody>
        </p:sp>
        <p:pic>
          <p:nvPicPr>
            <p:cNvPr id="35" name="Picture 34"/>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2118814" y="5509256"/>
              <a:ext cx="122464" cy="228600"/>
            </a:xfrm>
            <a:prstGeom prst="rect">
              <a:avLst/>
            </a:prstGeom>
          </p:spPr>
        </p:pic>
      </p:grpSp>
      <p:grpSp>
        <p:nvGrpSpPr>
          <p:cNvPr id="36" name="Group 35"/>
          <p:cNvGrpSpPr/>
          <p:nvPr userDrawn="1"/>
        </p:nvGrpSpPr>
        <p:grpSpPr>
          <a:xfrm>
            <a:off x="3095585" y="5468108"/>
            <a:ext cx="310977" cy="310896"/>
            <a:chOff x="3094779" y="5468108"/>
            <a:chExt cx="310896" cy="310896"/>
          </a:xfrm>
        </p:grpSpPr>
        <p:sp>
          <p:nvSpPr>
            <p:cNvPr id="37" name="Oval 36"/>
            <p:cNvSpPr/>
            <p:nvPr userDrawn="1"/>
          </p:nvSpPr>
          <p:spPr>
            <a:xfrm>
              <a:off x="3094779" y="5468108"/>
              <a:ext cx="310896" cy="3108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1218987"/>
              <a:endParaRPr lang="en-US" sz="2400" dirty="0">
                <a:solidFill>
                  <a:prstClr val="white"/>
                </a:solidFill>
                <a:latin typeface="HelveticaNeueLT Std" panose="020B0604020202020204" pitchFamily="34" charset="0"/>
              </a:endParaRPr>
            </a:p>
          </p:txBody>
        </p:sp>
        <p:pic>
          <p:nvPicPr>
            <p:cNvPr id="38" name="Picture 9" descr="C:\Users\yhwang\Desktop\WW Design\Multimode Icons\twitter-01.png"/>
            <p:cNvPicPr>
              <a:picLocks noChangeAspect="1" noChangeArrowheads="1"/>
            </p:cNvPicPr>
            <p:nvPr userDrawn="1"/>
          </p:nvPicPr>
          <p:blipFill>
            <a:blip r:embed="rId14" cstate="print">
              <a:extLst>
                <a:ext uri="{28A0092B-C50C-407E-A947-70E740481C1C}">
                  <a14:useLocalDpi xmlns:a14="http://schemas.microsoft.com/office/drawing/2010/main" val="0"/>
                </a:ext>
              </a:extLst>
            </a:blip>
            <a:srcRect/>
            <a:stretch>
              <a:fillRect/>
            </a:stretch>
          </p:blipFill>
          <p:spPr bwMode="auto">
            <a:xfrm>
              <a:off x="3094779" y="5468108"/>
              <a:ext cx="310896" cy="310896"/>
            </a:xfrm>
            <a:prstGeom prst="rect">
              <a:avLst/>
            </a:prstGeom>
            <a:noFill/>
          </p:spPr>
        </p:pic>
      </p:grpSp>
      <p:grpSp>
        <p:nvGrpSpPr>
          <p:cNvPr id="39" name="Group 38"/>
          <p:cNvGrpSpPr/>
          <p:nvPr userDrawn="1"/>
        </p:nvGrpSpPr>
        <p:grpSpPr>
          <a:xfrm>
            <a:off x="953675" y="5468108"/>
            <a:ext cx="310977" cy="310896"/>
            <a:chOff x="953427" y="5468108"/>
            <a:chExt cx="310896" cy="310896"/>
          </a:xfrm>
        </p:grpSpPr>
        <p:sp>
          <p:nvSpPr>
            <p:cNvPr id="40" name="Oval 39"/>
            <p:cNvSpPr/>
            <p:nvPr userDrawn="1"/>
          </p:nvSpPr>
          <p:spPr>
            <a:xfrm>
              <a:off x="953427" y="5468108"/>
              <a:ext cx="310896" cy="31089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1218987"/>
              <a:endParaRPr lang="en-US" sz="2400" dirty="0">
                <a:solidFill>
                  <a:prstClr val="white"/>
                </a:solidFill>
                <a:latin typeface="HelveticaNeueLT Std" panose="020B0604020202020204" pitchFamily="34" charset="0"/>
              </a:endParaRPr>
            </a:p>
          </p:txBody>
        </p:sp>
        <p:pic>
          <p:nvPicPr>
            <p:cNvPr id="41" name="Picture 5" descr="C:\Users\yhwang\Desktop\WW Design\Multimode Icons\globe-01.png"/>
            <p:cNvPicPr>
              <a:picLocks noChangeAspect="1" noChangeArrowheads="1"/>
            </p:cNvPicPr>
            <p:nvPr userDrawn="1"/>
          </p:nvPicPr>
          <p:blipFill>
            <a:blip r:embed="rId15" cstate="print">
              <a:extLst>
                <a:ext uri="{28A0092B-C50C-407E-A947-70E740481C1C}">
                  <a14:useLocalDpi xmlns:a14="http://schemas.microsoft.com/office/drawing/2010/main" val="0"/>
                </a:ext>
              </a:extLst>
            </a:blip>
            <a:srcRect/>
            <a:stretch>
              <a:fillRect/>
            </a:stretch>
          </p:blipFill>
          <p:spPr bwMode="auto">
            <a:xfrm>
              <a:off x="980859" y="5495540"/>
              <a:ext cx="256032" cy="256032"/>
            </a:xfrm>
            <a:prstGeom prst="rect">
              <a:avLst/>
            </a:prstGeom>
            <a:noFill/>
          </p:spPr>
        </p:pic>
      </p:grpSp>
      <p:grpSp>
        <p:nvGrpSpPr>
          <p:cNvPr id="42" name="Group 41"/>
          <p:cNvGrpSpPr/>
          <p:nvPr userDrawn="1"/>
        </p:nvGrpSpPr>
        <p:grpSpPr>
          <a:xfrm>
            <a:off x="2356472" y="5442941"/>
            <a:ext cx="365855" cy="365760"/>
            <a:chOff x="2355828" y="5442941"/>
            <a:chExt cx="365760" cy="365760"/>
          </a:xfrm>
        </p:grpSpPr>
        <p:sp>
          <p:nvSpPr>
            <p:cNvPr id="43" name="Oval 42"/>
            <p:cNvSpPr/>
            <p:nvPr userDrawn="1"/>
          </p:nvSpPr>
          <p:spPr>
            <a:xfrm>
              <a:off x="2380995" y="5468108"/>
              <a:ext cx="310896" cy="31089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1218987"/>
              <a:endParaRPr lang="en-US" sz="2400" dirty="0">
                <a:solidFill>
                  <a:prstClr val="white"/>
                </a:solidFill>
                <a:latin typeface="HelveticaNeueLT Std" panose="020B0604020202020204" pitchFamily="34" charset="0"/>
              </a:endParaRPr>
            </a:p>
          </p:txBody>
        </p:sp>
        <p:pic>
          <p:nvPicPr>
            <p:cNvPr id="44" name="Picture 2" descr="C:\Users\yhwang\Desktop\WW Design\Multimode Icons\chain-01.png"/>
            <p:cNvPicPr>
              <a:picLocks noChangeAspect="1" noChangeArrowheads="1"/>
            </p:cNvPicPr>
            <p:nvPr userDrawn="1"/>
          </p:nvPicPr>
          <p:blipFill>
            <a:blip r:embed="rId16" cstate="print">
              <a:extLst>
                <a:ext uri="{28A0092B-C50C-407E-A947-70E740481C1C}">
                  <a14:useLocalDpi xmlns:a14="http://schemas.microsoft.com/office/drawing/2010/main" val="0"/>
                </a:ext>
              </a:extLst>
            </a:blip>
            <a:srcRect/>
            <a:stretch>
              <a:fillRect/>
            </a:stretch>
          </p:blipFill>
          <p:spPr bwMode="auto">
            <a:xfrm>
              <a:off x="2355828" y="5442941"/>
              <a:ext cx="365760" cy="365760"/>
            </a:xfrm>
            <a:prstGeom prst="rect">
              <a:avLst/>
            </a:prstGeom>
            <a:noFill/>
          </p:spPr>
        </p:pic>
      </p:grpSp>
      <p:grpSp>
        <p:nvGrpSpPr>
          <p:cNvPr id="45" name="Group 44"/>
          <p:cNvGrpSpPr/>
          <p:nvPr userDrawn="1"/>
        </p:nvGrpSpPr>
        <p:grpSpPr>
          <a:xfrm>
            <a:off x="5237525" y="5468108"/>
            <a:ext cx="310977" cy="310896"/>
            <a:chOff x="5236131" y="5468108"/>
            <a:chExt cx="310896" cy="310896"/>
          </a:xfrm>
        </p:grpSpPr>
        <p:sp>
          <p:nvSpPr>
            <p:cNvPr id="46" name="Oval 45"/>
            <p:cNvSpPr/>
            <p:nvPr userDrawn="1"/>
          </p:nvSpPr>
          <p:spPr>
            <a:xfrm>
              <a:off x="5236131" y="5468108"/>
              <a:ext cx="310896" cy="31089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1218987"/>
              <a:endParaRPr lang="en-US" sz="2400" dirty="0">
                <a:solidFill>
                  <a:prstClr val="white"/>
                </a:solidFill>
                <a:latin typeface="HelveticaNeueLT Std" panose="020B0604020202020204" pitchFamily="34" charset="0"/>
              </a:endParaRPr>
            </a:p>
          </p:txBody>
        </p:sp>
        <p:pic>
          <p:nvPicPr>
            <p:cNvPr id="47" name="Picture 46" descr="C:\Users\yhwang\Desktop\WW Design\Multimode Icons\facebook-01.png"/>
            <p:cNvPicPr>
              <a:picLocks noChangeAspect="1" noChangeArrowheads="1"/>
            </p:cNvPicPr>
            <p:nvPr userDrawn="1"/>
          </p:nvPicPr>
          <p:blipFill>
            <a:blip r:embed="rId17" cstate="print">
              <a:extLst>
                <a:ext uri="{28A0092B-C50C-407E-A947-70E740481C1C}">
                  <a14:useLocalDpi xmlns:a14="http://schemas.microsoft.com/office/drawing/2010/main" val="0"/>
                </a:ext>
              </a:extLst>
            </a:blip>
            <a:srcRect/>
            <a:stretch>
              <a:fillRect/>
            </a:stretch>
          </p:blipFill>
          <p:spPr bwMode="auto">
            <a:xfrm>
              <a:off x="5236131" y="5468108"/>
              <a:ext cx="310896" cy="310896"/>
            </a:xfrm>
            <a:prstGeom prst="rect">
              <a:avLst/>
            </a:prstGeom>
            <a:noFill/>
          </p:spPr>
        </p:pic>
      </p:grpSp>
      <p:grpSp>
        <p:nvGrpSpPr>
          <p:cNvPr id="48" name="Group 47"/>
          <p:cNvGrpSpPr/>
          <p:nvPr userDrawn="1"/>
        </p:nvGrpSpPr>
        <p:grpSpPr>
          <a:xfrm>
            <a:off x="4524515" y="5468108"/>
            <a:ext cx="310977" cy="310896"/>
            <a:chOff x="4523337" y="5468108"/>
            <a:chExt cx="310896" cy="310896"/>
          </a:xfrm>
        </p:grpSpPr>
        <p:sp>
          <p:nvSpPr>
            <p:cNvPr id="49" name="Oval 48"/>
            <p:cNvSpPr/>
            <p:nvPr userDrawn="1"/>
          </p:nvSpPr>
          <p:spPr>
            <a:xfrm>
              <a:off x="4523337" y="5468108"/>
              <a:ext cx="310896" cy="310896"/>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1218987"/>
              <a:endParaRPr lang="en-US" sz="2400" dirty="0">
                <a:solidFill>
                  <a:prstClr val="white"/>
                </a:solidFill>
                <a:latin typeface="HelveticaNeueLT Std" panose="020B0604020202020204" pitchFamily="34" charset="0"/>
              </a:endParaRPr>
            </a:p>
          </p:txBody>
        </p:sp>
        <p:pic>
          <p:nvPicPr>
            <p:cNvPr id="50" name="Picture 7" descr="C:\Users\yhwang\Desktop\WW Design\Multimode Icons\server-01.png"/>
            <p:cNvPicPr>
              <a:picLocks noChangeAspect="1" noChangeArrowheads="1"/>
            </p:cNvPicPr>
            <p:nvPr userDrawn="1"/>
          </p:nvPicPr>
          <p:blipFill>
            <a:blip r:embed="rId18" cstate="print">
              <a:extLst>
                <a:ext uri="{28A0092B-C50C-407E-A947-70E740481C1C}">
                  <a14:useLocalDpi xmlns:a14="http://schemas.microsoft.com/office/drawing/2010/main" val="0"/>
                </a:ext>
              </a:extLst>
            </a:blip>
            <a:srcRect/>
            <a:stretch>
              <a:fillRect/>
            </a:stretch>
          </p:blipFill>
          <p:spPr bwMode="auto">
            <a:xfrm>
              <a:off x="4523337" y="5468108"/>
              <a:ext cx="310896" cy="310896"/>
            </a:xfrm>
            <a:prstGeom prst="rect">
              <a:avLst/>
            </a:prstGeom>
            <a:noFill/>
          </p:spPr>
        </p:pic>
      </p:grpSp>
      <p:grpSp>
        <p:nvGrpSpPr>
          <p:cNvPr id="52" name="Group 51"/>
          <p:cNvGrpSpPr/>
          <p:nvPr userDrawn="1"/>
        </p:nvGrpSpPr>
        <p:grpSpPr>
          <a:xfrm>
            <a:off x="4881005" y="5468108"/>
            <a:ext cx="310977" cy="310896"/>
            <a:chOff x="4879734" y="5468108"/>
            <a:chExt cx="310896" cy="310896"/>
          </a:xfrm>
        </p:grpSpPr>
        <p:sp>
          <p:nvSpPr>
            <p:cNvPr id="53" name="Oval 52"/>
            <p:cNvSpPr/>
            <p:nvPr userDrawn="1"/>
          </p:nvSpPr>
          <p:spPr>
            <a:xfrm>
              <a:off x="4879734" y="5468108"/>
              <a:ext cx="310896" cy="31089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1218987"/>
              <a:endParaRPr lang="en-US" sz="2400" dirty="0">
                <a:solidFill>
                  <a:prstClr val="white"/>
                </a:solidFill>
                <a:latin typeface="HelveticaNeueLT Std" panose="020B0604020202020204" pitchFamily="34" charset="0"/>
              </a:endParaRPr>
            </a:p>
          </p:txBody>
        </p:sp>
        <p:pic>
          <p:nvPicPr>
            <p:cNvPr id="57" name="Picture 6" descr="C:\Users\yhwang\Desktop\WW Design\Multimode Icons\network-01.png"/>
            <p:cNvPicPr>
              <a:picLocks noChangeAspect="1" noChangeArrowheads="1"/>
            </p:cNvPicPr>
            <p:nvPr userDrawn="1"/>
          </p:nvPicPr>
          <p:blipFill>
            <a:blip r:embed="rId19" cstate="print">
              <a:extLst>
                <a:ext uri="{28A0092B-C50C-407E-A947-70E740481C1C}">
                  <a14:useLocalDpi xmlns:a14="http://schemas.microsoft.com/office/drawing/2010/main" val="0"/>
                </a:ext>
              </a:extLst>
            </a:blip>
            <a:srcRect/>
            <a:stretch>
              <a:fillRect/>
            </a:stretch>
          </p:blipFill>
          <p:spPr bwMode="auto">
            <a:xfrm>
              <a:off x="4879734" y="5468108"/>
              <a:ext cx="310896" cy="310896"/>
            </a:xfrm>
            <a:prstGeom prst="rect">
              <a:avLst/>
            </a:prstGeom>
            <a:noFill/>
          </p:spPr>
        </p:pic>
      </p:grpSp>
      <p:grpSp>
        <p:nvGrpSpPr>
          <p:cNvPr id="58" name="Group 57"/>
          <p:cNvGrpSpPr/>
          <p:nvPr userDrawn="1"/>
        </p:nvGrpSpPr>
        <p:grpSpPr>
          <a:xfrm>
            <a:off x="5951495" y="5468108"/>
            <a:ext cx="310977" cy="310896"/>
            <a:chOff x="5949915" y="5468108"/>
            <a:chExt cx="310896" cy="310896"/>
          </a:xfrm>
        </p:grpSpPr>
        <p:sp>
          <p:nvSpPr>
            <p:cNvPr id="59" name="Oval 58"/>
            <p:cNvSpPr/>
            <p:nvPr userDrawn="1"/>
          </p:nvSpPr>
          <p:spPr>
            <a:xfrm>
              <a:off x="5949915" y="5468108"/>
              <a:ext cx="310896" cy="31089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1218987"/>
              <a:endParaRPr lang="en-US" sz="2400" dirty="0">
                <a:solidFill>
                  <a:prstClr val="white"/>
                </a:solidFill>
                <a:latin typeface="HelveticaNeueLT Std" panose="020B0604020202020204" pitchFamily="34" charset="0"/>
              </a:endParaRPr>
            </a:p>
          </p:txBody>
        </p:sp>
        <p:pic>
          <p:nvPicPr>
            <p:cNvPr id="60" name="Picture 8" descr="C:\Users\yhwang\Desktop\WW Design\Multimode Icons\think_light-01.png"/>
            <p:cNvPicPr>
              <a:picLocks noChangeAspect="1" noChangeArrowheads="1"/>
            </p:cNvPicPr>
            <p:nvPr userDrawn="1"/>
          </p:nvPicPr>
          <p:blipFill>
            <a:blip r:embed="rId20" cstate="print">
              <a:extLst>
                <a:ext uri="{28A0092B-C50C-407E-A947-70E740481C1C}">
                  <a14:useLocalDpi xmlns:a14="http://schemas.microsoft.com/office/drawing/2010/main" val="0"/>
                </a:ext>
              </a:extLst>
            </a:blip>
            <a:srcRect/>
            <a:stretch>
              <a:fillRect/>
            </a:stretch>
          </p:blipFill>
          <p:spPr bwMode="auto">
            <a:xfrm>
              <a:off x="5949915" y="5468108"/>
              <a:ext cx="310896" cy="310896"/>
            </a:xfrm>
            <a:prstGeom prst="rect">
              <a:avLst/>
            </a:prstGeom>
            <a:noFill/>
          </p:spPr>
        </p:pic>
      </p:grpSp>
      <p:pic>
        <p:nvPicPr>
          <p:cNvPr id="61" name="Picture 60"/>
          <p:cNvPicPr>
            <a:picLocks noChangeAspect="1"/>
          </p:cNvPicPr>
          <p:nvPr userDrawn="1"/>
        </p:nvPicPr>
        <p:blipFill>
          <a:blip r:embed="rId21" cstate="print">
            <a:extLst>
              <a:ext uri="{28A0092B-C50C-407E-A947-70E740481C1C}">
                <a14:useLocalDpi xmlns:a14="http://schemas.microsoft.com/office/drawing/2010/main" val="0"/>
              </a:ext>
            </a:extLst>
          </a:blip>
          <a:stretch>
            <a:fillRect/>
          </a:stretch>
        </p:blipFill>
        <p:spPr>
          <a:xfrm rot="16200000">
            <a:off x="10586744" y="3056012"/>
            <a:ext cx="2412866" cy="803995"/>
          </a:xfrm>
          <a:prstGeom prst="rect">
            <a:avLst/>
          </a:prstGeom>
        </p:spPr>
      </p:pic>
    </p:spTree>
    <p:extLst>
      <p:ext uri="{BB962C8B-B14F-4D97-AF65-F5344CB8AC3E}">
        <p14:creationId xmlns:p14="http://schemas.microsoft.com/office/powerpoint/2010/main" val="1504762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Title Slide_Picture">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0" y="893"/>
            <a:ext cx="12193590" cy="6857107"/>
          </a:xfrm>
          <a:prstGeom prst="rect">
            <a:avLst/>
          </a:prstGeom>
        </p:spPr>
      </p:pic>
      <p:sp>
        <p:nvSpPr>
          <p:cNvPr id="56" name="Title 16"/>
          <p:cNvSpPr>
            <a:spLocks noGrp="1"/>
          </p:cNvSpPr>
          <p:nvPr>
            <p:ph type="title" hasCustomPrompt="1"/>
          </p:nvPr>
        </p:nvSpPr>
        <p:spPr bwMode="gray">
          <a:xfrm>
            <a:off x="548783" y="2048256"/>
            <a:ext cx="8725648" cy="1581912"/>
          </a:xfrm>
          <a:prstGeom prst="rect">
            <a:avLst/>
          </a:prstGeom>
        </p:spPr>
        <p:txBody>
          <a:bodyPr lIns="0" tIns="60949" rIns="121899" bIns="60949" anchor="b" anchorCtr="0"/>
          <a:lstStyle>
            <a:lvl1pPr marL="0" algn="l" defTabSz="1218987" rtl="0" eaLnBrk="1" latinLnBrk="0" hangingPunct="1">
              <a:lnSpc>
                <a:spcPts val="5800"/>
              </a:lnSpc>
              <a:spcBef>
                <a:spcPct val="0"/>
              </a:spcBef>
              <a:buNone/>
              <a:defRPr lang="en-US" sz="6000" b="0" kern="1200" cap="none" spc="0" baseline="0" dirty="0">
                <a:solidFill>
                  <a:schemeClr val="tx1"/>
                </a:solidFill>
                <a:latin typeface="メイリオ" panose="020B0604030504040204" pitchFamily="50" charset="-128"/>
                <a:ea typeface="メイリオ" panose="020B0604030504040204" pitchFamily="50" charset="-128"/>
                <a:cs typeface="Arial" pitchFamily="34" charset="0"/>
              </a:defRPr>
            </a:lvl1pPr>
          </a:lstStyle>
          <a:p>
            <a:r>
              <a:rPr lang="en-US" dirty="0"/>
              <a:t>Click to edit text, two lines maximum</a:t>
            </a:r>
          </a:p>
        </p:txBody>
      </p:sp>
      <p:sp>
        <p:nvSpPr>
          <p:cNvPr id="62" name="Footer Placeholder 61"/>
          <p:cNvSpPr>
            <a:spLocks noGrp="1"/>
          </p:cNvSpPr>
          <p:nvPr>
            <p:ph type="ftr" sz="quarter" idx="10"/>
          </p:nvPr>
        </p:nvSpPr>
        <p:spPr>
          <a:xfrm>
            <a:off x="548783" y="6473952"/>
            <a:ext cx="3861806" cy="153888"/>
          </a:xfrm>
        </p:spPr>
        <p:txBody>
          <a:bodyPr lIns="0"/>
          <a:lstStyle>
            <a:lvl1pPr>
              <a:defRPr cap="none">
                <a:latin typeface="メイリオ" panose="020B0604030504040204" pitchFamily="50" charset="-128"/>
                <a:ea typeface="メイリオ" panose="020B0604030504040204" pitchFamily="50" charset="-128"/>
              </a:defRPr>
            </a:lvl1pPr>
          </a:lstStyle>
          <a:p>
            <a:r>
              <a:rPr lang="en-US" sz="1000">
                <a:solidFill>
                  <a:srgbClr val="939598"/>
                </a:solidFill>
                <a:cs typeface="Arial" pitchFamily="34" charset="0"/>
              </a:rPr>
              <a:t>2015 Lenovo Internal. All rights reserved.</a:t>
            </a:r>
            <a:endParaRPr lang="en-US" sz="1000" dirty="0">
              <a:solidFill>
                <a:srgbClr val="939598"/>
              </a:solidFill>
              <a:cs typeface="Arial" pitchFamily="34" charset="0"/>
            </a:endParaRPr>
          </a:p>
        </p:txBody>
      </p:sp>
      <p:sp>
        <p:nvSpPr>
          <p:cNvPr id="55" name="Subtitle 2"/>
          <p:cNvSpPr>
            <a:spLocks noGrp="1"/>
          </p:cNvSpPr>
          <p:nvPr>
            <p:ph type="subTitle" idx="1" hasCustomPrompt="1"/>
          </p:nvPr>
        </p:nvSpPr>
        <p:spPr bwMode="gray">
          <a:xfrm>
            <a:off x="548783" y="4059936"/>
            <a:ext cx="8716502" cy="457200"/>
          </a:xfrm>
          <a:prstGeom prst="rect">
            <a:avLst/>
          </a:prstGeom>
        </p:spPr>
        <p:txBody>
          <a:bodyPr lIns="0" tIns="0" rIns="0" bIns="0" anchor="b" anchorCtr="0"/>
          <a:lstStyle>
            <a:lvl1pPr marL="0" indent="0" algn="l" defTabSz="1218987" rtl="0" eaLnBrk="1" latinLnBrk="0" hangingPunct="1">
              <a:lnSpc>
                <a:spcPct val="90000"/>
              </a:lnSpc>
              <a:spcBef>
                <a:spcPct val="0"/>
              </a:spcBef>
              <a:buNone/>
              <a:defRPr lang="en-US" sz="2400" b="0" kern="1200" cap="none" spc="0" baseline="0" dirty="0">
                <a:solidFill>
                  <a:schemeClr val="tx1"/>
                </a:solidFill>
                <a:latin typeface="メイリオ" panose="020B0604030504040204" pitchFamily="50" charset="-128"/>
                <a:ea typeface="メイリオ" panose="020B0604030504040204" pitchFamily="50" charset="-128"/>
                <a:cs typeface="Arial" pitchFamily="34" charset="0"/>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dirty="0"/>
              <a:t>Click to edit subtitle placeholder</a:t>
            </a:r>
          </a:p>
        </p:txBody>
      </p:sp>
      <p:sp>
        <p:nvSpPr>
          <p:cNvPr id="5" name="Text Placeholder 4"/>
          <p:cNvSpPr>
            <a:spLocks noGrp="1"/>
          </p:cNvSpPr>
          <p:nvPr>
            <p:ph type="body" sz="quarter" idx="11"/>
          </p:nvPr>
        </p:nvSpPr>
        <p:spPr>
          <a:xfrm>
            <a:off x="548783" y="4800600"/>
            <a:ext cx="6411614" cy="512064"/>
          </a:xfrm>
          <a:prstGeom prst="rect">
            <a:avLst/>
          </a:prstGeom>
        </p:spPr>
        <p:txBody>
          <a:bodyPr lIns="0" tIns="0" rIns="0" bIns="0"/>
          <a:lstStyle>
            <a:lvl1pPr marL="0" indent="0">
              <a:buFontTx/>
              <a:buNone/>
              <a:defRPr sz="1600">
                <a:latin typeface="メイリオ" panose="020B0604030504040204" pitchFamily="50" charset="-128"/>
                <a:ea typeface="メイリオ" panose="020B0604030504040204" pitchFamily="50" charset="-128"/>
              </a:defRPr>
            </a:lvl1pPr>
          </a:lstStyle>
          <a:p>
            <a:pPr lvl="0"/>
            <a:r>
              <a:rPr lang="en-US" dirty="0"/>
              <a:t>Click to edit Master text styles</a:t>
            </a:r>
          </a:p>
          <a:p>
            <a:pPr lvl="0"/>
            <a:endParaRPr lang="en-US" dirty="0"/>
          </a:p>
        </p:txBody>
      </p:sp>
      <p:pic>
        <p:nvPicPr>
          <p:cNvPr id="23" name="Picture 2" descr="C:\Users\kathyp\Documents\00_Brand-Resources\Multimode Elements\Multimode Icons\PNG\Multimode-Icon_HANG.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596195" y="5468108"/>
            <a:ext cx="311967" cy="311886"/>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3" descr="C:\Users\kathyp\Documents\00_Brand-Resources\Multimode Elements\Multimode Icons\PNG\Multimode-Icon_HOLD.png"/>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1310165" y="5468108"/>
            <a:ext cx="311967" cy="311886"/>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4" descr="C:\Users\kathyp\Documents\00_Brand-Resources\Multimode Elements\Multimode Icons\PNG\Multimode-Icon_LAPTOP.png"/>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1667645" y="5468108"/>
            <a:ext cx="311967" cy="311886"/>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5" descr="C:\Users\kathyp\Documents\00_Brand-Resources\Multimode Elements\Multimode Icons\PNG\Multimode-Icon_STAND.png"/>
          <p:cNvPicPr>
            <a:picLocks noChangeAspect="1" noChangeArrowheads="1"/>
          </p:cNvPicPr>
          <p:nvPr userDrawn="1"/>
        </p:nvPicPr>
        <p:blipFill>
          <a:blip r:embed="rId6" cstate="print">
            <a:extLst>
              <a:ext uri="{28A0092B-C50C-407E-A947-70E740481C1C}">
                <a14:useLocalDpi xmlns:a14="http://schemas.microsoft.com/office/drawing/2010/main" val="0"/>
              </a:ext>
            </a:extLst>
          </a:blip>
          <a:srcRect/>
          <a:stretch>
            <a:fillRect/>
          </a:stretch>
        </p:blipFill>
        <p:spPr bwMode="auto">
          <a:xfrm>
            <a:off x="2738105" y="5468108"/>
            <a:ext cx="311967" cy="311886"/>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6" descr="C:\Users\kathyp\Documents\00_Brand-Resources\Multimode Elements\Multimode Icons\PNG\Multimode-Icon_STAND-Tablet.png"/>
          <p:cNvPicPr>
            <a:picLocks noChangeAspect="1" noChangeArrowheads="1"/>
          </p:cNvPicPr>
          <p:nvPr userDrawn="1"/>
        </p:nvPicPr>
        <p:blipFill>
          <a:blip r:embed="rId7" cstate="print">
            <a:extLst>
              <a:ext uri="{28A0092B-C50C-407E-A947-70E740481C1C}">
                <a14:useLocalDpi xmlns:a14="http://schemas.microsoft.com/office/drawing/2010/main" val="0"/>
              </a:ext>
            </a:extLst>
          </a:blip>
          <a:srcRect/>
          <a:stretch>
            <a:fillRect/>
          </a:stretch>
        </p:blipFill>
        <p:spPr bwMode="auto">
          <a:xfrm>
            <a:off x="3452075" y="5468108"/>
            <a:ext cx="311967" cy="311886"/>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7" descr="C:\Users\kathyp\Documents\00_Brand-Resources\Multimode Elements\Multimode Icons\PNG\Multimode-Icon_TABLE.png"/>
          <p:cNvPicPr>
            <a:picLocks noChangeAspect="1" noChangeArrowheads="1"/>
          </p:cNvPicPr>
          <p:nvPr userDrawn="1"/>
        </p:nvPicPr>
        <p:blipFill>
          <a:blip r:embed="rId8" cstate="print">
            <a:extLst>
              <a:ext uri="{28A0092B-C50C-407E-A947-70E740481C1C}">
                <a14:useLocalDpi xmlns:a14="http://schemas.microsoft.com/office/drawing/2010/main" val="0"/>
              </a:ext>
            </a:extLst>
          </a:blip>
          <a:srcRect/>
          <a:stretch>
            <a:fillRect/>
          </a:stretch>
        </p:blipFill>
        <p:spPr bwMode="auto">
          <a:xfrm>
            <a:off x="3809555" y="5468108"/>
            <a:ext cx="311967" cy="311886"/>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8" descr="C:\Users\kathyp\Documents\00_Brand-Resources\Multimode Elements\Multimode Icons\PNG\Multimode-Icon_TABLET.png"/>
          <p:cNvPicPr>
            <a:picLocks noChangeAspect="1" noChangeArrowheads="1"/>
          </p:cNvPicPr>
          <p:nvPr userDrawn="1"/>
        </p:nvPicPr>
        <p:blipFill>
          <a:blip r:embed="rId9" cstate="print">
            <a:extLst>
              <a:ext uri="{28A0092B-C50C-407E-A947-70E740481C1C}">
                <a14:useLocalDpi xmlns:a14="http://schemas.microsoft.com/office/drawing/2010/main" val="0"/>
              </a:ext>
            </a:extLst>
          </a:blip>
          <a:srcRect/>
          <a:stretch>
            <a:fillRect/>
          </a:stretch>
        </p:blipFill>
        <p:spPr bwMode="auto">
          <a:xfrm>
            <a:off x="4167035" y="5468108"/>
            <a:ext cx="311967" cy="311886"/>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9" descr="C:\Users\kathyp\Documents\00_Brand-Resources\Multimode Elements\Multimode Icons\PNG\Multimode-Icon_TENT.png"/>
          <p:cNvPicPr>
            <a:picLocks noChangeAspect="1" noChangeArrowheads="1"/>
          </p:cNvPicPr>
          <p:nvPr userDrawn="1"/>
        </p:nvPicPr>
        <p:blipFill>
          <a:blip r:embed="rId10" cstate="print">
            <a:extLst>
              <a:ext uri="{28A0092B-C50C-407E-A947-70E740481C1C}">
                <a14:useLocalDpi xmlns:a14="http://schemas.microsoft.com/office/drawing/2010/main" val="0"/>
              </a:ext>
            </a:extLst>
          </a:blip>
          <a:srcRect/>
          <a:stretch>
            <a:fillRect/>
          </a:stretch>
        </p:blipFill>
        <p:spPr bwMode="auto">
          <a:xfrm>
            <a:off x="5594015" y="5468108"/>
            <a:ext cx="311967" cy="311886"/>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10" descr="C:\Users\kathyp\Documents\00_Brand-Resources\Multimode Elements\Multimode Icons\PNG\Multimode-Icon_TILT.png"/>
          <p:cNvPicPr>
            <a:picLocks noChangeAspect="1" noChangeArrowheads="1"/>
          </p:cNvPicPr>
          <p:nvPr userDrawn="1"/>
        </p:nvPicPr>
        <p:blipFill>
          <a:blip r:embed="rId11" cstate="print">
            <a:extLst>
              <a:ext uri="{28A0092B-C50C-407E-A947-70E740481C1C}">
                <a14:useLocalDpi xmlns:a14="http://schemas.microsoft.com/office/drawing/2010/main" val="0"/>
              </a:ext>
            </a:extLst>
          </a:blip>
          <a:srcRect/>
          <a:stretch>
            <a:fillRect/>
          </a:stretch>
        </p:blipFill>
        <p:spPr bwMode="auto">
          <a:xfrm>
            <a:off x="6307985" y="5468108"/>
            <a:ext cx="311967" cy="311886"/>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11" descr="C:\Users\kathyp\Documents\00_Brand-Resources\Multimode Elements\Multimode Icons\PNG\Multimode-Icon_TV.png"/>
          <p:cNvPicPr>
            <a:picLocks noChangeAspect="1" noChangeArrowheads="1"/>
          </p:cNvPicPr>
          <p:nvPr userDrawn="1"/>
        </p:nvPicPr>
        <p:blipFill>
          <a:blip r:embed="rId12" cstate="print">
            <a:extLst>
              <a:ext uri="{28A0092B-C50C-407E-A947-70E740481C1C}">
                <a14:useLocalDpi xmlns:a14="http://schemas.microsoft.com/office/drawing/2010/main" val="0"/>
              </a:ext>
            </a:extLst>
          </a:blip>
          <a:srcRect/>
          <a:stretch>
            <a:fillRect/>
          </a:stretch>
        </p:blipFill>
        <p:spPr bwMode="auto">
          <a:xfrm>
            <a:off x="6665473" y="5468108"/>
            <a:ext cx="311967" cy="311886"/>
          </a:xfrm>
          <a:prstGeom prst="rect">
            <a:avLst/>
          </a:prstGeom>
          <a:noFill/>
          <a:extLst>
            <a:ext uri="{909E8E84-426E-40DD-AFC4-6F175D3DCCD1}">
              <a14:hiddenFill xmlns:a14="http://schemas.microsoft.com/office/drawing/2010/main">
                <a:solidFill>
                  <a:srgbClr val="FFFFFF"/>
                </a:solidFill>
              </a14:hiddenFill>
            </a:ext>
          </a:extLst>
        </p:spPr>
      </p:pic>
      <p:grpSp>
        <p:nvGrpSpPr>
          <p:cNvPr id="33" name="Group 32"/>
          <p:cNvGrpSpPr/>
          <p:nvPr userDrawn="1"/>
        </p:nvGrpSpPr>
        <p:grpSpPr>
          <a:xfrm>
            <a:off x="2025125" y="5468108"/>
            <a:ext cx="310977" cy="310896"/>
            <a:chOff x="2024598" y="5468108"/>
            <a:chExt cx="310896" cy="310896"/>
          </a:xfrm>
        </p:grpSpPr>
        <p:sp>
          <p:nvSpPr>
            <p:cNvPr id="34" name="Oval 33"/>
            <p:cNvSpPr/>
            <p:nvPr userDrawn="1"/>
          </p:nvSpPr>
          <p:spPr>
            <a:xfrm>
              <a:off x="2024598" y="5468108"/>
              <a:ext cx="310896" cy="31089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1218987"/>
              <a:endParaRPr lang="en-US" sz="2400" dirty="0">
                <a:solidFill>
                  <a:prstClr val="white"/>
                </a:solidFill>
                <a:latin typeface="メイリオ" panose="020B0604030504040204" pitchFamily="50" charset="-128"/>
                <a:ea typeface="メイリオ" panose="020B0604030504040204" pitchFamily="50" charset="-128"/>
              </a:endParaRPr>
            </a:p>
          </p:txBody>
        </p:sp>
        <p:pic>
          <p:nvPicPr>
            <p:cNvPr id="35" name="Picture 34"/>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2118814" y="5509256"/>
              <a:ext cx="122464" cy="228600"/>
            </a:xfrm>
            <a:prstGeom prst="rect">
              <a:avLst/>
            </a:prstGeom>
          </p:spPr>
        </p:pic>
      </p:grpSp>
      <p:grpSp>
        <p:nvGrpSpPr>
          <p:cNvPr id="36" name="Group 35"/>
          <p:cNvGrpSpPr/>
          <p:nvPr userDrawn="1"/>
        </p:nvGrpSpPr>
        <p:grpSpPr>
          <a:xfrm>
            <a:off x="3095585" y="5468108"/>
            <a:ext cx="310977" cy="310896"/>
            <a:chOff x="3094779" y="5468108"/>
            <a:chExt cx="310896" cy="310896"/>
          </a:xfrm>
        </p:grpSpPr>
        <p:sp>
          <p:nvSpPr>
            <p:cNvPr id="37" name="Oval 36"/>
            <p:cNvSpPr/>
            <p:nvPr userDrawn="1"/>
          </p:nvSpPr>
          <p:spPr>
            <a:xfrm>
              <a:off x="3094779" y="5468108"/>
              <a:ext cx="310896" cy="3108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1218987"/>
              <a:endParaRPr lang="en-US" sz="2400" dirty="0">
                <a:solidFill>
                  <a:prstClr val="white"/>
                </a:solidFill>
                <a:latin typeface="メイリオ" panose="020B0604030504040204" pitchFamily="50" charset="-128"/>
                <a:ea typeface="メイリオ" panose="020B0604030504040204" pitchFamily="50" charset="-128"/>
              </a:endParaRPr>
            </a:p>
          </p:txBody>
        </p:sp>
        <p:pic>
          <p:nvPicPr>
            <p:cNvPr id="38" name="Picture 9" descr="C:\Users\yhwang\Desktop\WW Design\Multimode Icons\twitter-01.png"/>
            <p:cNvPicPr>
              <a:picLocks noChangeAspect="1" noChangeArrowheads="1"/>
            </p:cNvPicPr>
            <p:nvPr userDrawn="1"/>
          </p:nvPicPr>
          <p:blipFill>
            <a:blip r:embed="rId14" cstate="print">
              <a:extLst>
                <a:ext uri="{28A0092B-C50C-407E-A947-70E740481C1C}">
                  <a14:useLocalDpi xmlns:a14="http://schemas.microsoft.com/office/drawing/2010/main" val="0"/>
                </a:ext>
              </a:extLst>
            </a:blip>
            <a:srcRect/>
            <a:stretch>
              <a:fillRect/>
            </a:stretch>
          </p:blipFill>
          <p:spPr bwMode="auto">
            <a:xfrm>
              <a:off x="3094779" y="5468108"/>
              <a:ext cx="310896" cy="310896"/>
            </a:xfrm>
            <a:prstGeom prst="rect">
              <a:avLst/>
            </a:prstGeom>
            <a:noFill/>
          </p:spPr>
        </p:pic>
      </p:grpSp>
      <p:grpSp>
        <p:nvGrpSpPr>
          <p:cNvPr id="39" name="Group 38"/>
          <p:cNvGrpSpPr/>
          <p:nvPr userDrawn="1"/>
        </p:nvGrpSpPr>
        <p:grpSpPr>
          <a:xfrm>
            <a:off x="953675" y="5468108"/>
            <a:ext cx="310977" cy="310896"/>
            <a:chOff x="953427" y="5468108"/>
            <a:chExt cx="310896" cy="310896"/>
          </a:xfrm>
        </p:grpSpPr>
        <p:sp>
          <p:nvSpPr>
            <p:cNvPr id="40" name="Oval 39"/>
            <p:cNvSpPr/>
            <p:nvPr userDrawn="1"/>
          </p:nvSpPr>
          <p:spPr>
            <a:xfrm>
              <a:off x="953427" y="5468108"/>
              <a:ext cx="310896" cy="31089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1218987"/>
              <a:endParaRPr lang="en-US" sz="2400" dirty="0">
                <a:solidFill>
                  <a:prstClr val="white"/>
                </a:solidFill>
                <a:latin typeface="メイリオ" panose="020B0604030504040204" pitchFamily="50" charset="-128"/>
                <a:ea typeface="メイリオ" panose="020B0604030504040204" pitchFamily="50" charset="-128"/>
              </a:endParaRPr>
            </a:p>
          </p:txBody>
        </p:sp>
        <p:pic>
          <p:nvPicPr>
            <p:cNvPr id="41" name="Picture 5" descr="C:\Users\yhwang\Desktop\WW Design\Multimode Icons\globe-01.png"/>
            <p:cNvPicPr>
              <a:picLocks noChangeAspect="1" noChangeArrowheads="1"/>
            </p:cNvPicPr>
            <p:nvPr userDrawn="1"/>
          </p:nvPicPr>
          <p:blipFill>
            <a:blip r:embed="rId15" cstate="print">
              <a:extLst>
                <a:ext uri="{28A0092B-C50C-407E-A947-70E740481C1C}">
                  <a14:useLocalDpi xmlns:a14="http://schemas.microsoft.com/office/drawing/2010/main" val="0"/>
                </a:ext>
              </a:extLst>
            </a:blip>
            <a:srcRect/>
            <a:stretch>
              <a:fillRect/>
            </a:stretch>
          </p:blipFill>
          <p:spPr bwMode="auto">
            <a:xfrm>
              <a:off x="980859" y="5495540"/>
              <a:ext cx="256032" cy="256032"/>
            </a:xfrm>
            <a:prstGeom prst="rect">
              <a:avLst/>
            </a:prstGeom>
            <a:noFill/>
          </p:spPr>
        </p:pic>
      </p:grpSp>
      <p:grpSp>
        <p:nvGrpSpPr>
          <p:cNvPr id="42" name="Group 41"/>
          <p:cNvGrpSpPr/>
          <p:nvPr userDrawn="1"/>
        </p:nvGrpSpPr>
        <p:grpSpPr>
          <a:xfrm>
            <a:off x="2356472" y="5442941"/>
            <a:ext cx="365855" cy="365760"/>
            <a:chOff x="2355828" y="5442941"/>
            <a:chExt cx="365760" cy="365760"/>
          </a:xfrm>
        </p:grpSpPr>
        <p:sp>
          <p:nvSpPr>
            <p:cNvPr id="43" name="Oval 42"/>
            <p:cNvSpPr/>
            <p:nvPr userDrawn="1"/>
          </p:nvSpPr>
          <p:spPr>
            <a:xfrm>
              <a:off x="2380995" y="5468108"/>
              <a:ext cx="310896" cy="31089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1218987"/>
              <a:endParaRPr lang="en-US" sz="2400" dirty="0">
                <a:solidFill>
                  <a:prstClr val="white"/>
                </a:solidFill>
                <a:latin typeface="メイリオ" panose="020B0604030504040204" pitchFamily="50" charset="-128"/>
                <a:ea typeface="メイリオ" panose="020B0604030504040204" pitchFamily="50" charset="-128"/>
              </a:endParaRPr>
            </a:p>
          </p:txBody>
        </p:sp>
        <p:pic>
          <p:nvPicPr>
            <p:cNvPr id="44" name="Picture 2" descr="C:\Users\yhwang\Desktop\WW Design\Multimode Icons\chain-01.png"/>
            <p:cNvPicPr>
              <a:picLocks noChangeAspect="1" noChangeArrowheads="1"/>
            </p:cNvPicPr>
            <p:nvPr userDrawn="1"/>
          </p:nvPicPr>
          <p:blipFill>
            <a:blip r:embed="rId16" cstate="print">
              <a:extLst>
                <a:ext uri="{28A0092B-C50C-407E-A947-70E740481C1C}">
                  <a14:useLocalDpi xmlns:a14="http://schemas.microsoft.com/office/drawing/2010/main" val="0"/>
                </a:ext>
              </a:extLst>
            </a:blip>
            <a:srcRect/>
            <a:stretch>
              <a:fillRect/>
            </a:stretch>
          </p:blipFill>
          <p:spPr bwMode="auto">
            <a:xfrm>
              <a:off x="2355828" y="5442941"/>
              <a:ext cx="365760" cy="365760"/>
            </a:xfrm>
            <a:prstGeom prst="rect">
              <a:avLst/>
            </a:prstGeom>
            <a:noFill/>
          </p:spPr>
        </p:pic>
      </p:grpSp>
      <p:grpSp>
        <p:nvGrpSpPr>
          <p:cNvPr id="45" name="Group 44"/>
          <p:cNvGrpSpPr/>
          <p:nvPr userDrawn="1"/>
        </p:nvGrpSpPr>
        <p:grpSpPr>
          <a:xfrm>
            <a:off x="5237525" y="5468108"/>
            <a:ext cx="310977" cy="310896"/>
            <a:chOff x="5236131" y="5468108"/>
            <a:chExt cx="310896" cy="310896"/>
          </a:xfrm>
        </p:grpSpPr>
        <p:sp>
          <p:nvSpPr>
            <p:cNvPr id="46" name="Oval 45"/>
            <p:cNvSpPr/>
            <p:nvPr userDrawn="1"/>
          </p:nvSpPr>
          <p:spPr>
            <a:xfrm>
              <a:off x="5236131" y="5468108"/>
              <a:ext cx="310896" cy="31089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1218987"/>
              <a:endParaRPr lang="en-US" sz="2400" dirty="0">
                <a:solidFill>
                  <a:prstClr val="white"/>
                </a:solidFill>
                <a:latin typeface="メイリオ" panose="020B0604030504040204" pitchFamily="50" charset="-128"/>
                <a:ea typeface="メイリオ" panose="020B0604030504040204" pitchFamily="50" charset="-128"/>
              </a:endParaRPr>
            </a:p>
          </p:txBody>
        </p:sp>
        <p:pic>
          <p:nvPicPr>
            <p:cNvPr id="47" name="Picture 46" descr="C:\Users\yhwang\Desktop\WW Design\Multimode Icons\facebook-01.png"/>
            <p:cNvPicPr>
              <a:picLocks noChangeAspect="1" noChangeArrowheads="1"/>
            </p:cNvPicPr>
            <p:nvPr userDrawn="1"/>
          </p:nvPicPr>
          <p:blipFill>
            <a:blip r:embed="rId17" cstate="print">
              <a:extLst>
                <a:ext uri="{28A0092B-C50C-407E-A947-70E740481C1C}">
                  <a14:useLocalDpi xmlns:a14="http://schemas.microsoft.com/office/drawing/2010/main" val="0"/>
                </a:ext>
              </a:extLst>
            </a:blip>
            <a:srcRect/>
            <a:stretch>
              <a:fillRect/>
            </a:stretch>
          </p:blipFill>
          <p:spPr bwMode="auto">
            <a:xfrm>
              <a:off x="5236131" y="5468108"/>
              <a:ext cx="310896" cy="310896"/>
            </a:xfrm>
            <a:prstGeom prst="rect">
              <a:avLst/>
            </a:prstGeom>
            <a:noFill/>
          </p:spPr>
        </p:pic>
      </p:grpSp>
      <p:grpSp>
        <p:nvGrpSpPr>
          <p:cNvPr id="48" name="Group 47"/>
          <p:cNvGrpSpPr/>
          <p:nvPr userDrawn="1"/>
        </p:nvGrpSpPr>
        <p:grpSpPr>
          <a:xfrm>
            <a:off x="4524515" y="5468108"/>
            <a:ext cx="310977" cy="310896"/>
            <a:chOff x="4523337" y="5468108"/>
            <a:chExt cx="310896" cy="310896"/>
          </a:xfrm>
        </p:grpSpPr>
        <p:sp>
          <p:nvSpPr>
            <p:cNvPr id="49" name="Oval 48"/>
            <p:cNvSpPr/>
            <p:nvPr userDrawn="1"/>
          </p:nvSpPr>
          <p:spPr>
            <a:xfrm>
              <a:off x="4523337" y="5468108"/>
              <a:ext cx="310896" cy="310896"/>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1218987"/>
              <a:endParaRPr lang="en-US" sz="2400" dirty="0">
                <a:solidFill>
                  <a:prstClr val="white"/>
                </a:solidFill>
                <a:latin typeface="メイリオ" panose="020B0604030504040204" pitchFamily="50" charset="-128"/>
                <a:ea typeface="メイリオ" panose="020B0604030504040204" pitchFamily="50" charset="-128"/>
              </a:endParaRPr>
            </a:p>
          </p:txBody>
        </p:sp>
        <p:pic>
          <p:nvPicPr>
            <p:cNvPr id="50" name="Picture 7" descr="C:\Users\yhwang\Desktop\WW Design\Multimode Icons\server-01.png"/>
            <p:cNvPicPr>
              <a:picLocks noChangeAspect="1" noChangeArrowheads="1"/>
            </p:cNvPicPr>
            <p:nvPr userDrawn="1"/>
          </p:nvPicPr>
          <p:blipFill>
            <a:blip r:embed="rId18" cstate="print">
              <a:extLst>
                <a:ext uri="{28A0092B-C50C-407E-A947-70E740481C1C}">
                  <a14:useLocalDpi xmlns:a14="http://schemas.microsoft.com/office/drawing/2010/main" val="0"/>
                </a:ext>
              </a:extLst>
            </a:blip>
            <a:srcRect/>
            <a:stretch>
              <a:fillRect/>
            </a:stretch>
          </p:blipFill>
          <p:spPr bwMode="auto">
            <a:xfrm>
              <a:off x="4523337" y="5468108"/>
              <a:ext cx="310896" cy="310896"/>
            </a:xfrm>
            <a:prstGeom prst="rect">
              <a:avLst/>
            </a:prstGeom>
            <a:noFill/>
          </p:spPr>
        </p:pic>
      </p:grpSp>
      <p:grpSp>
        <p:nvGrpSpPr>
          <p:cNvPr id="52" name="Group 51"/>
          <p:cNvGrpSpPr/>
          <p:nvPr userDrawn="1"/>
        </p:nvGrpSpPr>
        <p:grpSpPr>
          <a:xfrm>
            <a:off x="4881005" y="5468108"/>
            <a:ext cx="310977" cy="310896"/>
            <a:chOff x="4879734" y="5468108"/>
            <a:chExt cx="310896" cy="310896"/>
          </a:xfrm>
        </p:grpSpPr>
        <p:sp>
          <p:nvSpPr>
            <p:cNvPr id="53" name="Oval 52"/>
            <p:cNvSpPr/>
            <p:nvPr userDrawn="1"/>
          </p:nvSpPr>
          <p:spPr>
            <a:xfrm>
              <a:off x="4879734" y="5468108"/>
              <a:ext cx="310896" cy="31089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1218987"/>
              <a:endParaRPr lang="en-US" sz="2400" dirty="0">
                <a:solidFill>
                  <a:prstClr val="white"/>
                </a:solidFill>
                <a:latin typeface="メイリオ" panose="020B0604030504040204" pitchFamily="50" charset="-128"/>
                <a:ea typeface="メイリオ" panose="020B0604030504040204" pitchFamily="50" charset="-128"/>
              </a:endParaRPr>
            </a:p>
          </p:txBody>
        </p:sp>
        <p:pic>
          <p:nvPicPr>
            <p:cNvPr id="57" name="Picture 6" descr="C:\Users\yhwang\Desktop\WW Design\Multimode Icons\network-01.png"/>
            <p:cNvPicPr>
              <a:picLocks noChangeAspect="1" noChangeArrowheads="1"/>
            </p:cNvPicPr>
            <p:nvPr userDrawn="1"/>
          </p:nvPicPr>
          <p:blipFill>
            <a:blip r:embed="rId19" cstate="print">
              <a:extLst>
                <a:ext uri="{28A0092B-C50C-407E-A947-70E740481C1C}">
                  <a14:useLocalDpi xmlns:a14="http://schemas.microsoft.com/office/drawing/2010/main" val="0"/>
                </a:ext>
              </a:extLst>
            </a:blip>
            <a:srcRect/>
            <a:stretch>
              <a:fillRect/>
            </a:stretch>
          </p:blipFill>
          <p:spPr bwMode="auto">
            <a:xfrm>
              <a:off x="4879734" y="5468108"/>
              <a:ext cx="310896" cy="310896"/>
            </a:xfrm>
            <a:prstGeom prst="rect">
              <a:avLst/>
            </a:prstGeom>
            <a:noFill/>
          </p:spPr>
        </p:pic>
      </p:grpSp>
      <p:grpSp>
        <p:nvGrpSpPr>
          <p:cNvPr id="58" name="Group 57"/>
          <p:cNvGrpSpPr/>
          <p:nvPr userDrawn="1"/>
        </p:nvGrpSpPr>
        <p:grpSpPr>
          <a:xfrm>
            <a:off x="5951495" y="5468108"/>
            <a:ext cx="310977" cy="310896"/>
            <a:chOff x="5949915" y="5468108"/>
            <a:chExt cx="310896" cy="310896"/>
          </a:xfrm>
        </p:grpSpPr>
        <p:sp>
          <p:nvSpPr>
            <p:cNvPr id="59" name="Oval 58"/>
            <p:cNvSpPr/>
            <p:nvPr userDrawn="1"/>
          </p:nvSpPr>
          <p:spPr>
            <a:xfrm>
              <a:off x="5949915" y="5468108"/>
              <a:ext cx="310896" cy="31089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1218987"/>
              <a:endParaRPr lang="en-US" sz="2400" dirty="0">
                <a:solidFill>
                  <a:prstClr val="white"/>
                </a:solidFill>
                <a:latin typeface="メイリオ" panose="020B0604030504040204" pitchFamily="50" charset="-128"/>
                <a:ea typeface="メイリオ" panose="020B0604030504040204" pitchFamily="50" charset="-128"/>
              </a:endParaRPr>
            </a:p>
          </p:txBody>
        </p:sp>
        <p:pic>
          <p:nvPicPr>
            <p:cNvPr id="60" name="Picture 8" descr="C:\Users\yhwang\Desktop\WW Design\Multimode Icons\think_light-01.png"/>
            <p:cNvPicPr>
              <a:picLocks noChangeAspect="1" noChangeArrowheads="1"/>
            </p:cNvPicPr>
            <p:nvPr userDrawn="1"/>
          </p:nvPicPr>
          <p:blipFill>
            <a:blip r:embed="rId20" cstate="print">
              <a:extLst>
                <a:ext uri="{28A0092B-C50C-407E-A947-70E740481C1C}">
                  <a14:useLocalDpi xmlns:a14="http://schemas.microsoft.com/office/drawing/2010/main" val="0"/>
                </a:ext>
              </a:extLst>
            </a:blip>
            <a:srcRect/>
            <a:stretch>
              <a:fillRect/>
            </a:stretch>
          </p:blipFill>
          <p:spPr bwMode="auto">
            <a:xfrm>
              <a:off x="5949915" y="5468108"/>
              <a:ext cx="310896" cy="310896"/>
            </a:xfrm>
            <a:prstGeom prst="rect">
              <a:avLst/>
            </a:prstGeom>
            <a:noFill/>
          </p:spPr>
        </p:pic>
      </p:grpSp>
      <p:pic>
        <p:nvPicPr>
          <p:cNvPr id="61" name="Picture 60"/>
          <p:cNvPicPr>
            <a:picLocks noChangeAspect="1"/>
          </p:cNvPicPr>
          <p:nvPr userDrawn="1"/>
        </p:nvPicPr>
        <p:blipFill>
          <a:blip r:embed="rId21" cstate="print">
            <a:extLst>
              <a:ext uri="{28A0092B-C50C-407E-A947-70E740481C1C}">
                <a14:useLocalDpi xmlns:a14="http://schemas.microsoft.com/office/drawing/2010/main" val="0"/>
              </a:ext>
            </a:extLst>
          </a:blip>
          <a:stretch>
            <a:fillRect/>
          </a:stretch>
        </p:blipFill>
        <p:spPr>
          <a:xfrm rot="16200000">
            <a:off x="10586744" y="3056012"/>
            <a:ext cx="2412866" cy="803995"/>
          </a:xfrm>
          <a:prstGeom prst="rect">
            <a:avLst/>
          </a:prstGeom>
        </p:spPr>
      </p:pic>
      <p:sp>
        <p:nvSpPr>
          <p:cNvPr id="66" name="Picture Placeholder 4"/>
          <p:cNvSpPr>
            <a:spLocks noGrp="1"/>
          </p:cNvSpPr>
          <p:nvPr>
            <p:ph type="pic" sz="quarter" idx="12"/>
          </p:nvPr>
        </p:nvSpPr>
        <p:spPr>
          <a:xfrm>
            <a:off x="9817707" y="3464892"/>
            <a:ext cx="1200857" cy="1199183"/>
          </a:xfrm>
          <a:prstGeom prst="rect">
            <a:avLst/>
          </a:prstGeom>
          <a:ln w="38100">
            <a:noFill/>
          </a:ln>
          <a:effectLst/>
        </p:spPr>
        <p:txBody>
          <a:bodyPr/>
          <a:lstStyle>
            <a:lvl1pPr>
              <a:defRPr sz="1000">
                <a:latin typeface="メイリオ" panose="020B0604030504040204" pitchFamily="50" charset="-128"/>
                <a:ea typeface="メイリオ" panose="020B0604030504040204" pitchFamily="50" charset="-128"/>
              </a:defRPr>
            </a:lvl1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7" name="Text Placeholder 17"/>
          <p:cNvSpPr>
            <a:spLocks noGrp="1"/>
          </p:cNvSpPr>
          <p:nvPr>
            <p:ph type="body" sz="quarter" idx="13" hasCustomPrompt="1"/>
          </p:nvPr>
        </p:nvSpPr>
        <p:spPr>
          <a:xfrm>
            <a:off x="9160674" y="4770499"/>
            <a:ext cx="1689540" cy="198437"/>
          </a:xfrm>
          <a:prstGeom prst="rect">
            <a:avLst/>
          </a:prstGeom>
        </p:spPr>
        <p:txBody>
          <a:bodyPr lIns="0" tIns="45720" rIns="45720"/>
          <a:lstStyle>
            <a:lvl1pPr marL="0" indent="0" algn="r">
              <a:buFontTx/>
              <a:buNone/>
              <a:defRPr sz="1100">
                <a:latin typeface="メイリオ" panose="020B0604030504040204" pitchFamily="50" charset="-128"/>
                <a:ea typeface="メイリオ" panose="020B0604030504040204" pitchFamily="50" charset="-128"/>
              </a:defRPr>
            </a:lvl1pPr>
            <a:lvl2pPr marL="341313" indent="0" algn="r">
              <a:buFontTx/>
              <a:buNone/>
              <a:defRPr sz="1100"/>
            </a:lvl2pPr>
            <a:lvl3pPr marL="679450" indent="0" algn="r">
              <a:buFontTx/>
              <a:buNone/>
              <a:defRPr sz="1100"/>
            </a:lvl3pPr>
            <a:lvl4pPr marL="966787" indent="0" algn="r">
              <a:buFontTx/>
              <a:buNone/>
              <a:defRPr sz="1100"/>
            </a:lvl4pPr>
            <a:lvl5pPr marL="1146175" indent="0" algn="r">
              <a:buFontTx/>
              <a:buNone/>
              <a:defRPr sz="1100"/>
            </a:lvl5p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ysClr val="windowText" lastClr="000000"/>
                </a:solidFill>
                <a:effectLst/>
                <a:uLnTx/>
                <a:uFillTx/>
              </a:rPr>
              <a:t>@</a:t>
            </a:r>
            <a:r>
              <a:rPr kumimoji="0" lang="en-US" sz="1100" b="0" i="0" u="none" strike="noStrike" kern="0" cap="none" spc="0" normalizeH="0" baseline="0" noProof="0" dirty="0" err="1">
                <a:ln>
                  <a:noFill/>
                </a:ln>
                <a:solidFill>
                  <a:sysClr val="windowText" lastClr="000000"/>
                </a:solidFill>
                <a:effectLst/>
                <a:uLnTx/>
                <a:uFillTx/>
              </a:rPr>
              <a:t>twitterhandle</a:t>
            </a:r>
            <a:endParaRPr kumimoji="0" lang="en-US" sz="1100" b="0" i="0" u="none" strike="noStrike" kern="0" cap="none" spc="0" normalizeH="0" baseline="0" noProof="0" dirty="0">
              <a:ln>
                <a:noFill/>
              </a:ln>
              <a:solidFill>
                <a:sysClr val="windowText" lastClr="000000"/>
              </a:solidFill>
              <a:effectLst/>
              <a:uLnTx/>
              <a:uFillTx/>
            </a:endParaRPr>
          </a:p>
        </p:txBody>
      </p:sp>
      <p:grpSp>
        <p:nvGrpSpPr>
          <p:cNvPr id="68" name="Group 67"/>
          <p:cNvGrpSpPr/>
          <p:nvPr userDrawn="1"/>
        </p:nvGrpSpPr>
        <p:grpSpPr>
          <a:xfrm>
            <a:off x="9817707" y="4664439"/>
            <a:ext cx="1200857" cy="305126"/>
            <a:chOff x="9815120" y="4664439"/>
            <a:chExt cx="1200544" cy="305126"/>
          </a:xfrm>
          <a:solidFill>
            <a:srgbClr val="4AC0E0"/>
          </a:solidFill>
        </p:grpSpPr>
        <p:sp>
          <p:nvSpPr>
            <p:cNvPr id="69" name="Rectangle 68"/>
            <p:cNvSpPr/>
            <p:nvPr userDrawn="1"/>
          </p:nvSpPr>
          <p:spPr bwMode="black">
            <a:xfrm>
              <a:off x="9815120" y="4664439"/>
              <a:ext cx="1200544" cy="106726"/>
            </a:xfrm>
            <a:prstGeom prst="rect">
              <a:avLst/>
            </a:prstGeom>
            <a:grpFill/>
            <a:ln w="10795" cap="flat" cmpd="sng" algn="ctr">
              <a:noFill/>
              <a:prstDash val="solid"/>
            </a:ln>
            <a:effectLst/>
          </p:spPr>
          <p:txBody>
            <a:bodyPr rtlCol="0" anchor="ctr"/>
            <a:lstStyle/>
            <a:p>
              <a:pPr algn="ctr">
                <a:defRPr/>
              </a:pPr>
              <a:endParaRPr lang="en-US" kern="0" dirty="0">
                <a:solidFill>
                  <a:sysClr val="window" lastClr="FFFFFF"/>
                </a:solidFill>
                <a:latin typeface="メイリオ" panose="020B0604030504040204" pitchFamily="50" charset="-128"/>
                <a:ea typeface="メイリオ" panose="020B0604030504040204" pitchFamily="50" charset="-128"/>
              </a:endParaRPr>
            </a:p>
          </p:txBody>
        </p:sp>
        <p:sp>
          <p:nvSpPr>
            <p:cNvPr id="70" name="Rectangle 45"/>
            <p:cNvSpPr/>
            <p:nvPr userDrawn="1"/>
          </p:nvSpPr>
          <p:spPr bwMode="black">
            <a:xfrm>
              <a:off x="10853530" y="4771165"/>
              <a:ext cx="162133" cy="198400"/>
            </a:xfrm>
            <a:custGeom>
              <a:avLst/>
              <a:gdLst>
                <a:gd name="connsiteX0" fmla="*/ 0 w 1200544"/>
                <a:gd name="connsiteY0" fmla="*/ 0 h 106726"/>
                <a:gd name="connsiteX1" fmla="*/ 1200544 w 1200544"/>
                <a:gd name="connsiteY1" fmla="*/ 0 h 106726"/>
                <a:gd name="connsiteX2" fmla="*/ 1200544 w 1200544"/>
                <a:gd name="connsiteY2" fmla="*/ 106726 h 106726"/>
                <a:gd name="connsiteX3" fmla="*/ 0 w 1200544"/>
                <a:gd name="connsiteY3" fmla="*/ 106726 h 106726"/>
                <a:gd name="connsiteX4" fmla="*/ 0 w 1200544"/>
                <a:gd name="connsiteY4" fmla="*/ 0 h 106726"/>
                <a:gd name="connsiteX0" fmla="*/ 0 w 1200544"/>
                <a:gd name="connsiteY0" fmla="*/ 0 h 106726"/>
                <a:gd name="connsiteX1" fmla="*/ 1200544 w 1200544"/>
                <a:gd name="connsiteY1" fmla="*/ 0 h 106726"/>
                <a:gd name="connsiteX2" fmla="*/ 0 w 1200544"/>
                <a:gd name="connsiteY2" fmla="*/ 106726 h 106726"/>
                <a:gd name="connsiteX3" fmla="*/ 0 w 1200544"/>
                <a:gd name="connsiteY3" fmla="*/ 0 h 106726"/>
              </a:gdLst>
              <a:ahLst/>
              <a:cxnLst>
                <a:cxn ang="0">
                  <a:pos x="connsiteX0" y="connsiteY0"/>
                </a:cxn>
                <a:cxn ang="0">
                  <a:pos x="connsiteX1" y="connsiteY1"/>
                </a:cxn>
                <a:cxn ang="0">
                  <a:pos x="connsiteX2" y="connsiteY2"/>
                </a:cxn>
                <a:cxn ang="0">
                  <a:pos x="connsiteX3" y="connsiteY3"/>
                </a:cxn>
              </a:cxnLst>
              <a:rect l="l" t="t" r="r" b="b"/>
              <a:pathLst>
                <a:path w="1200544" h="106726">
                  <a:moveTo>
                    <a:pt x="0" y="0"/>
                  </a:moveTo>
                  <a:lnTo>
                    <a:pt x="1200544" y="0"/>
                  </a:lnTo>
                  <a:lnTo>
                    <a:pt x="0" y="106726"/>
                  </a:lnTo>
                  <a:lnTo>
                    <a:pt x="0" y="0"/>
                  </a:lnTo>
                  <a:close/>
                </a:path>
              </a:pathLst>
            </a:custGeom>
            <a:grpFill/>
            <a:ln w="10795" cap="flat" cmpd="sng" algn="ctr">
              <a:noFill/>
              <a:prstDash val="solid"/>
            </a:ln>
            <a:effectLst/>
          </p:spPr>
          <p:txBody>
            <a:bodyPr rtlCol="0" anchor="ctr"/>
            <a:lstStyle/>
            <a:p>
              <a:pPr algn="ctr">
                <a:defRPr/>
              </a:pPr>
              <a:endParaRPr lang="en-US" kern="0" dirty="0">
                <a:solidFill>
                  <a:sysClr val="window" lastClr="FFFFFF"/>
                </a:solidFill>
                <a:latin typeface="メイリオ" panose="020B0604030504040204" pitchFamily="50" charset="-128"/>
                <a:ea typeface="メイリオ" panose="020B0604030504040204" pitchFamily="50" charset="-128"/>
              </a:endParaRPr>
            </a:p>
          </p:txBody>
        </p:sp>
      </p:grpSp>
      <p:sp>
        <p:nvSpPr>
          <p:cNvPr id="54" name="Rectangle 53"/>
          <p:cNvSpPr/>
          <p:nvPr userDrawn="1"/>
        </p:nvSpPr>
        <p:spPr bwMode="black">
          <a:xfrm>
            <a:off x="548813" y="4557713"/>
            <a:ext cx="1097969" cy="10672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87"/>
            <a:endParaRPr lang="en-US" sz="2400" dirty="0">
              <a:solidFill>
                <a:prstClr val="white"/>
              </a:solidFill>
              <a:latin typeface="メイリオ" panose="020B0604030504040204" pitchFamily="50" charset="-128"/>
              <a:ea typeface="メイリオ" panose="020B0604030504040204" pitchFamily="50" charset="-128"/>
            </a:endParaRPr>
          </a:p>
        </p:txBody>
      </p:sp>
      <p:cxnSp>
        <p:nvCxnSpPr>
          <p:cNvPr id="63" name="Straight Connector 62"/>
          <p:cNvCxnSpPr/>
          <p:nvPr userDrawn="1"/>
        </p:nvCxnSpPr>
        <p:spPr>
          <a:xfrm>
            <a:off x="548813" y="4664439"/>
            <a:ext cx="10421807"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09319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Section Header_RED">
    <p:bg>
      <p:bgPr>
        <a:solidFill>
          <a:schemeClr val="bg2">
            <a:lumMod val="50000"/>
            <a:lumOff val="50000"/>
            <a:alpha val="0"/>
          </a:schemeClr>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893"/>
            <a:ext cx="12193587" cy="6857107"/>
          </a:xfrm>
          <a:prstGeom prst="rect">
            <a:avLst/>
          </a:prstGeom>
        </p:spPr>
      </p:pic>
      <p:sp>
        <p:nvSpPr>
          <p:cNvPr id="17" name="Rectangle 16"/>
          <p:cNvSpPr/>
          <p:nvPr userDrawn="1"/>
        </p:nvSpPr>
        <p:spPr bwMode="black">
          <a:xfrm>
            <a:off x="0" y="6384692"/>
            <a:ext cx="12195176" cy="47336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1218987"/>
            <a:endParaRPr lang="en-US" sz="2400" dirty="0">
              <a:solidFill>
                <a:prstClr val="white"/>
              </a:solidFill>
              <a:latin typeface="メイリオ" panose="020B0604030504040204" pitchFamily="50" charset="-128"/>
              <a:ea typeface="メイリオ" panose="020B0604030504040204" pitchFamily="50" charset="-128"/>
            </a:endParaRPr>
          </a:p>
        </p:txBody>
      </p:sp>
      <p:cxnSp>
        <p:nvCxnSpPr>
          <p:cNvPr id="18" name="Straight Connector 17"/>
          <p:cNvCxnSpPr/>
          <p:nvPr userDrawn="1"/>
        </p:nvCxnSpPr>
        <p:spPr>
          <a:xfrm>
            <a:off x="0" y="6384631"/>
            <a:ext cx="12192127" cy="0"/>
          </a:xfrm>
          <a:prstGeom prst="line">
            <a:avLst/>
          </a:prstGeom>
          <a:ln w="38100">
            <a:solidFill>
              <a:schemeClr val="bg1"/>
            </a:solidFill>
          </a:ln>
          <a:effectLst>
            <a:outerShdw blurRad="25400" dist="12700" dir="16200000"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51" name="Footer Placeholder 50"/>
          <p:cNvSpPr>
            <a:spLocks noGrp="1"/>
          </p:cNvSpPr>
          <p:nvPr>
            <p:ph type="ftr" sz="quarter" idx="10"/>
          </p:nvPr>
        </p:nvSpPr>
        <p:spPr>
          <a:xfrm>
            <a:off x="548783" y="6473952"/>
            <a:ext cx="3861806" cy="153888"/>
          </a:xfrm>
        </p:spPr>
        <p:txBody>
          <a:bodyPr/>
          <a:lstStyle>
            <a:lvl1pPr>
              <a:defRPr>
                <a:solidFill>
                  <a:schemeClr val="bg1"/>
                </a:solidFill>
                <a:latin typeface="メイリオ" panose="020B0604030504040204" pitchFamily="50" charset="-128"/>
                <a:ea typeface="メイリオ" panose="020B0604030504040204" pitchFamily="50" charset="-128"/>
              </a:defRPr>
            </a:lvl1pPr>
          </a:lstStyle>
          <a:p>
            <a:r>
              <a:rPr lang="en-US" sz="1000">
                <a:solidFill>
                  <a:prstClr val="white"/>
                </a:solidFill>
                <a:cs typeface="Arial" pitchFamily="34" charset="0"/>
              </a:rPr>
              <a:t>2015 Lenovo Internal. All rights reserved.</a:t>
            </a:r>
            <a:endParaRPr lang="en-US" sz="1000" dirty="0">
              <a:solidFill>
                <a:prstClr val="white"/>
              </a:solidFill>
              <a:cs typeface="Arial" pitchFamily="34" charset="0"/>
            </a:endParaRPr>
          </a:p>
        </p:txBody>
      </p:sp>
      <p:sp>
        <p:nvSpPr>
          <p:cNvPr id="46" name="Title 16"/>
          <p:cNvSpPr>
            <a:spLocks noGrp="1"/>
          </p:cNvSpPr>
          <p:nvPr>
            <p:ph type="title" hasCustomPrompt="1"/>
          </p:nvPr>
        </p:nvSpPr>
        <p:spPr bwMode="gray">
          <a:xfrm>
            <a:off x="1765252" y="1709928"/>
            <a:ext cx="9585408" cy="2852928"/>
          </a:xfrm>
          <a:prstGeom prst="rect">
            <a:avLst/>
          </a:prstGeom>
        </p:spPr>
        <p:txBody>
          <a:bodyPr lIns="0" tIns="0" rIns="0" bIns="0" anchor="b" anchorCtr="0"/>
          <a:lstStyle>
            <a:lvl1pPr marL="0" algn="l" defTabSz="1218987" rtl="0" eaLnBrk="1" latinLnBrk="0" hangingPunct="1">
              <a:lnSpc>
                <a:spcPts val="6480"/>
              </a:lnSpc>
              <a:spcBef>
                <a:spcPct val="0"/>
              </a:spcBef>
              <a:buNone/>
              <a:defRPr lang="en-US" sz="4800" b="0" kern="1200" cap="none" spc="0" baseline="0" dirty="0">
                <a:solidFill>
                  <a:schemeClr val="bg1"/>
                </a:solidFill>
                <a:latin typeface="メイリオ" panose="020B0604030504040204" pitchFamily="50" charset="-128"/>
                <a:ea typeface="メイリオ" panose="020B0604030504040204" pitchFamily="50" charset="-128"/>
                <a:cs typeface="Arial" pitchFamily="34" charset="0"/>
              </a:defRPr>
            </a:lvl1pPr>
          </a:lstStyle>
          <a:p>
            <a:r>
              <a:rPr lang="en-US" dirty="0"/>
              <a:t>Click to edit section header title</a:t>
            </a:r>
          </a:p>
        </p:txBody>
      </p:sp>
      <p:pic>
        <p:nvPicPr>
          <p:cNvPr id="10" name="Picture 9"/>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bwMode="ltGray">
          <a:xfrm>
            <a:off x="1524" y="0"/>
            <a:ext cx="12192127" cy="711200"/>
          </a:xfrm>
          <a:prstGeom prst="rect">
            <a:avLst/>
          </a:prstGeom>
          <a:noFill/>
          <a:ln>
            <a:noFill/>
          </a:ln>
        </p:spPr>
      </p:pic>
      <p:sp>
        <p:nvSpPr>
          <p:cNvPr id="11" name="Text Placeholder 2"/>
          <p:cNvSpPr>
            <a:spLocks noGrp="1"/>
          </p:cNvSpPr>
          <p:nvPr>
            <p:ph type="body" idx="1" hasCustomPrompt="1"/>
          </p:nvPr>
        </p:nvSpPr>
        <p:spPr bwMode="white">
          <a:xfrm>
            <a:off x="1765252" y="4589524"/>
            <a:ext cx="9585154" cy="1500187"/>
          </a:xfrm>
          <a:prstGeom prst="rect">
            <a:avLst/>
          </a:prstGeom>
        </p:spPr>
        <p:txBody>
          <a:bodyPr/>
          <a:lstStyle>
            <a:lvl1pPr marL="0" indent="0">
              <a:buNone/>
              <a:defRPr sz="2400">
                <a:solidFill>
                  <a:schemeClr val="bg1"/>
                </a:solidFill>
                <a:latin typeface="メイリオ" panose="020B0604030504040204" pitchFamily="50" charset="-128"/>
                <a:ea typeface="メイリオ" panose="020B0604030504040204" pitchFamily="50" charset="-128"/>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subtitle text</a:t>
            </a:r>
          </a:p>
        </p:txBody>
      </p:sp>
      <p:cxnSp>
        <p:nvCxnSpPr>
          <p:cNvPr id="12" name="Straight Connector 11"/>
          <p:cNvCxnSpPr/>
          <p:nvPr userDrawn="1"/>
        </p:nvCxnSpPr>
        <p:spPr bwMode="white">
          <a:xfrm>
            <a:off x="1652211" y="4563269"/>
            <a:ext cx="0" cy="1816894"/>
          </a:xfrm>
          <a:prstGeom prst="line">
            <a:avLst/>
          </a:prstGeom>
          <a:ln w="12700">
            <a:solidFill>
              <a:schemeClr val="bg1"/>
            </a:solidFill>
            <a:tailEnd type="oval" w="lg" len="lg"/>
          </a:ln>
        </p:spPr>
        <p:style>
          <a:lnRef idx="1">
            <a:schemeClr val="accent1"/>
          </a:lnRef>
          <a:fillRef idx="0">
            <a:schemeClr val="accent1"/>
          </a:fillRef>
          <a:effectRef idx="0">
            <a:schemeClr val="accent1"/>
          </a:effectRef>
          <a:fontRef idx="minor">
            <a:schemeClr val="tx1"/>
          </a:fontRef>
        </p:style>
      </p:cxnSp>
      <p:sp>
        <p:nvSpPr>
          <p:cNvPr id="14" name="Oval 13"/>
          <p:cNvSpPr/>
          <p:nvPr userDrawn="1"/>
        </p:nvSpPr>
        <p:spPr bwMode="gray">
          <a:xfrm>
            <a:off x="1592790" y="6329604"/>
            <a:ext cx="118903" cy="118872"/>
          </a:xfrm>
          <a:prstGeom prst="ellipse">
            <a:avLst/>
          </a:prstGeom>
          <a:solidFill>
            <a:schemeClr val="accent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1218987"/>
            <a:endParaRPr lang="en-US" sz="2400" dirty="0">
              <a:solidFill>
                <a:prstClr val="white"/>
              </a:solidFill>
              <a:latin typeface="メイリオ" panose="020B0604030504040204" pitchFamily="50" charset="-128"/>
              <a:ea typeface="メイリオ" panose="020B0604030504040204" pitchFamily="50" charset="-128"/>
            </a:endParaRPr>
          </a:p>
        </p:txBody>
      </p:sp>
      <p:sp>
        <p:nvSpPr>
          <p:cNvPr id="16" name="Freeform 5"/>
          <p:cNvSpPr>
            <a:spLocks noEditPoints="1"/>
          </p:cNvSpPr>
          <p:nvPr userDrawn="1"/>
        </p:nvSpPr>
        <p:spPr bwMode="white">
          <a:xfrm>
            <a:off x="1172326" y="4087610"/>
            <a:ext cx="347680" cy="346881"/>
          </a:xfrm>
          <a:custGeom>
            <a:avLst/>
            <a:gdLst>
              <a:gd name="T0" fmla="*/ 206 w 412"/>
              <a:gd name="T1" fmla="*/ 0 h 412"/>
              <a:gd name="T2" fmla="*/ 0 w 412"/>
              <a:gd name="T3" fmla="*/ 206 h 412"/>
              <a:gd name="T4" fmla="*/ 206 w 412"/>
              <a:gd name="T5" fmla="*/ 412 h 412"/>
              <a:gd name="T6" fmla="*/ 412 w 412"/>
              <a:gd name="T7" fmla="*/ 206 h 412"/>
              <a:gd name="T8" fmla="*/ 206 w 412"/>
              <a:gd name="T9" fmla="*/ 0 h 412"/>
              <a:gd name="T10" fmla="*/ 206 w 412"/>
              <a:gd name="T11" fmla="*/ 376 h 412"/>
              <a:gd name="T12" fmla="*/ 36 w 412"/>
              <a:gd name="T13" fmla="*/ 206 h 412"/>
              <a:gd name="T14" fmla="*/ 206 w 412"/>
              <a:gd name="T15" fmla="*/ 36 h 412"/>
              <a:gd name="T16" fmla="*/ 376 w 412"/>
              <a:gd name="T17" fmla="*/ 206 h 412"/>
              <a:gd name="T18" fmla="*/ 206 w 412"/>
              <a:gd name="T19" fmla="*/ 376 h 412"/>
              <a:gd name="T20" fmla="*/ 328 w 412"/>
              <a:gd name="T21" fmla="*/ 206 h 412"/>
              <a:gd name="T22" fmla="*/ 260 w 412"/>
              <a:gd name="T23" fmla="*/ 274 h 412"/>
              <a:gd name="T24" fmla="*/ 222 w 412"/>
              <a:gd name="T25" fmla="*/ 274 h 412"/>
              <a:gd name="T26" fmla="*/ 271 w 412"/>
              <a:gd name="T27" fmla="*/ 225 h 412"/>
              <a:gd name="T28" fmla="*/ 90 w 412"/>
              <a:gd name="T29" fmla="*/ 225 h 412"/>
              <a:gd name="T30" fmla="*/ 90 w 412"/>
              <a:gd name="T31" fmla="*/ 218 h 412"/>
              <a:gd name="T32" fmla="*/ 90 w 412"/>
              <a:gd name="T33" fmla="*/ 194 h 412"/>
              <a:gd name="T34" fmla="*/ 90 w 412"/>
              <a:gd name="T35" fmla="*/ 187 h 412"/>
              <a:gd name="T36" fmla="*/ 271 w 412"/>
              <a:gd name="T37" fmla="*/ 187 h 412"/>
              <a:gd name="T38" fmla="*/ 222 w 412"/>
              <a:gd name="T39" fmla="*/ 138 h 412"/>
              <a:gd name="T40" fmla="*/ 260 w 412"/>
              <a:gd name="T41" fmla="*/ 138 h 412"/>
              <a:gd name="T42" fmla="*/ 328 w 412"/>
              <a:gd name="T43" fmla="*/ 206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12" h="412">
                <a:moveTo>
                  <a:pt x="206" y="0"/>
                </a:moveTo>
                <a:cubicBezTo>
                  <a:pt x="92" y="0"/>
                  <a:pt x="0" y="92"/>
                  <a:pt x="0" y="206"/>
                </a:cubicBezTo>
                <a:cubicBezTo>
                  <a:pt x="0" y="319"/>
                  <a:pt x="92" y="412"/>
                  <a:pt x="206" y="412"/>
                </a:cubicBezTo>
                <a:cubicBezTo>
                  <a:pt x="320" y="412"/>
                  <a:pt x="412" y="319"/>
                  <a:pt x="412" y="206"/>
                </a:cubicBezTo>
                <a:cubicBezTo>
                  <a:pt x="412" y="92"/>
                  <a:pt x="320" y="0"/>
                  <a:pt x="206" y="0"/>
                </a:cubicBezTo>
                <a:close/>
                <a:moveTo>
                  <a:pt x="206" y="376"/>
                </a:moveTo>
                <a:cubicBezTo>
                  <a:pt x="112" y="376"/>
                  <a:pt x="36" y="300"/>
                  <a:pt x="36" y="206"/>
                </a:cubicBezTo>
                <a:cubicBezTo>
                  <a:pt x="36" y="112"/>
                  <a:pt x="112" y="36"/>
                  <a:pt x="206" y="36"/>
                </a:cubicBezTo>
                <a:cubicBezTo>
                  <a:pt x="300" y="36"/>
                  <a:pt x="376" y="112"/>
                  <a:pt x="376" y="206"/>
                </a:cubicBezTo>
                <a:cubicBezTo>
                  <a:pt x="376" y="300"/>
                  <a:pt x="300" y="376"/>
                  <a:pt x="206" y="376"/>
                </a:cubicBezTo>
                <a:close/>
                <a:moveTo>
                  <a:pt x="328" y="206"/>
                </a:moveTo>
                <a:cubicBezTo>
                  <a:pt x="260" y="274"/>
                  <a:pt x="260" y="274"/>
                  <a:pt x="260" y="274"/>
                </a:cubicBezTo>
                <a:cubicBezTo>
                  <a:pt x="222" y="274"/>
                  <a:pt x="222" y="274"/>
                  <a:pt x="222" y="274"/>
                </a:cubicBezTo>
                <a:cubicBezTo>
                  <a:pt x="271" y="225"/>
                  <a:pt x="271" y="225"/>
                  <a:pt x="271" y="225"/>
                </a:cubicBezTo>
                <a:cubicBezTo>
                  <a:pt x="90" y="225"/>
                  <a:pt x="90" y="225"/>
                  <a:pt x="90" y="225"/>
                </a:cubicBezTo>
                <a:cubicBezTo>
                  <a:pt x="90" y="218"/>
                  <a:pt x="90" y="218"/>
                  <a:pt x="90" y="218"/>
                </a:cubicBezTo>
                <a:cubicBezTo>
                  <a:pt x="90" y="194"/>
                  <a:pt x="90" y="194"/>
                  <a:pt x="90" y="194"/>
                </a:cubicBezTo>
                <a:cubicBezTo>
                  <a:pt x="90" y="187"/>
                  <a:pt x="90" y="187"/>
                  <a:pt x="90" y="187"/>
                </a:cubicBezTo>
                <a:cubicBezTo>
                  <a:pt x="271" y="187"/>
                  <a:pt x="271" y="187"/>
                  <a:pt x="271" y="187"/>
                </a:cubicBezTo>
                <a:cubicBezTo>
                  <a:pt x="222" y="138"/>
                  <a:pt x="222" y="138"/>
                  <a:pt x="222" y="138"/>
                </a:cubicBezTo>
                <a:cubicBezTo>
                  <a:pt x="260" y="138"/>
                  <a:pt x="260" y="138"/>
                  <a:pt x="260" y="138"/>
                </a:cubicBezTo>
                <a:lnTo>
                  <a:pt x="328" y="20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dirty="0">
              <a:solidFill>
                <a:srgbClr val="000000"/>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9299946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Title Only - No Background">
    <p:spTree>
      <p:nvGrpSpPr>
        <p:cNvPr id="1" name=""/>
        <p:cNvGrpSpPr/>
        <p:nvPr/>
      </p:nvGrpSpPr>
      <p:grpSpPr>
        <a:xfrm>
          <a:off x="0" y="0"/>
          <a:ext cx="0" cy="0"/>
          <a:chOff x="0" y="0"/>
          <a:chExt cx="0" cy="0"/>
        </a:xfrm>
      </p:grpSpPr>
      <p:sp>
        <p:nvSpPr>
          <p:cNvPr id="10" name="Footer Placeholder 9"/>
          <p:cNvSpPr>
            <a:spLocks noGrp="1"/>
          </p:cNvSpPr>
          <p:nvPr>
            <p:ph type="ftr" sz="quarter" idx="10"/>
          </p:nvPr>
        </p:nvSpPr>
        <p:spPr>
          <a:xfrm>
            <a:off x="548783" y="6397069"/>
            <a:ext cx="2413972" cy="307777"/>
          </a:xfrm>
        </p:spPr>
        <p:txBody>
          <a:bodyPr/>
          <a:lstStyle>
            <a:lvl1pPr>
              <a:defRPr cap="none">
                <a:latin typeface="メイリオ" panose="020B0604030504040204" pitchFamily="50" charset="-128"/>
                <a:ea typeface="メイリオ" panose="020B0604030504040204" pitchFamily="50" charset="-128"/>
              </a:defRPr>
            </a:lvl1pPr>
          </a:lstStyle>
          <a:p>
            <a:r>
              <a:rPr lang="en-US" sz="1000">
                <a:solidFill>
                  <a:srgbClr val="939598"/>
                </a:solidFill>
                <a:cs typeface="Arial" pitchFamily="34" charset="0"/>
              </a:rPr>
              <a:t>2015 Lenovo Internal. All rights reserved.</a:t>
            </a:r>
            <a:endParaRPr lang="en-US" sz="1000" dirty="0">
              <a:solidFill>
                <a:srgbClr val="939598"/>
              </a:solidFill>
              <a:cs typeface="Arial" pitchFamily="34" charset="0"/>
            </a:endParaRPr>
          </a:p>
        </p:txBody>
      </p:sp>
      <p:sp>
        <p:nvSpPr>
          <p:cNvPr id="21" name="Title 28"/>
          <p:cNvSpPr>
            <a:spLocks noGrp="1"/>
          </p:cNvSpPr>
          <p:nvPr>
            <p:ph type="title" hasCustomPrompt="1"/>
          </p:nvPr>
        </p:nvSpPr>
        <p:spPr bwMode="gray">
          <a:xfrm>
            <a:off x="548783" y="274320"/>
            <a:ext cx="11076268" cy="521208"/>
          </a:xfrm>
          <a:prstGeom prst="rect">
            <a:avLst/>
          </a:prstGeom>
        </p:spPr>
        <p:txBody>
          <a:bodyPr wrap="square" lIns="0" tIns="0" rIns="0" bIns="0" anchor="ctr" anchorCtr="0"/>
          <a:lstStyle>
            <a:lvl1pPr marL="0" algn="l" defTabSz="1218987" rtl="0" eaLnBrk="1" latinLnBrk="0" hangingPunct="1">
              <a:lnSpc>
                <a:spcPct val="100000"/>
              </a:lnSpc>
              <a:spcBef>
                <a:spcPct val="0"/>
              </a:spcBef>
              <a:buNone/>
              <a:tabLst>
                <a:tab pos="1218987" algn="l"/>
              </a:tabLst>
              <a:defRPr lang="en-US" sz="3600" kern="1200" cap="none" spc="0" baseline="0" dirty="0">
                <a:solidFill>
                  <a:schemeClr val="tx1"/>
                </a:solidFill>
                <a:latin typeface="メイリオ" panose="020B0604030504040204" pitchFamily="50" charset="-128"/>
                <a:ea typeface="メイリオ" panose="020B0604030504040204" pitchFamily="50" charset="-128"/>
                <a:cs typeface="Arial" pitchFamily="34" charset="0"/>
              </a:defRPr>
            </a:lvl1pPr>
          </a:lstStyle>
          <a:p>
            <a:r>
              <a:rPr lang="en-US" dirty="0"/>
              <a:t>Click To Edit Master Title</a:t>
            </a:r>
          </a:p>
        </p:txBody>
      </p:sp>
      <p:sp>
        <p:nvSpPr>
          <p:cNvPr id="9" name="Freeform 5"/>
          <p:cNvSpPr>
            <a:spLocks noChangeAspect="1" noEditPoints="1"/>
          </p:cNvSpPr>
          <p:nvPr userDrawn="1"/>
        </p:nvSpPr>
        <p:spPr bwMode="black">
          <a:xfrm>
            <a:off x="205438" y="423411"/>
            <a:ext cx="200639" cy="200587"/>
          </a:xfrm>
          <a:custGeom>
            <a:avLst/>
            <a:gdLst>
              <a:gd name="T0" fmla="*/ 684 w 1368"/>
              <a:gd name="T1" fmla="*/ 0 h 1368"/>
              <a:gd name="T2" fmla="*/ 0 w 1368"/>
              <a:gd name="T3" fmla="*/ 684 h 1368"/>
              <a:gd name="T4" fmla="*/ 684 w 1368"/>
              <a:gd name="T5" fmla="*/ 1368 h 1368"/>
              <a:gd name="T6" fmla="*/ 1368 w 1368"/>
              <a:gd name="T7" fmla="*/ 684 h 1368"/>
              <a:gd name="T8" fmla="*/ 684 w 1368"/>
              <a:gd name="T9" fmla="*/ 0 h 1368"/>
              <a:gd name="T10" fmla="*/ 1068 w 1368"/>
              <a:gd name="T11" fmla="*/ 698 h 1368"/>
              <a:gd name="T12" fmla="*/ 973 w 1368"/>
              <a:gd name="T13" fmla="*/ 793 h 1368"/>
              <a:gd name="T14" fmla="*/ 793 w 1368"/>
              <a:gd name="T15" fmla="*/ 793 h 1368"/>
              <a:gd name="T16" fmla="*/ 793 w 1368"/>
              <a:gd name="T17" fmla="*/ 973 h 1368"/>
              <a:gd name="T18" fmla="*/ 698 w 1368"/>
              <a:gd name="T19" fmla="*/ 1068 h 1368"/>
              <a:gd name="T20" fmla="*/ 670 w 1368"/>
              <a:gd name="T21" fmla="*/ 1068 h 1368"/>
              <a:gd name="T22" fmla="*/ 576 w 1368"/>
              <a:gd name="T23" fmla="*/ 973 h 1368"/>
              <a:gd name="T24" fmla="*/ 576 w 1368"/>
              <a:gd name="T25" fmla="*/ 793 h 1368"/>
              <a:gd name="T26" fmla="*/ 396 w 1368"/>
              <a:gd name="T27" fmla="*/ 793 h 1368"/>
              <a:gd name="T28" fmla="*/ 301 w 1368"/>
              <a:gd name="T29" fmla="*/ 698 h 1368"/>
              <a:gd name="T30" fmla="*/ 301 w 1368"/>
              <a:gd name="T31" fmla="*/ 671 h 1368"/>
              <a:gd name="T32" fmla="*/ 396 w 1368"/>
              <a:gd name="T33" fmla="*/ 576 h 1368"/>
              <a:gd name="T34" fmla="*/ 576 w 1368"/>
              <a:gd name="T35" fmla="*/ 576 h 1368"/>
              <a:gd name="T36" fmla="*/ 576 w 1368"/>
              <a:gd name="T37" fmla="*/ 396 h 1368"/>
              <a:gd name="T38" fmla="*/ 670 w 1368"/>
              <a:gd name="T39" fmla="*/ 301 h 1368"/>
              <a:gd name="T40" fmla="*/ 698 w 1368"/>
              <a:gd name="T41" fmla="*/ 301 h 1368"/>
              <a:gd name="T42" fmla="*/ 793 w 1368"/>
              <a:gd name="T43" fmla="*/ 396 h 1368"/>
              <a:gd name="T44" fmla="*/ 793 w 1368"/>
              <a:gd name="T45" fmla="*/ 576 h 1368"/>
              <a:gd name="T46" fmla="*/ 973 w 1368"/>
              <a:gd name="T47" fmla="*/ 576 h 1368"/>
              <a:gd name="T48" fmla="*/ 1068 w 1368"/>
              <a:gd name="T49" fmla="*/ 671 h 1368"/>
              <a:gd name="T50" fmla="*/ 1068 w 1368"/>
              <a:gd name="T51" fmla="*/ 698 h 1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368" h="1368">
                <a:moveTo>
                  <a:pt x="684" y="0"/>
                </a:moveTo>
                <a:cubicBezTo>
                  <a:pt x="307" y="0"/>
                  <a:pt x="0" y="307"/>
                  <a:pt x="0" y="684"/>
                </a:cubicBezTo>
                <a:cubicBezTo>
                  <a:pt x="0" y="1062"/>
                  <a:pt x="307" y="1368"/>
                  <a:pt x="684" y="1368"/>
                </a:cubicBezTo>
                <a:cubicBezTo>
                  <a:pt x="1062" y="1368"/>
                  <a:pt x="1368" y="1062"/>
                  <a:pt x="1368" y="684"/>
                </a:cubicBezTo>
                <a:cubicBezTo>
                  <a:pt x="1368" y="307"/>
                  <a:pt x="1062" y="0"/>
                  <a:pt x="684" y="0"/>
                </a:cubicBezTo>
                <a:close/>
                <a:moveTo>
                  <a:pt x="1068" y="698"/>
                </a:moveTo>
                <a:cubicBezTo>
                  <a:pt x="1068" y="751"/>
                  <a:pt x="1025" y="793"/>
                  <a:pt x="973" y="793"/>
                </a:cubicBezTo>
                <a:cubicBezTo>
                  <a:pt x="793" y="793"/>
                  <a:pt x="793" y="793"/>
                  <a:pt x="793" y="793"/>
                </a:cubicBezTo>
                <a:cubicBezTo>
                  <a:pt x="793" y="973"/>
                  <a:pt x="793" y="973"/>
                  <a:pt x="793" y="973"/>
                </a:cubicBezTo>
                <a:cubicBezTo>
                  <a:pt x="793" y="1025"/>
                  <a:pt x="750" y="1068"/>
                  <a:pt x="698" y="1068"/>
                </a:cubicBezTo>
                <a:cubicBezTo>
                  <a:pt x="670" y="1068"/>
                  <a:pt x="670" y="1068"/>
                  <a:pt x="670" y="1068"/>
                </a:cubicBezTo>
                <a:cubicBezTo>
                  <a:pt x="618" y="1068"/>
                  <a:pt x="576" y="1025"/>
                  <a:pt x="576" y="973"/>
                </a:cubicBezTo>
                <a:cubicBezTo>
                  <a:pt x="576" y="793"/>
                  <a:pt x="576" y="793"/>
                  <a:pt x="576" y="793"/>
                </a:cubicBezTo>
                <a:cubicBezTo>
                  <a:pt x="396" y="793"/>
                  <a:pt x="396" y="793"/>
                  <a:pt x="396" y="793"/>
                </a:cubicBezTo>
                <a:cubicBezTo>
                  <a:pt x="344" y="793"/>
                  <a:pt x="301" y="751"/>
                  <a:pt x="301" y="698"/>
                </a:cubicBezTo>
                <a:cubicBezTo>
                  <a:pt x="301" y="671"/>
                  <a:pt x="301" y="671"/>
                  <a:pt x="301" y="671"/>
                </a:cubicBezTo>
                <a:cubicBezTo>
                  <a:pt x="301" y="618"/>
                  <a:pt x="344" y="576"/>
                  <a:pt x="396" y="576"/>
                </a:cubicBezTo>
                <a:cubicBezTo>
                  <a:pt x="576" y="576"/>
                  <a:pt x="576" y="576"/>
                  <a:pt x="576" y="576"/>
                </a:cubicBezTo>
                <a:cubicBezTo>
                  <a:pt x="576" y="396"/>
                  <a:pt x="576" y="396"/>
                  <a:pt x="576" y="396"/>
                </a:cubicBezTo>
                <a:cubicBezTo>
                  <a:pt x="576" y="344"/>
                  <a:pt x="618" y="301"/>
                  <a:pt x="670" y="301"/>
                </a:cubicBezTo>
                <a:cubicBezTo>
                  <a:pt x="698" y="301"/>
                  <a:pt x="698" y="301"/>
                  <a:pt x="698" y="301"/>
                </a:cubicBezTo>
                <a:cubicBezTo>
                  <a:pt x="750" y="301"/>
                  <a:pt x="793" y="344"/>
                  <a:pt x="793" y="396"/>
                </a:cubicBezTo>
                <a:cubicBezTo>
                  <a:pt x="793" y="576"/>
                  <a:pt x="793" y="576"/>
                  <a:pt x="793" y="576"/>
                </a:cubicBezTo>
                <a:cubicBezTo>
                  <a:pt x="973" y="576"/>
                  <a:pt x="973" y="576"/>
                  <a:pt x="973" y="576"/>
                </a:cubicBezTo>
                <a:cubicBezTo>
                  <a:pt x="1025" y="576"/>
                  <a:pt x="1068" y="618"/>
                  <a:pt x="1068" y="671"/>
                </a:cubicBezTo>
                <a:lnTo>
                  <a:pt x="1068" y="698"/>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defTabSz="1218987"/>
            <a:endParaRPr lang="en-US" sz="2400" dirty="0">
              <a:solidFill>
                <a:srgbClr val="000000"/>
              </a:solidFill>
              <a:latin typeface="メイリオ" panose="020B0604030504040204" pitchFamily="50" charset="-128"/>
              <a:ea typeface="メイリオ" panose="020B0604030504040204" pitchFamily="50" charset="-128"/>
            </a:endParaRPr>
          </a:p>
        </p:txBody>
      </p:sp>
      <p:sp>
        <p:nvSpPr>
          <p:cNvPr id="12" name="Rectangle 11"/>
          <p:cNvSpPr/>
          <p:nvPr userDrawn="1"/>
        </p:nvSpPr>
        <p:spPr bwMode="gray">
          <a:xfrm>
            <a:off x="11751760" y="6395775"/>
            <a:ext cx="443416" cy="322249"/>
          </a:xfrm>
          <a:prstGeom prst="rect">
            <a:avLst/>
          </a:prstGeom>
          <a:solidFill>
            <a:schemeClr val="tx1"/>
          </a:solidFill>
          <a:ln>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87"/>
            <a:endParaRPr lang="en-US" sz="2400" dirty="0">
              <a:solidFill>
                <a:prstClr val="white"/>
              </a:solidFill>
              <a:latin typeface="メイリオ" panose="020B0604030504040204" pitchFamily="50" charset="-128"/>
              <a:ea typeface="メイリオ" panose="020B0604030504040204" pitchFamily="50" charset="-128"/>
            </a:endParaRPr>
          </a:p>
        </p:txBody>
      </p:sp>
      <p:sp>
        <p:nvSpPr>
          <p:cNvPr id="13" name="TextBox slide number"/>
          <p:cNvSpPr txBox="1"/>
          <p:nvPr userDrawn="1"/>
        </p:nvSpPr>
        <p:spPr bwMode="white">
          <a:xfrm>
            <a:off x="11751760" y="6389319"/>
            <a:ext cx="450462" cy="246221"/>
          </a:xfrm>
          <a:prstGeom prst="rect">
            <a:avLst/>
          </a:prstGeom>
        </p:spPr>
        <p:txBody>
          <a:bodyPr vert="horz" lIns="0" tIns="0" rIns="0" bIns="0" rtlCol="0" anchor="b"/>
          <a:lstStyle>
            <a:defPPr>
              <a:defRPr lang="en-US"/>
            </a:defPPr>
            <a:lvl1pPr algn="ctr">
              <a:defRPr sz="1000">
                <a:solidFill>
                  <a:schemeClr val="bg1"/>
                </a:solidFill>
              </a:defRPr>
            </a:lvl1pPr>
          </a:lstStyle>
          <a:p>
            <a:pPr defTabSz="1218987"/>
            <a:fld id="{6EA5B71A-1B18-4E34-A48F-65DC4937AA99}" type="slidenum">
              <a:rPr lang="en-US" smtClean="0">
                <a:solidFill>
                  <a:prstClr val="white"/>
                </a:solidFill>
                <a:latin typeface="メイリオ" panose="020B0604030504040204" pitchFamily="50" charset="-128"/>
                <a:ea typeface="メイリオ" panose="020B0604030504040204" pitchFamily="50" charset="-128"/>
              </a:rPr>
              <a:pPr defTabSz="1218987"/>
              <a:t>‹#›</a:t>
            </a:fld>
            <a:endParaRPr lang="en-US" dirty="0">
              <a:solidFill>
                <a:prstClr val="white"/>
              </a:solidFill>
              <a:latin typeface="メイリオ" panose="020B0604030504040204" pitchFamily="50" charset="-128"/>
              <a:ea typeface="メイリオ" panose="020B0604030504040204" pitchFamily="50" charset="-128"/>
            </a:endParaRPr>
          </a:p>
        </p:txBody>
      </p:sp>
      <p:pic>
        <p:nvPicPr>
          <p:cNvPr id="15" name="Picture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16200000">
            <a:off x="11308131" y="5505414"/>
            <a:ext cx="1330737" cy="443416"/>
          </a:xfrm>
          <a:prstGeom prst="rect">
            <a:avLst/>
          </a:prstGeom>
        </p:spPr>
      </p:pic>
    </p:spTree>
    <p:extLst>
      <p:ext uri="{BB962C8B-B14F-4D97-AF65-F5344CB8AC3E}">
        <p14:creationId xmlns:p14="http://schemas.microsoft.com/office/powerpoint/2010/main" val="22831715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Only - With Background">
    <p:spTree>
      <p:nvGrpSpPr>
        <p:cNvPr id="1" name=""/>
        <p:cNvGrpSpPr/>
        <p:nvPr/>
      </p:nvGrpSpPr>
      <p:grpSpPr>
        <a:xfrm>
          <a:off x="0" y="0"/>
          <a:ext cx="0" cy="0"/>
          <a:chOff x="0" y="0"/>
          <a:chExt cx="0" cy="0"/>
        </a:xfrm>
      </p:grpSpPr>
      <p:sp>
        <p:nvSpPr>
          <p:cNvPr id="12" name="Footer Placeholder 11"/>
          <p:cNvSpPr>
            <a:spLocks noGrp="1"/>
          </p:cNvSpPr>
          <p:nvPr>
            <p:ph type="ftr" sz="quarter" idx="10"/>
          </p:nvPr>
        </p:nvSpPr>
        <p:spPr>
          <a:xfrm>
            <a:off x="548783" y="6397069"/>
            <a:ext cx="2413972" cy="307777"/>
          </a:xfrm>
        </p:spPr>
        <p:txBody>
          <a:bodyPr/>
          <a:lstStyle>
            <a:lvl1pPr>
              <a:defRPr cap="none">
                <a:latin typeface="メイリオ" panose="020B0604030504040204" pitchFamily="50" charset="-128"/>
                <a:ea typeface="メイリオ" panose="020B0604030504040204" pitchFamily="50" charset="-128"/>
              </a:defRPr>
            </a:lvl1pPr>
          </a:lstStyle>
          <a:p>
            <a:r>
              <a:rPr lang="en-US" sz="1000">
                <a:solidFill>
                  <a:srgbClr val="939598"/>
                </a:solidFill>
                <a:cs typeface="Arial" pitchFamily="34" charset="0"/>
              </a:rPr>
              <a:t>2015 Lenovo Internal. All rights reserved.</a:t>
            </a:r>
            <a:endParaRPr lang="en-US" sz="1000" dirty="0">
              <a:solidFill>
                <a:srgbClr val="939598"/>
              </a:solidFill>
              <a:cs typeface="Arial" pitchFamily="34" charset="0"/>
            </a:endParaRPr>
          </a:p>
        </p:txBody>
      </p:sp>
      <p:sp>
        <p:nvSpPr>
          <p:cNvPr id="9" name="Title 28"/>
          <p:cNvSpPr>
            <a:spLocks noGrp="1"/>
          </p:cNvSpPr>
          <p:nvPr>
            <p:ph type="title" hasCustomPrompt="1"/>
          </p:nvPr>
        </p:nvSpPr>
        <p:spPr bwMode="gray">
          <a:xfrm>
            <a:off x="548783" y="274320"/>
            <a:ext cx="11076268" cy="521208"/>
          </a:xfrm>
          <a:prstGeom prst="rect">
            <a:avLst/>
          </a:prstGeom>
        </p:spPr>
        <p:txBody>
          <a:bodyPr wrap="square" lIns="0" tIns="0" rIns="0" bIns="0" anchor="ctr" anchorCtr="0"/>
          <a:lstStyle>
            <a:lvl1pPr marL="0" algn="l" defTabSz="1218987" rtl="0" eaLnBrk="1" latinLnBrk="0" hangingPunct="1">
              <a:lnSpc>
                <a:spcPct val="100000"/>
              </a:lnSpc>
              <a:spcBef>
                <a:spcPct val="0"/>
              </a:spcBef>
              <a:buNone/>
              <a:tabLst>
                <a:tab pos="1218987" algn="l"/>
              </a:tabLst>
              <a:defRPr lang="en-US" sz="3600" kern="1200" cap="none" spc="0" baseline="0" dirty="0">
                <a:solidFill>
                  <a:schemeClr val="tx1"/>
                </a:solidFill>
                <a:latin typeface="メイリオ" panose="020B0604030504040204" pitchFamily="50" charset="-128"/>
                <a:ea typeface="メイリオ" panose="020B0604030504040204" pitchFamily="50" charset="-128"/>
                <a:cs typeface="Arial" pitchFamily="34" charset="0"/>
              </a:defRPr>
            </a:lvl1pPr>
          </a:lstStyle>
          <a:p>
            <a:r>
              <a:rPr lang="en-US" dirty="0"/>
              <a:t>Click To Edit Master Title</a:t>
            </a:r>
          </a:p>
        </p:txBody>
      </p:sp>
      <p:sp>
        <p:nvSpPr>
          <p:cNvPr id="14" name="Freeform 5"/>
          <p:cNvSpPr>
            <a:spLocks noChangeAspect="1" noEditPoints="1"/>
          </p:cNvSpPr>
          <p:nvPr userDrawn="1"/>
        </p:nvSpPr>
        <p:spPr bwMode="black">
          <a:xfrm>
            <a:off x="205438" y="423411"/>
            <a:ext cx="200639" cy="200587"/>
          </a:xfrm>
          <a:custGeom>
            <a:avLst/>
            <a:gdLst>
              <a:gd name="T0" fmla="*/ 684 w 1368"/>
              <a:gd name="T1" fmla="*/ 0 h 1368"/>
              <a:gd name="T2" fmla="*/ 0 w 1368"/>
              <a:gd name="T3" fmla="*/ 684 h 1368"/>
              <a:gd name="T4" fmla="*/ 684 w 1368"/>
              <a:gd name="T5" fmla="*/ 1368 h 1368"/>
              <a:gd name="T6" fmla="*/ 1368 w 1368"/>
              <a:gd name="T7" fmla="*/ 684 h 1368"/>
              <a:gd name="T8" fmla="*/ 684 w 1368"/>
              <a:gd name="T9" fmla="*/ 0 h 1368"/>
              <a:gd name="T10" fmla="*/ 1068 w 1368"/>
              <a:gd name="T11" fmla="*/ 698 h 1368"/>
              <a:gd name="T12" fmla="*/ 973 w 1368"/>
              <a:gd name="T13" fmla="*/ 793 h 1368"/>
              <a:gd name="T14" fmla="*/ 793 w 1368"/>
              <a:gd name="T15" fmla="*/ 793 h 1368"/>
              <a:gd name="T16" fmla="*/ 793 w 1368"/>
              <a:gd name="T17" fmla="*/ 973 h 1368"/>
              <a:gd name="T18" fmla="*/ 698 w 1368"/>
              <a:gd name="T19" fmla="*/ 1068 h 1368"/>
              <a:gd name="T20" fmla="*/ 670 w 1368"/>
              <a:gd name="T21" fmla="*/ 1068 h 1368"/>
              <a:gd name="T22" fmla="*/ 576 w 1368"/>
              <a:gd name="T23" fmla="*/ 973 h 1368"/>
              <a:gd name="T24" fmla="*/ 576 w 1368"/>
              <a:gd name="T25" fmla="*/ 793 h 1368"/>
              <a:gd name="T26" fmla="*/ 396 w 1368"/>
              <a:gd name="T27" fmla="*/ 793 h 1368"/>
              <a:gd name="T28" fmla="*/ 301 w 1368"/>
              <a:gd name="T29" fmla="*/ 698 h 1368"/>
              <a:gd name="T30" fmla="*/ 301 w 1368"/>
              <a:gd name="T31" fmla="*/ 671 h 1368"/>
              <a:gd name="T32" fmla="*/ 396 w 1368"/>
              <a:gd name="T33" fmla="*/ 576 h 1368"/>
              <a:gd name="T34" fmla="*/ 576 w 1368"/>
              <a:gd name="T35" fmla="*/ 576 h 1368"/>
              <a:gd name="T36" fmla="*/ 576 w 1368"/>
              <a:gd name="T37" fmla="*/ 396 h 1368"/>
              <a:gd name="T38" fmla="*/ 670 w 1368"/>
              <a:gd name="T39" fmla="*/ 301 h 1368"/>
              <a:gd name="T40" fmla="*/ 698 w 1368"/>
              <a:gd name="T41" fmla="*/ 301 h 1368"/>
              <a:gd name="T42" fmla="*/ 793 w 1368"/>
              <a:gd name="T43" fmla="*/ 396 h 1368"/>
              <a:gd name="T44" fmla="*/ 793 w 1368"/>
              <a:gd name="T45" fmla="*/ 576 h 1368"/>
              <a:gd name="T46" fmla="*/ 973 w 1368"/>
              <a:gd name="T47" fmla="*/ 576 h 1368"/>
              <a:gd name="T48" fmla="*/ 1068 w 1368"/>
              <a:gd name="T49" fmla="*/ 671 h 1368"/>
              <a:gd name="T50" fmla="*/ 1068 w 1368"/>
              <a:gd name="T51" fmla="*/ 698 h 1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368" h="1368">
                <a:moveTo>
                  <a:pt x="684" y="0"/>
                </a:moveTo>
                <a:cubicBezTo>
                  <a:pt x="307" y="0"/>
                  <a:pt x="0" y="307"/>
                  <a:pt x="0" y="684"/>
                </a:cubicBezTo>
                <a:cubicBezTo>
                  <a:pt x="0" y="1062"/>
                  <a:pt x="307" y="1368"/>
                  <a:pt x="684" y="1368"/>
                </a:cubicBezTo>
                <a:cubicBezTo>
                  <a:pt x="1062" y="1368"/>
                  <a:pt x="1368" y="1062"/>
                  <a:pt x="1368" y="684"/>
                </a:cubicBezTo>
                <a:cubicBezTo>
                  <a:pt x="1368" y="307"/>
                  <a:pt x="1062" y="0"/>
                  <a:pt x="684" y="0"/>
                </a:cubicBezTo>
                <a:close/>
                <a:moveTo>
                  <a:pt x="1068" y="698"/>
                </a:moveTo>
                <a:cubicBezTo>
                  <a:pt x="1068" y="751"/>
                  <a:pt x="1025" y="793"/>
                  <a:pt x="973" y="793"/>
                </a:cubicBezTo>
                <a:cubicBezTo>
                  <a:pt x="793" y="793"/>
                  <a:pt x="793" y="793"/>
                  <a:pt x="793" y="793"/>
                </a:cubicBezTo>
                <a:cubicBezTo>
                  <a:pt x="793" y="973"/>
                  <a:pt x="793" y="973"/>
                  <a:pt x="793" y="973"/>
                </a:cubicBezTo>
                <a:cubicBezTo>
                  <a:pt x="793" y="1025"/>
                  <a:pt x="750" y="1068"/>
                  <a:pt x="698" y="1068"/>
                </a:cubicBezTo>
                <a:cubicBezTo>
                  <a:pt x="670" y="1068"/>
                  <a:pt x="670" y="1068"/>
                  <a:pt x="670" y="1068"/>
                </a:cubicBezTo>
                <a:cubicBezTo>
                  <a:pt x="618" y="1068"/>
                  <a:pt x="576" y="1025"/>
                  <a:pt x="576" y="973"/>
                </a:cubicBezTo>
                <a:cubicBezTo>
                  <a:pt x="576" y="793"/>
                  <a:pt x="576" y="793"/>
                  <a:pt x="576" y="793"/>
                </a:cubicBezTo>
                <a:cubicBezTo>
                  <a:pt x="396" y="793"/>
                  <a:pt x="396" y="793"/>
                  <a:pt x="396" y="793"/>
                </a:cubicBezTo>
                <a:cubicBezTo>
                  <a:pt x="344" y="793"/>
                  <a:pt x="301" y="751"/>
                  <a:pt x="301" y="698"/>
                </a:cubicBezTo>
                <a:cubicBezTo>
                  <a:pt x="301" y="671"/>
                  <a:pt x="301" y="671"/>
                  <a:pt x="301" y="671"/>
                </a:cubicBezTo>
                <a:cubicBezTo>
                  <a:pt x="301" y="618"/>
                  <a:pt x="344" y="576"/>
                  <a:pt x="396" y="576"/>
                </a:cubicBezTo>
                <a:cubicBezTo>
                  <a:pt x="576" y="576"/>
                  <a:pt x="576" y="576"/>
                  <a:pt x="576" y="576"/>
                </a:cubicBezTo>
                <a:cubicBezTo>
                  <a:pt x="576" y="396"/>
                  <a:pt x="576" y="396"/>
                  <a:pt x="576" y="396"/>
                </a:cubicBezTo>
                <a:cubicBezTo>
                  <a:pt x="576" y="344"/>
                  <a:pt x="618" y="301"/>
                  <a:pt x="670" y="301"/>
                </a:cubicBezTo>
                <a:cubicBezTo>
                  <a:pt x="698" y="301"/>
                  <a:pt x="698" y="301"/>
                  <a:pt x="698" y="301"/>
                </a:cubicBezTo>
                <a:cubicBezTo>
                  <a:pt x="750" y="301"/>
                  <a:pt x="793" y="344"/>
                  <a:pt x="793" y="396"/>
                </a:cubicBezTo>
                <a:cubicBezTo>
                  <a:pt x="793" y="576"/>
                  <a:pt x="793" y="576"/>
                  <a:pt x="793" y="576"/>
                </a:cubicBezTo>
                <a:cubicBezTo>
                  <a:pt x="973" y="576"/>
                  <a:pt x="973" y="576"/>
                  <a:pt x="973" y="576"/>
                </a:cubicBezTo>
                <a:cubicBezTo>
                  <a:pt x="1025" y="576"/>
                  <a:pt x="1068" y="618"/>
                  <a:pt x="1068" y="671"/>
                </a:cubicBezTo>
                <a:lnTo>
                  <a:pt x="1068" y="698"/>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defTabSz="1218987"/>
            <a:endParaRPr lang="en-US" sz="2400" dirty="0">
              <a:solidFill>
                <a:srgbClr val="000000"/>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405642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Title and Content - No Background">
    <p:spTree>
      <p:nvGrpSpPr>
        <p:cNvPr id="1" name=""/>
        <p:cNvGrpSpPr/>
        <p:nvPr/>
      </p:nvGrpSpPr>
      <p:grpSpPr>
        <a:xfrm>
          <a:off x="0" y="0"/>
          <a:ext cx="0" cy="0"/>
          <a:chOff x="0" y="0"/>
          <a:chExt cx="0" cy="0"/>
        </a:xfrm>
      </p:grpSpPr>
      <p:sp>
        <p:nvSpPr>
          <p:cNvPr id="15" name="Footer Placeholder 14"/>
          <p:cNvSpPr>
            <a:spLocks noGrp="1"/>
          </p:cNvSpPr>
          <p:nvPr>
            <p:ph type="ftr" sz="quarter" idx="10"/>
          </p:nvPr>
        </p:nvSpPr>
        <p:spPr>
          <a:xfrm>
            <a:off x="548783" y="6397069"/>
            <a:ext cx="2413972" cy="307777"/>
          </a:xfrm>
        </p:spPr>
        <p:txBody>
          <a:bodyPr/>
          <a:lstStyle>
            <a:lvl1pPr>
              <a:defRPr>
                <a:latin typeface="メイリオ" panose="020B0604030504040204" pitchFamily="50" charset="-128"/>
                <a:ea typeface="メイリオ" panose="020B0604030504040204" pitchFamily="50" charset="-128"/>
              </a:defRPr>
            </a:lvl1pPr>
          </a:lstStyle>
          <a:p>
            <a:r>
              <a:rPr lang="en-US" sz="1000">
                <a:solidFill>
                  <a:srgbClr val="939598"/>
                </a:solidFill>
                <a:cs typeface="Arial" pitchFamily="34" charset="0"/>
              </a:rPr>
              <a:t>2015 Lenovo Internal. All rights reserved.</a:t>
            </a:r>
            <a:endParaRPr lang="en-US" sz="1000" dirty="0">
              <a:solidFill>
                <a:srgbClr val="939598"/>
              </a:solidFill>
              <a:cs typeface="Arial" pitchFamily="34" charset="0"/>
            </a:endParaRPr>
          </a:p>
        </p:txBody>
      </p:sp>
      <p:sp>
        <p:nvSpPr>
          <p:cNvPr id="10" name="Title 28"/>
          <p:cNvSpPr>
            <a:spLocks noGrp="1"/>
          </p:cNvSpPr>
          <p:nvPr>
            <p:ph type="title" hasCustomPrompt="1"/>
          </p:nvPr>
        </p:nvSpPr>
        <p:spPr bwMode="gray">
          <a:xfrm>
            <a:off x="548783" y="274320"/>
            <a:ext cx="11076268" cy="521208"/>
          </a:xfrm>
          <a:prstGeom prst="rect">
            <a:avLst/>
          </a:prstGeom>
        </p:spPr>
        <p:txBody>
          <a:bodyPr wrap="square" lIns="0" tIns="0" rIns="0" bIns="0" anchor="ctr" anchorCtr="0"/>
          <a:lstStyle>
            <a:lvl1pPr marL="0" algn="l" defTabSz="1218987" rtl="0" eaLnBrk="1" latinLnBrk="0" hangingPunct="1">
              <a:lnSpc>
                <a:spcPct val="100000"/>
              </a:lnSpc>
              <a:spcBef>
                <a:spcPct val="0"/>
              </a:spcBef>
              <a:buNone/>
              <a:tabLst>
                <a:tab pos="1218987" algn="l"/>
              </a:tabLst>
              <a:defRPr lang="en-US" sz="3600" kern="1200" cap="none" spc="0" baseline="0" dirty="0">
                <a:solidFill>
                  <a:schemeClr val="tx1"/>
                </a:solidFill>
                <a:latin typeface="メイリオ" panose="020B0604030504040204" pitchFamily="50" charset="-128"/>
                <a:ea typeface="メイリオ" panose="020B0604030504040204" pitchFamily="50" charset="-128"/>
                <a:cs typeface="Arial" pitchFamily="34" charset="0"/>
              </a:defRPr>
            </a:lvl1pPr>
          </a:lstStyle>
          <a:p>
            <a:r>
              <a:rPr lang="en-US" dirty="0"/>
              <a:t>Click To Edit Master Title</a:t>
            </a:r>
          </a:p>
        </p:txBody>
      </p:sp>
      <p:sp>
        <p:nvSpPr>
          <p:cNvPr id="11" name="Freeform 5"/>
          <p:cNvSpPr>
            <a:spLocks noChangeAspect="1" noEditPoints="1"/>
          </p:cNvSpPr>
          <p:nvPr userDrawn="1"/>
        </p:nvSpPr>
        <p:spPr bwMode="black">
          <a:xfrm>
            <a:off x="205438" y="423411"/>
            <a:ext cx="200639" cy="200587"/>
          </a:xfrm>
          <a:custGeom>
            <a:avLst/>
            <a:gdLst>
              <a:gd name="T0" fmla="*/ 684 w 1368"/>
              <a:gd name="T1" fmla="*/ 0 h 1368"/>
              <a:gd name="T2" fmla="*/ 0 w 1368"/>
              <a:gd name="T3" fmla="*/ 684 h 1368"/>
              <a:gd name="T4" fmla="*/ 684 w 1368"/>
              <a:gd name="T5" fmla="*/ 1368 h 1368"/>
              <a:gd name="T6" fmla="*/ 1368 w 1368"/>
              <a:gd name="T7" fmla="*/ 684 h 1368"/>
              <a:gd name="T8" fmla="*/ 684 w 1368"/>
              <a:gd name="T9" fmla="*/ 0 h 1368"/>
              <a:gd name="T10" fmla="*/ 1068 w 1368"/>
              <a:gd name="T11" fmla="*/ 698 h 1368"/>
              <a:gd name="T12" fmla="*/ 973 w 1368"/>
              <a:gd name="T13" fmla="*/ 793 h 1368"/>
              <a:gd name="T14" fmla="*/ 793 w 1368"/>
              <a:gd name="T15" fmla="*/ 793 h 1368"/>
              <a:gd name="T16" fmla="*/ 793 w 1368"/>
              <a:gd name="T17" fmla="*/ 973 h 1368"/>
              <a:gd name="T18" fmla="*/ 698 w 1368"/>
              <a:gd name="T19" fmla="*/ 1068 h 1368"/>
              <a:gd name="T20" fmla="*/ 670 w 1368"/>
              <a:gd name="T21" fmla="*/ 1068 h 1368"/>
              <a:gd name="T22" fmla="*/ 576 w 1368"/>
              <a:gd name="T23" fmla="*/ 973 h 1368"/>
              <a:gd name="T24" fmla="*/ 576 w 1368"/>
              <a:gd name="T25" fmla="*/ 793 h 1368"/>
              <a:gd name="T26" fmla="*/ 396 w 1368"/>
              <a:gd name="T27" fmla="*/ 793 h 1368"/>
              <a:gd name="T28" fmla="*/ 301 w 1368"/>
              <a:gd name="T29" fmla="*/ 698 h 1368"/>
              <a:gd name="T30" fmla="*/ 301 w 1368"/>
              <a:gd name="T31" fmla="*/ 671 h 1368"/>
              <a:gd name="T32" fmla="*/ 396 w 1368"/>
              <a:gd name="T33" fmla="*/ 576 h 1368"/>
              <a:gd name="T34" fmla="*/ 576 w 1368"/>
              <a:gd name="T35" fmla="*/ 576 h 1368"/>
              <a:gd name="T36" fmla="*/ 576 w 1368"/>
              <a:gd name="T37" fmla="*/ 396 h 1368"/>
              <a:gd name="T38" fmla="*/ 670 w 1368"/>
              <a:gd name="T39" fmla="*/ 301 h 1368"/>
              <a:gd name="T40" fmla="*/ 698 w 1368"/>
              <a:gd name="T41" fmla="*/ 301 h 1368"/>
              <a:gd name="T42" fmla="*/ 793 w 1368"/>
              <a:gd name="T43" fmla="*/ 396 h 1368"/>
              <a:gd name="T44" fmla="*/ 793 w 1368"/>
              <a:gd name="T45" fmla="*/ 576 h 1368"/>
              <a:gd name="T46" fmla="*/ 973 w 1368"/>
              <a:gd name="T47" fmla="*/ 576 h 1368"/>
              <a:gd name="T48" fmla="*/ 1068 w 1368"/>
              <a:gd name="T49" fmla="*/ 671 h 1368"/>
              <a:gd name="T50" fmla="*/ 1068 w 1368"/>
              <a:gd name="T51" fmla="*/ 698 h 1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368" h="1368">
                <a:moveTo>
                  <a:pt x="684" y="0"/>
                </a:moveTo>
                <a:cubicBezTo>
                  <a:pt x="307" y="0"/>
                  <a:pt x="0" y="307"/>
                  <a:pt x="0" y="684"/>
                </a:cubicBezTo>
                <a:cubicBezTo>
                  <a:pt x="0" y="1062"/>
                  <a:pt x="307" y="1368"/>
                  <a:pt x="684" y="1368"/>
                </a:cubicBezTo>
                <a:cubicBezTo>
                  <a:pt x="1062" y="1368"/>
                  <a:pt x="1368" y="1062"/>
                  <a:pt x="1368" y="684"/>
                </a:cubicBezTo>
                <a:cubicBezTo>
                  <a:pt x="1368" y="307"/>
                  <a:pt x="1062" y="0"/>
                  <a:pt x="684" y="0"/>
                </a:cubicBezTo>
                <a:close/>
                <a:moveTo>
                  <a:pt x="1068" y="698"/>
                </a:moveTo>
                <a:cubicBezTo>
                  <a:pt x="1068" y="751"/>
                  <a:pt x="1025" y="793"/>
                  <a:pt x="973" y="793"/>
                </a:cubicBezTo>
                <a:cubicBezTo>
                  <a:pt x="793" y="793"/>
                  <a:pt x="793" y="793"/>
                  <a:pt x="793" y="793"/>
                </a:cubicBezTo>
                <a:cubicBezTo>
                  <a:pt x="793" y="973"/>
                  <a:pt x="793" y="973"/>
                  <a:pt x="793" y="973"/>
                </a:cubicBezTo>
                <a:cubicBezTo>
                  <a:pt x="793" y="1025"/>
                  <a:pt x="750" y="1068"/>
                  <a:pt x="698" y="1068"/>
                </a:cubicBezTo>
                <a:cubicBezTo>
                  <a:pt x="670" y="1068"/>
                  <a:pt x="670" y="1068"/>
                  <a:pt x="670" y="1068"/>
                </a:cubicBezTo>
                <a:cubicBezTo>
                  <a:pt x="618" y="1068"/>
                  <a:pt x="576" y="1025"/>
                  <a:pt x="576" y="973"/>
                </a:cubicBezTo>
                <a:cubicBezTo>
                  <a:pt x="576" y="793"/>
                  <a:pt x="576" y="793"/>
                  <a:pt x="576" y="793"/>
                </a:cubicBezTo>
                <a:cubicBezTo>
                  <a:pt x="396" y="793"/>
                  <a:pt x="396" y="793"/>
                  <a:pt x="396" y="793"/>
                </a:cubicBezTo>
                <a:cubicBezTo>
                  <a:pt x="344" y="793"/>
                  <a:pt x="301" y="751"/>
                  <a:pt x="301" y="698"/>
                </a:cubicBezTo>
                <a:cubicBezTo>
                  <a:pt x="301" y="671"/>
                  <a:pt x="301" y="671"/>
                  <a:pt x="301" y="671"/>
                </a:cubicBezTo>
                <a:cubicBezTo>
                  <a:pt x="301" y="618"/>
                  <a:pt x="344" y="576"/>
                  <a:pt x="396" y="576"/>
                </a:cubicBezTo>
                <a:cubicBezTo>
                  <a:pt x="576" y="576"/>
                  <a:pt x="576" y="576"/>
                  <a:pt x="576" y="576"/>
                </a:cubicBezTo>
                <a:cubicBezTo>
                  <a:pt x="576" y="396"/>
                  <a:pt x="576" y="396"/>
                  <a:pt x="576" y="396"/>
                </a:cubicBezTo>
                <a:cubicBezTo>
                  <a:pt x="576" y="344"/>
                  <a:pt x="618" y="301"/>
                  <a:pt x="670" y="301"/>
                </a:cubicBezTo>
                <a:cubicBezTo>
                  <a:pt x="698" y="301"/>
                  <a:pt x="698" y="301"/>
                  <a:pt x="698" y="301"/>
                </a:cubicBezTo>
                <a:cubicBezTo>
                  <a:pt x="750" y="301"/>
                  <a:pt x="793" y="344"/>
                  <a:pt x="793" y="396"/>
                </a:cubicBezTo>
                <a:cubicBezTo>
                  <a:pt x="793" y="576"/>
                  <a:pt x="793" y="576"/>
                  <a:pt x="793" y="576"/>
                </a:cubicBezTo>
                <a:cubicBezTo>
                  <a:pt x="973" y="576"/>
                  <a:pt x="973" y="576"/>
                  <a:pt x="973" y="576"/>
                </a:cubicBezTo>
                <a:cubicBezTo>
                  <a:pt x="1025" y="576"/>
                  <a:pt x="1068" y="618"/>
                  <a:pt x="1068" y="671"/>
                </a:cubicBezTo>
                <a:lnTo>
                  <a:pt x="1068" y="698"/>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defTabSz="1218987"/>
            <a:endParaRPr lang="en-US" sz="2400" dirty="0">
              <a:solidFill>
                <a:srgbClr val="000000"/>
              </a:solidFill>
              <a:latin typeface="メイリオ" panose="020B0604030504040204" pitchFamily="50" charset="-128"/>
              <a:ea typeface="メイリオ" panose="020B0604030504040204" pitchFamily="50" charset="-128"/>
            </a:endParaRPr>
          </a:p>
        </p:txBody>
      </p:sp>
      <p:sp>
        <p:nvSpPr>
          <p:cNvPr id="12" name="Rectangle 11"/>
          <p:cNvSpPr/>
          <p:nvPr userDrawn="1"/>
        </p:nvSpPr>
        <p:spPr bwMode="gray">
          <a:xfrm>
            <a:off x="11751760" y="6395775"/>
            <a:ext cx="443416" cy="322249"/>
          </a:xfrm>
          <a:prstGeom prst="rect">
            <a:avLst/>
          </a:prstGeom>
          <a:solidFill>
            <a:schemeClr val="tx1"/>
          </a:solidFill>
          <a:ln>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87"/>
            <a:endParaRPr lang="en-US" sz="2400" dirty="0">
              <a:solidFill>
                <a:prstClr val="white"/>
              </a:solidFill>
              <a:latin typeface="メイリオ" panose="020B0604030504040204" pitchFamily="50" charset="-128"/>
              <a:ea typeface="メイリオ" panose="020B0604030504040204" pitchFamily="50" charset="-128"/>
            </a:endParaRPr>
          </a:p>
        </p:txBody>
      </p:sp>
      <p:sp>
        <p:nvSpPr>
          <p:cNvPr id="17" name="TextBox slide number"/>
          <p:cNvSpPr txBox="1"/>
          <p:nvPr userDrawn="1"/>
        </p:nvSpPr>
        <p:spPr bwMode="white">
          <a:xfrm>
            <a:off x="11751760" y="6389319"/>
            <a:ext cx="450462" cy="246221"/>
          </a:xfrm>
          <a:prstGeom prst="rect">
            <a:avLst/>
          </a:prstGeom>
        </p:spPr>
        <p:txBody>
          <a:bodyPr vert="horz" lIns="0" tIns="0" rIns="0" bIns="0" rtlCol="0" anchor="b"/>
          <a:lstStyle>
            <a:defPPr>
              <a:defRPr lang="en-US"/>
            </a:defPPr>
            <a:lvl1pPr algn="ctr">
              <a:defRPr sz="1000">
                <a:solidFill>
                  <a:schemeClr val="bg1"/>
                </a:solidFill>
              </a:defRPr>
            </a:lvl1pPr>
          </a:lstStyle>
          <a:p>
            <a:pPr defTabSz="1218987"/>
            <a:fld id="{6EA5B71A-1B18-4E34-A48F-65DC4937AA99}" type="slidenum">
              <a:rPr lang="en-US" smtClean="0">
                <a:solidFill>
                  <a:prstClr val="white"/>
                </a:solidFill>
                <a:latin typeface="メイリオ" panose="020B0604030504040204" pitchFamily="50" charset="-128"/>
                <a:ea typeface="メイリオ" panose="020B0604030504040204" pitchFamily="50" charset="-128"/>
              </a:rPr>
              <a:pPr defTabSz="1218987"/>
              <a:t>‹#›</a:t>
            </a:fld>
            <a:endParaRPr lang="en-US" dirty="0">
              <a:solidFill>
                <a:prstClr val="white"/>
              </a:solidFill>
              <a:latin typeface="メイリオ" panose="020B0604030504040204" pitchFamily="50" charset="-128"/>
              <a:ea typeface="メイリオ" panose="020B0604030504040204" pitchFamily="50" charset="-128"/>
            </a:endParaRPr>
          </a:p>
        </p:txBody>
      </p:sp>
      <p:pic>
        <p:nvPicPr>
          <p:cNvPr id="20" name="Picture 1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16200000">
            <a:off x="11308131" y="5505414"/>
            <a:ext cx="1330737" cy="443416"/>
          </a:xfrm>
          <a:prstGeom prst="rect">
            <a:avLst/>
          </a:prstGeom>
        </p:spPr>
      </p:pic>
      <p:sp>
        <p:nvSpPr>
          <p:cNvPr id="22" name="Content Placeholder 2"/>
          <p:cNvSpPr>
            <a:spLocks noGrp="1"/>
          </p:cNvSpPr>
          <p:nvPr>
            <p:ph sz="half" idx="1"/>
          </p:nvPr>
        </p:nvSpPr>
        <p:spPr bwMode="gray">
          <a:xfrm>
            <a:off x="548783" y="1179577"/>
            <a:ext cx="11076268" cy="5211699"/>
          </a:xfrm>
          <a:prstGeom prst="rect">
            <a:avLst/>
          </a:prstGeom>
        </p:spPr>
        <p:txBody>
          <a:bodyPr lIns="0" tIns="0" rIns="0" bIns="0"/>
          <a:lstStyle>
            <a:lvl1pPr marL="171450" indent="-171450">
              <a:lnSpc>
                <a:spcPct val="90000"/>
              </a:lnSpc>
              <a:spcBef>
                <a:spcPts val="500"/>
              </a:spcBef>
              <a:buClrTx/>
              <a:buFont typeface="Arial" panose="020B0604020202020204" pitchFamily="34" charset="0"/>
              <a:buChar char="•"/>
              <a:defRPr sz="2400">
                <a:solidFill>
                  <a:schemeClr val="tx1"/>
                </a:solidFill>
                <a:latin typeface="メイリオ" panose="020B0604030504040204" pitchFamily="50" charset="-128"/>
                <a:ea typeface="メイリオ" panose="020B0604030504040204" pitchFamily="50" charset="-128"/>
                <a:cs typeface="Arial" pitchFamily="34" charset="0"/>
              </a:defRPr>
            </a:lvl1pPr>
            <a:lvl2pPr marL="609493" indent="-228560">
              <a:lnSpc>
                <a:spcPct val="90000"/>
              </a:lnSpc>
              <a:spcBef>
                <a:spcPts val="500"/>
              </a:spcBef>
              <a:buClrTx/>
              <a:buFont typeface="Arial" pitchFamily="34" charset="0"/>
              <a:buChar char="–"/>
              <a:defRPr sz="2000">
                <a:solidFill>
                  <a:schemeClr val="tx1"/>
                </a:solidFill>
                <a:latin typeface="メイリオ" panose="020B0604030504040204" pitchFamily="50" charset="-128"/>
                <a:ea typeface="メイリオ" panose="020B0604030504040204" pitchFamily="50" charset="-128"/>
                <a:cs typeface="Arial" pitchFamily="34" charset="0"/>
              </a:defRPr>
            </a:lvl2pPr>
            <a:lvl3pPr marL="835938" indent="-150258">
              <a:lnSpc>
                <a:spcPct val="90000"/>
              </a:lnSpc>
              <a:spcBef>
                <a:spcPts val="500"/>
              </a:spcBef>
              <a:buClrTx/>
              <a:buFont typeface="Arial" panose="020B0604020202020204" pitchFamily="34" charset="0"/>
              <a:buChar char="-"/>
              <a:defRPr sz="2000">
                <a:solidFill>
                  <a:schemeClr val="tx1"/>
                </a:solidFill>
                <a:latin typeface="メイリオ" panose="020B0604030504040204" pitchFamily="50" charset="-128"/>
                <a:ea typeface="メイリオ" panose="020B0604030504040204" pitchFamily="50" charset="-128"/>
                <a:cs typeface="Arial" pitchFamily="34" charset="0"/>
              </a:defRPr>
            </a:lvl3pPr>
            <a:lvl4pPr marL="1147033" indent="-156606">
              <a:lnSpc>
                <a:spcPct val="90000"/>
              </a:lnSpc>
              <a:spcBef>
                <a:spcPts val="500"/>
              </a:spcBef>
              <a:buClrTx/>
              <a:buFont typeface="Arial" panose="020B0604020202020204" pitchFamily="34" charset="0"/>
              <a:buChar char="-"/>
              <a:defRPr sz="2000">
                <a:solidFill>
                  <a:schemeClr val="tx1"/>
                </a:solidFill>
                <a:latin typeface="メイリオ" panose="020B0604030504040204" pitchFamily="50" charset="-128"/>
                <a:ea typeface="メイリオ" panose="020B0604030504040204" pitchFamily="50" charset="-128"/>
                <a:cs typeface="Arial" pitchFamily="34" charset="0"/>
              </a:defRPr>
            </a:lvl4pPr>
            <a:lvl5pPr marL="1445431" indent="-150258">
              <a:lnSpc>
                <a:spcPct val="90000"/>
              </a:lnSpc>
              <a:spcBef>
                <a:spcPts val="500"/>
              </a:spcBef>
              <a:buClrTx/>
              <a:buFont typeface="Arial" panose="020B0604020202020204" pitchFamily="34" charset="0"/>
              <a:buChar char="-"/>
              <a:defRPr sz="2000">
                <a:solidFill>
                  <a:schemeClr val="tx1"/>
                </a:solidFill>
                <a:latin typeface="メイリオ" panose="020B0604030504040204" pitchFamily="50" charset="-128"/>
                <a:ea typeface="メイリオ" panose="020B0604030504040204" pitchFamily="50" charset="-128"/>
                <a:cs typeface="Arial" pitchFamily="34" charset="0"/>
              </a:defRPr>
            </a:lvl5pPr>
            <a:lvl6pPr>
              <a:defRPr sz="2400"/>
            </a:lvl6pPr>
            <a:lvl7pPr>
              <a:defRPr sz="2400"/>
            </a:lvl7pPr>
            <a:lvl8pPr>
              <a:defRPr sz="2400"/>
            </a:lvl8pPr>
            <a:lvl9pPr>
              <a:defRPr sz="2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706329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Content - With Background">
    <p:spTree>
      <p:nvGrpSpPr>
        <p:cNvPr id="1" name=""/>
        <p:cNvGrpSpPr/>
        <p:nvPr/>
      </p:nvGrpSpPr>
      <p:grpSpPr>
        <a:xfrm>
          <a:off x="0" y="0"/>
          <a:ext cx="0" cy="0"/>
          <a:chOff x="0" y="0"/>
          <a:chExt cx="0" cy="0"/>
        </a:xfrm>
      </p:grpSpPr>
      <p:sp>
        <p:nvSpPr>
          <p:cNvPr id="15" name="Footer Placeholder 14"/>
          <p:cNvSpPr>
            <a:spLocks noGrp="1"/>
          </p:cNvSpPr>
          <p:nvPr>
            <p:ph type="ftr" sz="quarter" idx="10"/>
          </p:nvPr>
        </p:nvSpPr>
        <p:spPr>
          <a:xfrm>
            <a:off x="548783" y="6397069"/>
            <a:ext cx="2413972" cy="307777"/>
          </a:xfrm>
        </p:spPr>
        <p:txBody>
          <a:bodyPr/>
          <a:lstStyle>
            <a:lvl1pPr>
              <a:defRPr>
                <a:latin typeface="メイリオ" panose="020B0604030504040204" pitchFamily="50" charset="-128"/>
                <a:ea typeface="メイリオ" panose="020B0604030504040204" pitchFamily="50" charset="-128"/>
              </a:defRPr>
            </a:lvl1pPr>
          </a:lstStyle>
          <a:p>
            <a:r>
              <a:rPr lang="en-US" sz="1000">
                <a:solidFill>
                  <a:srgbClr val="939598"/>
                </a:solidFill>
                <a:cs typeface="Arial" pitchFamily="34" charset="0"/>
              </a:rPr>
              <a:t>2015 Lenovo Internal. All rights reserved.</a:t>
            </a:r>
            <a:endParaRPr lang="en-US" sz="1000" dirty="0">
              <a:solidFill>
                <a:srgbClr val="939598"/>
              </a:solidFill>
              <a:cs typeface="Arial" pitchFamily="34" charset="0"/>
            </a:endParaRPr>
          </a:p>
        </p:txBody>
      </p:sp>
      <p:sp>
        <p:nvSpPr>
          <p:cNvPr id="10" name="Title 28"/>
          <p:cNvSpPr>
            <a:spLocks noGrp="1"/>
          </p:cNvSpPr>
          <p:nvPr>
            <p:ph type="title" hasCustomPrompt="1"/>
          </p:nvPr>
        </p:nvSpPr>
        <p:spPr bwMode="gray">
          <a:xfrm>
            <a:off x="548783" y="274320"/>
            <a:ext cx="11076268" cy="521208"/>
          </a:xfrm>
          <a:prstGeom prst="rect">
            <a:avLst/>
          </a:prstGeom>
        </p:spPr>
        <p:txBody>
          <a:bodyPr wrap="square" lIns="0" tIns="0" rIns="0" bIns="0" anchor="ctr" anchorCtr="0"/>
          <a:lstStyle>
            <a:lvl1pPr marL="0" algn="l" defTabSz="1218987" rtl="0" eaLnBrk="1" latinLnBrk="0" hangingPunct="1">
              <a:lnSpc>
                <a:spcPct val="100000"/>
              </a:lnSpc>
              <a:spcBef>
                <a:spcPct val="0"/>
              </a:spcBef>
              <a:buNone/>
              <a:tabLst>
                <a:tab pos="1218987" algn="l"/>
              </a:tabLst>
              <a:defRPr lang="en-US" sz="3600" kern="1200" cap="none" spc="0" baseline="0" dirty="0">
                <a:solidFill>
                  <a:schemeClr val="tx1"/>
                </a:solidFill>
                <a:latin typeface="メイリオ" panose="020B0604030504040204" pitchFamily="50" charset="-128"/>
                <a:ea typeface="メイリオ" panose="020B0604030504040204" pitchFamily="50" charset="-128"/>
                <a:cs typeface="Arial" pitchFamily="34" charset="0"/>
              </a:defRPr>
            </a:lvl1pPr>
          </a:lstStyle>
          <a:p>
            <a:r>
              <a:rPr lang="en-US" dirty="0"/>
              <a:t>Click To Edit Master Title</a:t>
            </a:r>
          </a:p>
        </p:txBody>
      </p:sp>
      <p:sp>
        <p:nvSpPr>
          <p:cNvPr id="12" name="Freeform 5"/>
          <p:cNvSpPr>
            <a:spLocks noChangeAspect="1" noEditPoints="1"/>
          </p:cNvSpPr>
          <p:nvPr userDrawn="1"/>
        </p:nvSpPr>
        <p:spPr bwMode="black">
          <a:xfrm>
            <a:off x="205438" y="423411"/>
            <a:ext cx="200639" cy="200587"/>
          </a:xfrm>
          <a:custGeom>
            <a:avLst/>
            <a:gdLst>
              <a:gd name="T0" fmla="*/ 684 w 1368"/>
              <a:gd name="T1" fmla="*/ 0 h 1368"/>
              <a:gd name="T2" fmla="*/ 0 w 1368"/>
              <a:gd name="T3" fmla="*/ 684 h 1368"/>
              <a:gd name="T4" fmla="*/ 684 w 1368"/>
              <a:gd name="T5" fmla="*/ 1368 h 1368"/>
              <a:gd name="T6" fmla="*/ 1368 w 1368"/>
              <a:gd name="T7" fmla="*/ 684 h 1368"/>
              <a:gd name="T8" fmla="*/ 684 w 1368"/>
              <a:gd name="T9" fmla="*/ 0 h 1368"/>
              <a:gd name="T10" fmla="*/ 1068 w 1368"/>
              <a:gd name="T11" fmla="*/ 698 h 1368"/>
              <a:gd name="T12" fmla="*/ 973 w 1368"/>
              <a:gd name="T13" fmla="*/ 793 h 1368"/>
              <a:gd name="T14" fmla="*/ 793 w 1368"/>
              <a:gd name="T15" fmla="*/ 793 h 1368"/>
              <a:gd name="T16" fmla="*/ 793 w 1368"/>
              <a:gd name="T17" fmla="*/ 973 h 1368"/>
              <a:gd name="T18" fmla="*/ 698 w 1368"/>
              <a:gd name="T19" fmla="*/ 1068 h 1368"/>
              <a:gd name="T20" fmla="*/ 670 w 1368"/>
              <a:gd name="T21" fmla="*/ 1068 h 1368"/>
              <a:gd name="T22" fmla="*/ 576 w 1368"/>
              <a:gd name="T23" fmla="*/ 973 h 1368"/>
              <a:gd name="T24" fmla="*/ 576 w 1368"/>
              <a:gd name="T25" fmla="*/ 793 h 1368"/>
              <a:gd name="T26" fmla="*/ 396 w 1368"/>
              <a:gd name="T27" fmla="*/ 793 h 1368"/>
              <a:gd name="T28" fmla="*/ 301 w 1368"/>
              <a:gd name="T29" fmla="*/ 698 h 1368"/>
              <a:gd name="T30" fmla="*/ 301 w 1368"/>
              <a:gd name="T31" fmla="*/ 671 h 1368"/>
              <a:gd name="T32" fmla="*/ 396 w 1368"/>
              <a:gd name="T33" fmla="*/ 576 h 1368"/>
              <a:gd name="T34" fmla="*/ 576 w 1368"/>
              <a:gd name="T35" fmla="*/ 576 h 1368"/>
              <a:gd name="T36" fmla="*/ 576 w 1368"/>
              <a:gd name="T37" fmla="*/ 396 h 1368"/>
              <a:gd name="T38" fmla="*/ 670 w 1368"/>
              <a:gd name="T39" fmla="*/ 301 h 1368"/>
              <a:gd name="T40" fmla="*/ 698 w 1368"/>
              <a:gd name="T41" fmla="*/ 301 h 1368"/>
              <a:gd name="T42" fmla="*/ 793 w 1368"/>
              <a:gd name="T43" fmla="*/ 396 h 1368"/>
              <a:gd name="T44" fmla="*/ 793 w 1368"/>
              <a:gd name="T45" fmla="*/ 576 h 1368"/>
              <a:gd name="T46" fmla="*/ 973 w 1368"/>
              <a:gd name="T47" fmla="*/ 576 h 1368"/>
              <a:gd name="T48" fmla="*/ 1068 w 1368"/>
              <a:gd name="T49" fmla="*/ 671 h 1368"/>
              <a:gd name="T50" fmla="*/ 1068 w 1368"/>
              <a:gd name="T51" fmla="*/ 698 h 1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368" h="1368">
                <a:moveTo>
                  <a:pt x="684" y="0"/>
                </a:moveTo>
                <a:cubicBezTo>
                  <a:pt x="307" y="0"/>
                  <a:pt x="0" y="307"/>
                  <a:pt x="0" y="684"/>
                </a:cubicBezTo>
                <a:cubicBezTo>
                  <a:pt x="0" y="1062"/>
                  <a:pt x="307" y="1368"/>
                  <a:pt x="684" y="1368"/>
                </a:cubicBezTo>
                <a:cubicBezTo>
                  <a:pt x="1062" y="1368"/>
                  <a:pt x="1368" y="1062"/>
                  <a:pt x="1368" y="684"/>
                </a:cubicBezTo>
                <a:cubicBezTo>
                  <a:pt x="1368" y="307"/>
                  <a:pt x="1062" y="0"/>
                  <a:pt x="684" y="0"/>
                </a:cubicBezTo>
                <a:close/>
                <a:moveTo>
                  <a:pt x="1068" y="698"/>
                </a:moveTo>
                <a:cubicBezTo>
                  <a:pt x="1068" y="751"/>
                  <a:pt x="1025" y="793"/>
                  <a:pt x="973" y="793"/>
                </a:cubicBezTo>
                <a:cubicBezTo>
                  <a:pt x="793" y="793"/>
                  <a:pt x="793" y="793"/>
                  <a:pt x="793" y="793"/>
                </a:cubicBezTo>
                <a:cubicBezTo>
                  <a:pt x="793" y="973"/>
                  <a:pt x="793" y="973"/>
                  <a:pt x="793" y="973"/>
                </a:cubicBezTo>
                <a:cubicBezTo>
                  <a:pt x="793" y="1025"/>
                  <a:pt x="750" y="1068"/>
                  <a:pt x="698" y="1068"/>
                </a:cubicBezTo>
                <a:cubicBezTo>
                  <a:pt x="670" y="1068"/>
                  <a:pt x="670" y="1068"/>
                  <a:pt x="670" y="1068"/>
                </a:cubicBezTo>
                <a:cubicBezTo>
                  <a:pt x="618" y="1068"/>
                  <a:pt x="576" y="1025"/>
                  <a:pt x="576" y="973"/>
                </a:cubicBezTo>
                <a:cubicBezTo>
                  <a:pt x="576" y="793"/>
                  <a:pt x="576" y="793"/>
                  <a:pt x="576" y="793"/>
                </a:cubicBezTo>
                <a:cubicBezTo>
                  <a:pt x="396" y="793"/>
                  <a:pt x="396" y="793"/>
                  <a:pt x="396" y="793"/>
                </a:cubicBezTo>
                <a:cubicBezTo>
                  <a:pt x="344" y="793"/>
                  <a:pt x="301" y="751"/>
                  <a:pt x="301" y="698"/>
                </a:cubicBezTo>
                <a:cubicBezTo>
                  <a:pt x="301" y="671"/>
                  <a:pt x="301" y="671"/>
                  <a:pt x="301" y="671"/>
                </a:cubicBezTo>
                <a:cubicBezTo>
                  <a:pt x="301" y="618"/>
                  <a:pt x="344" y="576"/>
                  <a:pt x="396" y="576"/>
                </a:cubicBezTo>
                <a:cubicBezTo>
                  <a:pt x="576" y="576"/>
                  <a:pt x="576" y="576"/>
                  <a:pt x="576" y="576"/>
                </a:cubicBezTo>
                <a:cubicBezTo>
                  <a:pt x="576" y="396"/>
                  <a:pt x="576" y="396"/>
                  <a:pt x="576" y="396"/>
                </a:cubicBezTo>
                <a:cubicBezTo>
                  <a:pt x="576" y="344"/>
                  <a:pt x="618" y="301"/>
                  <a:pt x="670" y="301"/>
                </a:cubicBezTo>
                <a:cubicBezTo>
                  <a:pt x="698" y="301"/>
                  <a:pt x="698" y="301"/>
                  <a:pt x="698" y="301"/>
                </a:cubicBezTo>
                <a:cubicBezTo>
                  <a:pt x="750" y="301"/>
                  <a:pt x="793" y="344"/>
                  <a:pt x="793" y="396"/>
                </a:cubicBezTo>
                <a:cubicBezTo>
                  <a:pt x="793" y="576"/>
                  <a:pt x="793" y="576"/>
                  <a:pt x="793" y="576"/>
                </a:cubicBezTo>
                <a:cubicBezTo>
                  <a:pt x="973" y="576"/>
                  <a:pt x="973" y="576"/>
                  <a:pt x="973" y="576"/>
                </a:cubicBezTo>
                <a:cubicBezTo>
                  <a:pt x="1025" y="576"/>
                  <a:pt x="1068" y="618"/>
                  <a:pt x="1068" y="671"/>
                </a:cubicBezTo>
                <a:lnTo>
                  <a:pt x="1068" y="698"/>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defTabSz="1218987"/>
            <a:endParaRPr lang="en-US" sz="2400" dirty="0">
              <a:solidFill>
                <a:srgbClr val="000000"/>
              </a:solidFill>
              <a:latin typeface="メイリオ" panose="020B0604030504040204" pitchFamily="50" charset="-128"/>
              <a:ea typeface="メイリオ" panose="020B0604030504040204" pitchFamily="50" charset="-128"/>
            </a:endParaRPr>
          </a:p>
        </p:txBody>
      </p:sp>
      <p:sp>
        <p:nvSpPr>
          <p:cNvPr id="16" name="Content Placeholder 2"/>
          <p:cNvSpPr>
            <a:spLocks noGrp="1"/>
          </p:cNvSpPr>
          <p:nvPr>
            <p:ph sz="half" idx="1"/>
          </p:nvPr>
        </p:nvSpPr>
        <p:spPr bwMode="gray">
          <a:xfrm>
            <a:off x="548783" y="1179577"/>
            <a:ext cx="11076268" cy="5211699"/>
          </a:xfrm>
          <a:prstGeom prst="rect">
            <a:avLst/>
          </a:prstGeom>
        </p:spPr>
        <p:txBody>
          <a:bodyPr lIns="0" tIns="0" rIns="0" bIns="0"/>
          <a:lstStyle>
            <a:lvl1pPr marL="171450" indent="-171450">
              <a:lnSpc>
                <a:spcPct val="90000"/>
              </a:lnSpc>
              <a:spcBef>
                <a:spcPts val="500"/>
              </a:spcBef>
              <a:buClrTx/>
              <a:buFont typeface="Arial" panose="020B0604020202020204" pitchFamily="34" charset="0"/>
              <a:buChar char="•"/>
              <a:defRPr sz="2400">
                <a:solidFill>
                  <a:schemeClr val="tx1"/>
                </a:solidFill>
                <a:latin typeface="メイリオ" panose="020B0604030504040204" pitchFamily="50" charset="-128"/>
                <a:ea typeface="メイリオ" panose="020B0604030504040204" pitchFamily="50" charset="-128"/>
                <a:cs typeface="Arial" pitchFamily="34" charset="0"/>
              </a:defRPr>
            </a:lvl1pPr>
            <a:lvl2pPr marL="609493" indent="-228560">
              <a:lnSpc>
                <a:spcPct val="90000"/>
              </a:lnSpc>
              <a:spcBef>
                <a:spcPts val="500"/>
              </a:spcBef>
              <a:buClrTx/>
              <a:buFont typeface="Arial" pitchFamily="34" charset="0"/>
              <a:buChar char="–"/>
              <a:defRPr sz="2000">
                <a:solidFill>
                  <a:schemeClr val="tx1"/>
                </a:solidFill>
                <a:latin typeface="メイリオ" panose="020B0604030504040204" pitchFamily="50" charset="-128"/>
                <a:ea typeface="メイリオ" panose="020B0604030504040204" pitchFamily="50" charset="-128"/>
                <a:cs typeface="Arial" pitchFamily="34" charset="0"/>
              </a:defRPr>
            </a:lvl2pPr>
            <a:lvl3pPr marL="835938" indent="-150258">
              <a:lnSpc>
                <a:spcPct val="90000"/>
              </a:lnSpc>
              <a:spcBef>
                <a:spcPts val="500"/>
              </a:spcBef>
              <a:buClrTx/>
              <a:buFont typeface="Arial" panose="020B0604020202020204" pitchFamily="34" charset="0"/>
              <a:buChar char="-"/>
              <a:defRPr sz="2000">
                <a:solidFill>
                  <a:schemeClr val="tx1"/>
                </a:solidFill>
                <a:latin typeface="メイリオ" panose="020B0604030504040204" pitchFamily="50" charset="-128"/>
                <a:ea typeface="メイリオ" panose="020B0604030504040204" pitchFamily="50" charset="-128"/>
                <a:cs typeface="Arial" pitchFamily="34" charset="0"/>
              </a:defRPr>
            </a:lvl3pPr>
            <a:lvl4pPr marL="1147033" indent="-156606">
              <a:lnSpc>
                <a:spcPct val="90000"/>
              </a:lnSpc>
              <a:spcBef>
                <a:spcPts val="500"/>
              </a:spcBef>
              <a:buClrTx/>
              <a:buFont typeface="Arial" panose="020B0604020202020204" pitchFamily="34" charset="0"/>
              <a:buChar char="-"/>
              <a:defRPr sz="2000">
                <a:solidFill>
                  <a:schemeClr val="tx1"/>
                </a:solidFill>
                <a:latin typeface="メイリオ" panose="020B0604030504040204" pitchFamily="50" charset="-128"/>
                <a:ea typeface="メイリオ" panose="020B0604030504040204" pitchFamily="50" charset="-128"/>
                <a:cs typeface="Arial" pitchFamily="34" charset="0"/>
              </a:defRPr>
            </a:lvl4pPr>
            <a:lvl5pPr marL="1445431" indent="-150258">
              <a:lnSpc>
                <a:spcPct val="90000"/>
              </a:lnSpc>
              <a:spcBef>
                <a:spcPts val="500"/>
              </a:spcBef>
              <a:buClrTx/>
              <a:buFont typeface="Arial" panose="020B0604020202020204" pitchFamily="34" charset="0"/>
              <a:buChar char="-"/>
              <a:defRPr sz="2000">
                <a:solidFill>
                  <a:schemeClr val="tx1"/>
                </a:solidFill>
                <a:latin typeface="メイリオ" panose="020B0604030504040204" pitchFamily="50" charset="-128"/>
                <a:ea typeface="メイリオ" panose="020B0604030504040204" pitchFamily="50" charset="-128"/>
                <a:cs typeface="Arial" pitchFamily="34" charset="0"/>
              </a:defRPr>
            </a:lvl5pPr>
            <a:lvl6pPr>
              <a:defRPr sz="2400"/>
            </a:lvl6pPr>
            <a:lvl7pPr>
              <a:defRPr sz="2400"/>
            </a:lvl7pPr>
            <a:lvl8pPr>
              <a:defRPr sz="2400"/>
            </a:lvl8pPr>
            <a:lvl9pPr>
              <a:defRPr sz="2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67845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Only - With Background">
    <p:spTree>
      <p:nvGrpSpPr>
        <p:cNvPr id="1" name=""/>
        <p:cNvGrpSpPr/>
        <p:nvPr/>
      </p:nvGrpSpPr>
      <p:grpSpPr>
        <a:xfrm>
          <a:off x="0" y="0"/>
          <a:ext cx="0" cy="0"/>
          <a:chOff x="0" y="0"/>
          <a:chExt cx="0" cy="0"/>
        </a:xfrm>
      </p:grpSpPr>
      <p:sp>
        <p:nvSpPr>
          <p:cNvPr id="12" name="Footer Placeholder 11"/>
          <p:cNvSpPr>
            <a:spLocks noGrp="1"/>
          </p:cNvSpPr>
          <p:nvPr>
            <p:ph type="ftr" sz="quarter" idx="10"/>
          </p:nvPr>
        </p:nvSpPr>
        <p:spPr>
          <a:xfrm>
            <a:off x="548783" y="6458564"/>
            <a:ext cx="3319374" cy="184666"/>
          </a:xfrm>
        </p:spPr>
        <p:txBody>
          <a:bodyPr/>
          <a:lstStyle>
            <a:lvl1pPr>
              <a:defRPr sz="1200" cap="none"/>
            </a:lvl1pPr>
          </a:lstStyle>
          <a:p>
            <a:r>
              <a:rPr lang="en-US" dirty="0">
                <a:solidFill>
                  <a:srgbClr val="939598"/>
                </a:solidFill>
                <a:cs typeface="Arial" pitchFamily="34" charset="0"/>
              </a:rPr>
              <a:t>2015 Lenovo Confidential. All rights reserved. </a:t>
            </a:r>
          </a:p>
        </p:txBody>
      </p:sp>
      <p:sp>
        <p:nvSpPr>
          <p:cNvPr id="9" name="Title 28"/>
          <p:cNvSpPr>
            <a:spLocks noGrp="1"/>
          </p:cNvSpPr>
          <p:nvPr>
            <p:ph type="title" hasCustomPrompt="1"/>
          </p:nvPr>
        </p:nvSpPr>
        <p:spPr bwMode="gray">
          <a:xfrm>
            <a:off x="548783" y="274320"/>
            <a:ext cx="11076268" cy="521208"/>
          </a:xfrm>
          <a:prstGeom prst="rect">
            <a:avLst/>
          </a:prstGeom>
        </p:spPr>
        <p:txBody>
          <a:bodyPr wrap="square" lIns="0" tIns="0" rIns="0" bIns="0" anchor="ctr" anchorCtr="0"/>
          <a:lstStyle>
            <a:lvl1pPr marL="0" algn="l" defTabSz="1218987" rtl="0" eaLnBrk="1" latinLnBrk="0" hangingPunct="1">
              <a:lnSpc>
                <a:spcPct val="100000"/>
              </a:lnSpc>
              <a:spcBef>
                <a:spcPct val="0"/>
              </a:spcBef>
              <a:buNone/>
              <a:tabLst>
                <a:tab pos="1218987" algn="l"/>
              </a:tabLst>
              <a:defRPr lang="en-US" sz="3600" kern="1200" cap="none" spc="0" baseline="0" dirty="0">
                <a:solidFill>
                  <a:schemeClr val="tx1"/>
                </a:solidFill>
                <a:latin typeface="Arial" pitchFamily="34" charset="0"/>
                <a:ea typeface="+mn-ea"/>
                <a:cs typeface="Arial" pitchFamily="34" charset="0"/>
              </a:defRPr>
            </a:lvl1pPr>
          </a:lstStyle>
          <a:p>
            <a:r>
              <a:rPr lang="en-US" dirty="0"/>
              <a:t>Click To Edit Master Title</a:t>
            </a:r>
          </a:p>
        </p:txBody>
      </p:sp>
      <p:sp>
        <p:nvSpPr>
          <p:cNvPr id="14" name="Freeform 5"/>
          <p:cNvSpPr>
            <a:spLocks noChangeAspect="1" noEditPoints="1"/>
          </p:cNvSpPr>
          <p:nvPr userDrawn="1"/>
        </p:nvSpPr>
        <p:spPr bwMode="black">
          <a:xfrm>
            <a:off x="205438" y="423411"/>
            <a:ext cx="200639" cy="200587"/>
          </a:xfrm>
          <a:custGeom>
            <a:avLst/>
            <a:gdLst>
              <a:gd name="T0" fmla="*/ 684 w 1368"/>
              <a:gd name="T1" fmla="*/ 0 h 1368"/>
              <a:gd name="T2" fmla="*/ 0 w 1368"/>
              <a:gd name="T3" fmla="*/ 684 h 1368"/>
              <a:gd name="T4" fmla="*/ 684 w 1368"/>
              <a:gd name="T5" fmla="*/ 1368 h 1368"/>
              <a:gd name="T6" fmla="*/ 1368 w 1368"/>
              <a:gd name="T7" fmla="*/ 684 h 1368"/>
              <a:gd name="T8" fmla="*/ 684 w 1368"/>
              <a:gd name="T9" fmla="*/ 0 h 1368"/>
              <a:gd name="T10" fmla="*/ 1068 w 1368"/>
              <a:gd name="T11" fmla="*/ 698 h 1368"/>
              <a:gd name="T12" fmla="*/ 973 w 1368"/>
              <a:gd name="T13" fmla="*/ 793 h 1368"/>
              <a:gd name="T14" fmla="*/ 793 w 1368"/>
              <a:gd name="T15" fmla="*/ 793 h 1368"/>
              <a:gd name="T16" fmla="*/ 793 w 1368"/>
              <a:gd name="T17" fmla="*/ 973 h 1368"/>
              <a:gd name="T18" fmla="*/ 698 w 1368"/>
              <a:gd name="T19" fmla="*/ 1068 h 1368"/>
              <a:gd name="T20" fmla="*/ 670 w 1368"/>
              <a:gd name="T21" fmla="*/ 1068 h 1368"/>
              <a:gd name="T22" fmla="*/ 576 w 1368"/>
              <a:gd name="T23" fmla="*/ 973 h 1368"/>
              <a:gd name="T24" fmla="*/ 576 w 1368"/>
              <a:gd name="T25" fmla="*/ 793 h 1368"/>
              <a:gd name="T26" fmla="*/ 396 w 1368"/>
              <a:gd name="T27" fmla="*/ 793 h 1368"/>
              <a:gd name="T28" fmla="*/ 301 w 1368"/>
              <a:gd name="T29" fmla="*/ 698 h 1368"/>
              <a:gd name="T30" fmla="*/ 301 w 1368"/>
              <a:gd name="T31" fmla="*/ 671 h 1368"/>
              <a:gd name="T32" fmla="*/ 396 w 1368"/>
              <a:gd name="T33" fmla="*/ 576 h 1368"/>
              <a:gd name="T34" fmla="*/ 576 w 1368"/>
              <a:gd name="T35" fmla="*/ 576 h 1368"/>
              <a:gd name="T36" fmla="*/ 576 w 1368"/>
              <a:gd name="T37" fmla="*/ 396 h 1368"/>
              <a:gd name="T38" fmla="*/ 670 w 1368"/>
              <a:gd name="T39" fmla="*/ 301 h 1368"/>
              <a:gd name="T40" fmla="*/ 698 w 1368"/>
              <a:gd name="T41" fmla="*/ 301 h 1368"/>
              <a:gd name="T42" fmla="*/ 793 w 1368"/>
              <a:gd name="T43" fmla="*/ 396 h 1368"/>
              <a:gd name="T44" fmla="*/ 793 w 1368"/>
              <a:gd name="T45" fmla="*/ 576 h 1368"/>
              <a:gd name="T46" fmla="*/ 973 w 1368"/>
              <a:gd name="T47" fmla="*/ 576 h 1368"/>
              <a:gd name="T48" fmla="*/ 1068 w 1368"/>
              <a:gd name="T49" fmla="*/ 671 h 1368"/>
              <a:gd name="T50" fmla="*/ 1068 w 1368"/>
              <a:gd name="T51" fmla="*/ 698 h 1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368" h="1368">
                <a:moveTo>
                  <a:pt x="684" y="0"/>
                </a:moveTo>
                <a:cubicBezTo>
                  <a:pt x="307" y="0"/>
                  <a:pt x="0" y="307"/>
                  <a:pt x="0" y="684"/>
                </a:cubicBezTo>
                <a:cubicBezTo>
                  <a:pt x="0" y="1062"/>
                  <a:pt x="307" y="1368"/>
                  <a:pt x="684" y="1368"/>
                </a:cubicBezTo>
                <a:cubicBezTo>
                  <a:pt x="1062" y="1368"/>
                  <a:pt x="1368" y="1062"/>
                  <a:pt x="1368" y="684"/>
                </a:cubicBezTo>
                <a:cubicBezTo>
                  <a:pt x="1368" y="307"/>
                  <a:pt x="1062" y="0"/>
                  <a:pt x="684" y="0"/>
                </a:cubicBezTo>
                <a:close/>
                <a:moveTo>
                  <a:pt x="1068" y="698"/>
                </a:moveTo>
                <a:cubicBezTo>
                  <a:pt x="1068" y="751"/>
                  <a:pt x="1025" y="793"/>
                  <a:pt x="973" y="793"/>
                </a:cubicBezTo>
                <a:cubicBezTo>
                  <a:pt x="793" y="793"/>
                  <a:pt x="793" y="793"/>
                  <a:pt x="793" y="793"/>
                </a:cubicBezTo>
                <a:cubicBezTo>
                  <a:pt x="793" y="973"/>
                  <a:pt x="793" y="973"/>
                  <a:pt x="793" y="973"/>
                </a:cubicBezTo>
                <a:cubicBezTo>
                  <a:pt x="793" y="1025"/>
                  <a:pt x="750" y="1068"/>
                  <a:pt x="698" y="1068"/>
                </a:cubicBezTo>
                <a:cubicBezTo>
                  <a:pt x="670" y="1068"/>
                  <a:pt x="670" y="1068"/>
                  <a:pt x="670" y="1068"/>
                </a:cubicBezTo>
                <a:cubicBezTo>
                  <a:pt x="618" y="1068"/>
                  <a:pt x="576" y="1025"/>
                  <a:pt x="576" y="973"/>
                </a:cubicBezTo>
                <a:cubicBezTo>
                  <a:pt x="576" y="793"/>
                  <a:pt x="576" y="793"/>
                  <a:pt x="576" y="793"/>
                </a:cubicBezTo>
                <a:cubicBezTo>
                  <a:pt x="396" y="793"/>
                  <a:pt x="396" y="793"/>
                  <a:pt x="396" y="793"/>
                </a:cubicBezTo>
                <a:cubicBezTo>
                  <a:pt x="344" y="793"/>
                  <a:pt x="301" y="751"/>
                  <a:pt x="301" y="698"/>
                </a:cubicBezTo>
                <a:cubicBezTo>
                  <a:pt x="301" y="671"/>
                  <a:pt x="301" y="671"/>
                  <a:pt x="301" y="671"/>
                </a:cubicBezTo>
                <a:cubicBezTo>
                  <a:pt x="301" y="618"/>
                  <a:pt x="344" y="576"/>
                  <a:pt x="396" y="576"/>
                </a:cubicBezTo>
                <a:cubicBezTo>
                  <a:pt x="576" y="576"/>
                  <a:pt x="576" y="576"/>
                  <a:pt x="576" y="576"/>
                </a:cubicBezTo>
                <a:cubicBezTo>
                  <a:pt x="576" y="396"/>
                  <a:pt x="576" y="396"/>
                  <a:pt x="576" y="396"/>
                </a:cubicBezTo>
                <a:cubicBezTo>
                  <a:pt x="576" y="344"/>
                  <a:pt x="618" y="301"/>
                  <a:pt x="670" y="301"/>
                </a:cubicBezTo>
                <a:cubicBezTo>
                  <a:pt x="698" y="301"/>
                  <a:pt x="698" y="301"/>
                  <a:pt x="698" y="301"/>
                </a:cubicBezTo>
                <a:cubicBezTo>
                  <a:pt x="750" y="301"/>
                  <a:pt x="793" y="344"/>
                  <a:pt x="793" y="396"/>
                </a:cubicBezTo>
                <a:cubicBezTo>
                  <a:pt x="793" y="576"/>
                  <a:pt x="793" y="576"/>
                  <a:pt x="793" y="576"/>
                </a:cubicBezTo>
                <a:cubicBezTo>
                  <a:pt x="973" y="576"/>
                  <a:pt x="973" y="576"/>
                  <a:pt x="973" y="576"/>
                </a:cubicBezTo>
                <a:cubicBezTo>
                  <a:pt x="1025" y="576"/>
                  <a:pt x="1068" y="618"/>
                  <a:pt x="1068" y="671"/>
                </a:cubicBezTo>
                <a:lnTo>
                  <a:pt x="1068" y="698"/>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000000"/>
              </a:solidFill>
            </a:endParaRPr>
          </a:p>
        </p:txBody>
      </p:sp>
    </p:spTree>
    <p:extLst>
      <p:ext uri="{BB962C8B-B14F-4D97-AF65-F5344CB8AC3E}">
        <p14:creationId xmlns:p14="http://schemas.microsoft.com/office/powerpoint/2010/main" val="75179752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Title with Subtitle Content - No Background">
    <p:bg>
      <p:bgPr>
        <a:solidFill>
          <a:schemeClr val="bg1"/>
        </a:solidFill>
        <a:effectLst/>
      </p:bgPr>
    </p:bg>
    <p:spTree>
      <p:nvGrpSpPr>
        <p:cNvPr id="1" name=""/>
        <p:cNvGrpSpPr/>
        <p:nvPr/>
      </p:nvGrpSpPr>
      <p:grpSpPr>
        <a:xfrm>
          <a:off x="0" y="0"/>
          <a:ext cx="0" cy="0"/>
          <a:chOff x="0" y="0"/>
          <a:chExt cx="0" cy="0"/>
        </a:xfrm>
      </p:grpSpPr>
      <p:sp>
        <p:nvSpPr>
          <p:cNvPr id="22" name="Content Placeholder 2"/>
          <p:cNvSpPr>
            <a:spLocks noGrp="1"/>
          </p:cNvSpPr>
          <p:nvPr>
            <p:ph sz="half" idx="1"/>
          </p:nvPr>
        </p:nvSpPr>
        <p:spPr bwMode="gray">
          <a:xfrm>
            <a:off x="548783" y="1591056"/>
            <a:ext cx="11076268" cy="4798202"/>
          </a:xfrm>
          <a:prstGeom prst="rect">
            <a:avLst/>
          </a:prstGeom>
        </p:spPr>
        <p:txBody>
          <a:bodyPr lIns="0" tIns="0" rIns="0" bIns="0"/>
          <a:lstStyle>
            <a:lvl1pPr marL="171450" indent="-171450">
              <a:lnSpc>
                <a:spcPct val="90000"/>
              </a:lnSpc>
              <a:spcBef>
                <a:spcPts val="500"/>
              </a:spcBef>
              <a:buClrTx/>
              <a:buFont typeface="Arial" panose="020B0604020202020204" pitchFamily="34" charset="0"/>
              <a:buChar char="•"/>
              <a:defRPr sz="2400">
                <a:solidFill>
                  <a:schemeClr val="tx1"/>
                </a:solidFill>
                <a:latin typeface="メイリオ" panose="020B0604030504040204" pitchFamily="50" charset="-128"/>
                <a:ea typeface="メイリオ" panose="020B0604030504040204" pitchFamily="50" charset="-128"/>
                <a:cs typeface="Arial" pitchFamily="34" charset="0"/>
              </a:defRPr>
            </a:lvl1pPr>
            <a:lvl2pPr marL="609493" indent="-228560">
              <a:lnSpc>
                <a:spcPct val="90000"/>
              </a:lnSpc>
              <a:spcBef>
                <a:spcPts val="500"/>
              </a:spcBef>
              <a:buClrTx/>
              <a:buFont typeface="Arial" pitchFamily="34" charset="0"/>
              <a:buChar char="–"/>
              <a:defRPr sz="2000">
                <a:solidFill>
                  <a:schemeClr val="tx1"/>
                </a:solidFill>
                <a:latin typeface="メイリオ" panose="020B0604030504040204" pitchFamily="50" charset="-128"/>
                <a:ea typeface="メイリオ" panose="020B0604030504040204" pitchFamily="50" charset="-128"/>
                <a:cs typeface="Arial" pitchFamily="34" charset="0"/>
              </a:defRPr>
            </a:lvl2pPr>
            <a:lvl3pPr marL="835938" indent="-150258">
              <a:lnSpc>
                <a:spcPct val="90000"/>
              </a:lnSpc>
              <a:spcBef>
                <a:spcPts val="500"/>
              </a:spcBef>
              <a:buClrTx/>
              <a:buFont typeface="Arial" panose="020B0604020202020204" pitchFamily="34" charset="0"/>
              <a:buChar char="-"/>
              <a:defRPr sz="2000">
                <a:solidFill>
                  <a:schemeClr val="tx1"/>
                </a:solidFill>
                <a:latin typeface="メイリオ" panose="020B0604030504040204" pitchFamily="50" charset="-128"/>
                <a:ea typeface="メイリオ" panose="020B0604030504040204" pitchFamily="50" charset="-128"/>
                <a:cs typeface="Arial" pitchFamily="34" charset="0"/>
              </a:defRPr>
            </a:lvl3pPr>
            <a:lvl4pPr marL="1147033" indent="-156606">
              <a:lnSpc>
                <a:spcPct val="90000"/>
              </a:lnSpc>
              <a:spcBef>
                <a:spcPts val="500"/>
              </a:spcBef>
              <a:buClrTx/>
              <a:buFont typeface="Arial" panose="020B0604020202020204" pitchFamily="34" charset="0"/>
              <a:buChar char="-"/>
              <a:defRPr sz="2000">
                <a:solidFill>
                  <a:schemeClr val="tx1"/>
                </a:solidFill>
                <a:latin typeface="メイリオ" panose="020B0604030504040204" pitchFamily="50" charset="-128"/>
                <a:ea typeface="メイリオ" panose="020B0604030504040204" pitchFamily="50" charset="-128"/>
                <a:cs typeface="Arial" pitchFamily="34" charset="0"/>
              </a:defRPr>
            </a:lvl4pPr>
            <a:lvl5pPr marL="1445431" indent="-150258">
              <a:lnSpc>
                <a:spcPct val="90000"/>
              </a:lnSpc>
              <a:spcBef>
                <a:spcPts val="500"/>
              </a:spcBef>
              <a:buClrTx/>
              <a:buFont typeface="Arial" panose="020B0604020202020204" pitchFamily="34" charset="0"/>
              <a:buChar char="-"/>
              <a:defRPr sz="2000">
                <a:solidFill>
                  <a:schemeClr val="tx1"/>
                </a:solidFill>
                <a:latin typeface="メイリオ" panose="020B0604030504040204" pitchFamily="50" charset="-128"/>
                <a:ea typeface="メイリオ" panose="020B0604030504040204" pitchFamily="50" charset="-128"/>
                <a:cs typeface="Arial" pitchFamily="34" charset="0"/>
              </a:defRPr>
            </a:lvl5pPr>
            <a:lvl6pPr>
              <a:defRPr sz="2400"/>
            </a:lvl6pPr>
            <a:lvl7pPr>
              <a:defRPr sz="2400"/>
            </a:lvl7pPr>
            <a:lvl8pPr>
              <a:defRPr sz="2400"/>
            </a:lvl8pPr>
            <a:lvl9pPr>
              <a:defRPr sz="2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3" name="Text Placeholder 2"/>
          <p:cNvSpPr>
            <a:spLocks noGrp="1"/>
          </p:cNvSpPr>
          <p:nvPr>
            <p:ph type="body" idx="10"/>
          </p:nvPr>
        </p:nvSpPr>
        <p:spPr bwMode="gray">
          <a:xfrm>
            <a:off x="557930" y="914400"/>
            <a:ext cx="11076268" cy="292608"/>
          </a:xfrm>
          <a:prstGeom prst="rect">
            <a:avLst/>
          </a:prstGeom>
        </p:spPr>
        <p:txBody>
          <a:bodyPr lIns="0" tIns="0" rIns="0" bIns="0" anchor="ctr" anchorCtr="0">
            <a:normAutofit/>
          </a:bodyPr>
          <a:lstStyle>
            <a:lvl1pPr marL="0" indent="0">
              <a:buNone/>
              <a:defRPr sz="2400" b="0">
                <a:solidFill>
                  <a:schemeClr val="tx1"/>
                </a:solidFill>
                <a:latin typeface="メイリオ" panose="020B0604030504040204" pitchFamily="50" charset="-128"/>
                <a:ea typeface="メイリオ" panose="020B0604030504040204" pitchFamily="50" charset="-128"/>
                <a:cs typeface="Arial" pitchFamily="34" charset="0"/>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15" name="Footer Placeholder 14"/>
          <p:cNvSpPr>
            <a:spLocks noGrp="1"/>
          </p:cNvSpPr>
          <p:nvPr>
            <p:ph type="ftr" sz="quarter" idx="11"/>
          </p:nvPr>
        </p:nvSpPr>
        <p:spPr>
          <a:xfrm>
            <a:off x="548783" y="6397069"/>
            <a:ext cx="2413972" cy="307777"/>
          </a:xfrm>
        </p:spPr>
        <p:txBody>
          <a:bodyPr/>
          <a:lstStyle>
            <a:lvl1pPr>
              <a:defRPr>
                <a:latin typeface="メイリオ" panose="020B0604030504040204" pitchFamily="50" charset="-128"/>
                <a:ea typeface="メイリオ" panose="020B0604030504040204" pitchFamily="50" charset="-128"/>
              </a:defRPr>
            </a:lvl1pPr>
          </a:lstStyle>
          <a:p>
            <a:r>
              <a:rPr lang="en-US" sz="1000">
                <a:solidFill>
                  <a:srgbClr val="939598"/>
                </a:solidFill>
                <a:cs typeface="Arial" pitchFamily="34" charset="0"/>
              </a:rPr>
              <a:t>2015 Lenovo Internal. All rights reserved.</a:t>
            </a:r>
            <a:endParaRPr lang="en-US" sz="1000" dirty="0">
              <a:solidFill>
                <a:srgbClr val="939598"/>
              </a:solidFill>
              <a:cs typeface="Arial" pitchFamily="34" charset="0"/>
            </a:endParaRPr>
          </a:p>
        </p:txBody>
      </p:sp>
      <p:sp>
        <p:nvSpPr>
          <p:cNvPr id="11" name="Title 28"/>
          <p:cNvSpPr>
            <a:spLocks noGrp="1"/>
          </p:cNvSpPr>
          <p:nvPr>
            <p:ph type="title" hasCustomPrompt="1"/>
          </p:nvPr>
        </p:nvSpPr>
        <p:spPr bwMode="gray">
          <a:xfrm>
            <a:off x="548783" y="274320"/>
            <a:ext cx="11076268" cy="521208"/>
          </a:xfrm>
          <a:prstGeom prst="rect">
            <a:avLst/>
          </a:prstGeom>
        </p:spPr>
        <p:txBody>
          <a:bodyPr wrap="square" lIns="0" tIns="0" rIns="0" bIns="0" anchor="ctr" anchorCtr="0"/>
          <a:lstStyle>
            <a:lvl1pPr marL="0" algn="l" defTabSz="1218987" rtl="0" eaLnBrk="1" latinLnBrk="0" hangingPunct="1">
              <a:lnSpc>
                <a:spcPct val="100000"/>
              </a:lnSpc>
              <a:spcBef>
                <a:spcPct val="0"/>
              </a:spcBef>
              <a:buNone/>
              <a:tabLst>
                <a:tab pos="1218987" algn="l"/>
              </a:tabLst>
              <a:defRPr lang="en-US" sz="3600" kern="1200" cap="none" spc="0" baseline="0" dirty="0">
                <a:solidFill>
                  <a:schemeClr val="tx1"/>
                </a:solidFill>
                <a:latin typeface="メイリオ" panose="020B0604030504040204" pitchFamily="50" charset="-128"/>
                <a:ea typeface="メイリオ" panose="020B0604030504040204" pitchFamily="50" charset="-128"/>
                <a:cs typeface="Arial" pitchFamily="34" charset="0"/>
              </a:defRPr>
            </a:lvl1pPr>
          </a:lstStyle>
          <a:p>
            <a:r>
              <a:rPr lang="en-US" dirty="0"/>
              <a:t>Click To Edit Master Title</a:t>
            </a:r>
          </a:p>
        </p:txBody>
      </p:sp>
      <p:sp>
        <p:nvSpPr>
          <p:cNvPr id="12" name="Freeform 5"/>
          <p:cNvSpPr>
            <a:spLocks noChangeAspect="1" noEditPoints="1"/>
          </p:cNvSpPr>
          <p:nvPr userDrawn="1"/>
        </p:nvSpPr>
        <p:spPr bwMode="black">
          <a:xfrm>
            <a:off x="205438" y="423411"/>
            <a:ext cx="200639" cy="200587"/>
          </a:xfrm>
          <a:custGeom>
            <a:avLst/>
            <a:gdLst>
              <a:gd name="T0" fmla="*/ 684 w 1368"/>
              <a:gd name="T1" fmla="*/ 0 h 1368"/>
              <a:gd name="T2" fmla="*/ 0 w 1368"/>
              <a:gd name="T3" fmla="*/ 684 h 1368"/>
              <a:gd name="T4" fmla="*/ 684 w 1368"/>
              <a:gd name="T5" fmla="*/ 1368 h 1368"/>
              <a:gd name="T6" fmla="*/ 1368 w 1368"/>
              <a:gd name="T7" fmla="*/ 684 h 1368"/>
              <a:gd name="T8" fmla="*/ 684 w 1368"/>
              <a:gd name="T9" fmla="*/ 0 h 1368"/>
              <a:gd name="T10" fmla="*/ 1068 w 1368"/>
              <a:gd name="T11" fmla="*/ 698 h 1368"/>
              <a:gd name="T12" fmla="*/ 973 w 1368"/>
              <a:gd name="T13" fmla="*/ 793 h 1368"/>
              <a:gd name="T14" fmla="*/ 793 w 1368"/>
              <a:gd name="T15" fmla="*/ 793 h 1368"/>
              <a:gd name="T16" fmla="*/ 793 w 1368"/>
              <a:gd name="T17" fmla="*/ 973 h 1368"/>
              <a:gd name="T18" fmla="*/ 698 w 1368"/>
              <a:gd name="T19" fmla="*/ 1068 h 1368"/>
              <a:gd name="T20" fmla="*/ 670 w 1368"/>
              <a:gd name="T21" fmla="*/ 1068 h 1368"/>
              <a:gd name="T22" fmla="*/ 576 w 1368"/>
              <a:gd name="T23" fmla="*/ 973 h 1368"/>
              <a:gd name="T24" fmla="*/ 576 w 1368"/>
              <a:gd name="T25" fmla="*/ 793 h 1368"/>
              <a:gd name="T26" fmla="*/ 396 w 1368"/>
              <a:gd name="T27" fmla="*/ 793 h 1368"/>
              <a:gd name="T28" fmla="*/ 301 w 1368"/>
              <a:gd name="T29" fmla="*/ 698 h 1368"/>
              <a:gd name="T30" fmla="*/ 301 w 1368"/>
              <a:gd name="T31" fmla="*/ 671 h 1368"/>
              <a:gd name="T32" fmla="*/ 396 w 1368"/>
              <a:gd name="T33" fmla="*/ 576 h 1368"/>
              <a:gd name="T34" fmla="*/ 576 w 1368"/>
              <a:gd name="T35" fmla="*/ 576 h 1368"/>
              <a:gd name="T36" fmla="*/ 576 w 1368"/>
              <a:gd name="T37" fmla="*/ 396 h 1368"/>
              <a:gd name="T38" fmla="*/ 670 w 1368"/>
              <a:gd name="T39" fmla="*/ 301 h 1368"/>
              <a:gd name="T40" fmla="*/ 698 w 1368"/>
              <a:gd name="T41" fmla="*/ 301 h 1368"/>
              <a:gd name="T42" fmla="*/ 793 w 1368"/>
              <a:gd name="T43" fmla="*/ 396 h 1368"/>
              <a:gd name="T44" fmla="*/ 793 w 1368"/>
              <a:gd name="T45" fmla="*/ 576 h 1368"/>
              <a:gd name="T46" fmla="*/ 973 w 1368"/>
              <a:gd name="T47" fmla="*/ 576 h 1368"/>
              <a:gd name="T48" fmla="*/ 1068 w 1368"/>
              <a:gd name="T49" fmla="*/ 671 h 1368"/>
              <a:gd name="T50" fmla="*/ 1068 w 1368"/>
              <a:gd name="T51" fmla="*/ 698 h 1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368" h="1368">
                <a:moveTo>
                  <a:pt x="684" y="0"/>
                </a:moveTo>
                <a:cubicBezTo>
                  <a:pt x="307" y="0"/>
                  <a:pt x="0" y="307"/>
                  <a:pt x="0" y="684"/>
                </a:cubicBezTo>
                <a:cubicBezTo>
                  <a:pt x="0" y="1062"/>
                  <a:pt x="307" y="1368"/>
                  <a:pt x="684" y="1368"/>
                </a:cubicBezTo>
                <a:cubicBezTo>
                  <a:pt x="1062" y="1368"/>
                  <a:pt x="1368" y="1062"/>
                  <a:pt x="1368" y="684"/>
                </a:cubicBezTo>
                <a:cubicBezTo>
                  <a:pt x="1368" y="307"/>
                  <a:pt x="1062" y="0"/>
                  <a:pt x="684" y="0"/>
                </a:cubicBezTo>
                <a:close/>
                <a:moveTo>
                  <a:pt x="1068" y="698"/>
                </a:moveTo>
                <a:cubicBezTo>
                  <a:pt x="1068" y="751"/>
                  <a:pt x="1025" y="793"/>
                  <a:pt x="973" y="793"/>
                </a:cubicBezTo>
                <a:cubicBezTo>
                  <a:pt x="793" y="793"/>
                  <a:pt x="793" y="793"/>
                  <a:pt x="793" y="793"/>
                </a:cubicBezTo>
                <a:cubicBezTo>
                  <a:pt x="793" y="973"/>
                  <a:pt x="793" y="973"/>
                  <a:pt x="793" y="973"/>
                </a:cubicBezTo>
                <a:cubicBezTo>
                  <a:pt x="793" y="1025"/>
                  <a:pt x="750" y="1068"/>
                  <a:pt x="698" y="1068"/>
                </a:cubicBezTo>
                <a:cubicBezTo>
                  <a:pt x="670" y="1068"/>
                  <a:pt x="670" y="1068"/>
                  <a:pt x="670" y="1068"/>
                </a:cubicBezTo>
                <a:cubicBezTo>
                  <a:pt x="618" y="1068"/>
                  <a:pt x="576" y="1025"/>
                  <a:pt x="576" y="973"/>
                </a:cubicBezTo>
                <a:cubicBezTo>
                  <a:pt x="576" y="793"/>
                  <a:pt x="576" y="793"/>
                  <a:pt x="576" y="793"/>
                </a:cubicBezTo>
                <a:cubicBezTo>
                  <a:pt x="396" y="793"/>
                  <a:pt x="396" y="793"/>
                  <a:pt x="396" y="793"/>
                </a:cubicBezTo>
                <a:cubicBezTo>
                  <a:pt x="344" y="793"/>
                  <a:pt x="301" y="751"/>
                  <a:pt x="301" y="698"/>
                </a:cubicBezTo>
                <a:cubicBezTo>
                  <a:pt x="301" y="671"/>
                  <a:pt x="301" y="671"/>
                  <a:pt x="301" y="671"/>
                </a:cubicBezTo>
                <a:cubicBezTo>
                  <a:pt x="301" y="618"/>
                  <a:pt x="344" y="576"/>
                  <a:pt x="396" y="576"/>
                </a:cubicBezTo>
                <a:cubicBezTo>
                  <a:pt x="576" y="576"/>
                  <a:pt x="576" y="576"/>
                  <a:pt x="576" y="576"/>
                </a:cubicBezTo>
                <a:cubicBezTo>
                  <a:pt x="576" y="396"/>
                  <a:pt x="576" y="396"/>
                  <a:pt x="576" y="396"/>
                </a:cubicBezTo>
                <a:cubicBezTo>
                  <a:pt x="576" y="344"/>
                  <a:pt x="618" y="301"/>
                  <a:pt x="670" y="301"/>
                </a:cubicBezTo>
                <a:cubicBezTo>
                  <a:pt x="698" y="301"/>
                  <a:pt x="698" y="301"/>
                  <a:pt x="698" y="301"/>
                </a:cubicBezTo>
                <a:cubicBezTo>
                  <a:pt x="750" y="301"/>
                  <a:pt x="793" y="344"/>
                  <a:pt x="793" y="396"/>
                </a:cubicBezTo>
                <a:cubicBezTo>
                  <a:pt x="793" y="576"/>
                  <a:pt x="793" y="576"/>
                  <a:pt x="793" y="576"/>
                </a:cubicBezTo>
                <a:cubicBezTo>
                  <a:pt x="973" y="576"/>
                  <a:pt x="973" y="576"/>
                  <a:pt x="973" y="576"/>
                </a:cubicBezTo>
                <a:cubicBezTo>
                  <a:pt x="1025" y="576"/>
                  <a:pt x="1068" y="618"/>
                  <a:pt x="1068" y="671"/>
                </a:cubicBezTo>
                <a:lnTo>
                  <a:pt x="1068" y="698"/>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defTabSz="1218987"/>
            <a:endParaRPr lang="en-US" sz="2400" dirty="0">
              <a:solidFill>
                <a:srgbClr val="000000"/>
              </a:solidFill>
              <a:latin typeface="メイリオ" panose="020B0604030504040204" pitchFamily="50" charset="-128"/>
              <a:ea typeface="メイリオ" panose="020B0604030504040204" pitchFamily="50" charset="-128"/>
            </a:endParaRPr>
          </a:p>
        </p:txBody>
      </p:sp>
      <p:sp>
        <p:nvSpPr>
          <p:cNvPr id="14" name="Rectangle 13"/>
          <p:cNvSpPr/>
          <p:nvPr userDrawn="1"/>
        </p:nvSpPr>
        <p:spPr bwMode="gray">
          <a:xfrm>
            <a:off x="11751760" y="6395775"/>
            <a:ext cx="443416" cy="322249"/>
          </a:xfrm>
          <a:prstGeom prst="rect">
            <a:avLst/>
          </a:prstGeom>
          <a:solidFill>
            <a:schemeClr val="tx1"/>
          </a:solidFill>
          <a:ln>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87"/>
            <a:endParaRPr lang="en-US" sz="2400" dirty="0">
              <a:solidFill>
                <a:prstClr val="white"/>
              </a:solidFill>
              <a:latin typeface="メイリオ" panose="020B0604030504040204" pitchFamily="50" charset="-128"/>
              <a:ea typeface="メイリオ" panose="020B0604030504040204" pitchFamily="50" charset="-128"/>
            </a:endParaRPr>
          </a:p>
        </p:txBody>
      </p:sp>
      <p:sp>
        <p:nvSpPr>
          <p:cNvPr id="20" name="TextBox slide number"/>
          <p:cNvSpPr txBox="1"/>
          <p:nvPr userDrawn="1"/>
        </p:nvSpPr>
        <p:spPr bwMode="white">
          <a:xfrm>
            <a:off x="11751760" y="6389319"/>
            <a:ext cx="450462" cy="246221"/>
          </a:xfrm>
          <a:prstGeom prst="rect">
            <a:avLst/>
          </a:prstGeom>
        </p:spPr>
        <p:txBody>
          <a:bodyPr vert="horz" lIns="0" tIns="0" rIns="0" bIns="0" rtlCol="0" anchor="b"/>
          <a:lstStyle>
            <a:defPPr>
              <a:defRPr lang="en-US"/>
            </a:defPPr>
            <a:lvl1pPr algn="ctr">
              <a:defRPr sz="1000">
                <a:solidFill>
                  <a:schemeClr val="bg1"/>
                </a:solidFill>
              </a:defRPr>
            </a:lvl1pPr>
          </a:lstStyle>
          <a:p>
            <a:pPr defTabSz="1218987"/>
            <a:fld id="{6EA5B71A-1B18-4E34-A48F-65DC4937AA99}" type="slidenum">
              <a:rPr lang="en-US" smtClean="0">
                <a:solidFill>
                  <a:prstClr val="white"/>
                </a:solidFill>
                <a:latin typeface="メイリオ" panose="020B0604030504040204" pitchFamily="50" charset="-128"/>
                <a:ea typeface="メイリオ" panose="020B0604030504040204" pitchFamily="50" charset="-128"/>
              </a:rPr>
              <a:pPr defTabSz="1218987"/>
              <a:t>‹#›</a:t>
            </a:fld>
            <a:endParaRPr lang="en-US" dirty="0">
              <a:solidFill>
                <a:prstClr val="white"/>
              </a:solidFill>
              <a:latin typeface="メイリオ" panose="020B0604030504040204" pitchFamily="50" charset="-128"/>
              <a:ea typeface="メイリオ" panose="020B0604030504040204" pitchFamily="50" charset="-128"/>
            </a:endParaRPr>
          </a:p>
        </p:txBody>
      </p:sp>
      <p:pic>
        <p:nvPicPr>
          <p:cNvPr id="21" name="Picture 2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16200000">
            <a:off x="11308131" y="5505414"/>
            <a:ext cx="1330737" cy="443416"/>
          </a:xfrm>
          <a:prstGeom prst="rect">
            <a:avLst/>
          </a:prstGeom>
        </p:spPr>
      </p:pic>
    </p:spTree>
    <p:extLst>
      <p:ext uri="{BB962C8B-B14F-4D97-AF65-F5344CB8AC3E}">
        <p14:creationId xmlns:p14="http://schemas.microsoft.com/office/powerpoint/2010/main" val="2101390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with Subtitle Content - With Background">
    <p:bg>
      <p:bgPr>
        <a:solidFill>
          <a:schemeClr val="bg1"/>
        </a:solidFill>
        <a:effectLst/>
      </p:bgPr>
    </p:bg>
    <p:spTree>
      <p:nvGrpSpPr>
        <p:cNvPr id="1" name=""/>
        <p:cNvGrpSpPr/>
        <p:nvPr/>
      </p:nvGrpSpPr>
      <p:grpSpPr>
        <a:xfrm>
          <a:off x="0" y="0"/>
          <a:ext cx="0" cy="0"/>
          <a:chOff x="0" y="0"/>
          <a:chExt cx="0" cy="0"/>
        </a:xfrm>
      </p:grpSpPr>
      <p:sp>
        <p:nvSpPr>
          <p:cNvPr id="15" name="Footer Placeholder 14"/>
          <p:cNvSpPr>
            <a:spLocks noGrp="1"/>
          </p:cNvSpPr>
          <p:nvPr>
            <p:ph type="ftr" sz="quarter" idx="11"/>
          </p:nvPr>
        </p:nvSpPr>
        <p:spPr>
          <a:xfrm>
            <a:off x="548783" y="6397069"/>
            <a:ext cx="2413972" cy="307777"/>
          </a:xfrm>
        </p:spPr>
        <p:txBody>
          <a:bodyPr/>
          <a:lstStyle>
            <a:lvl1pPr>
              <a:defRPr>
                <a:latin typeface="メイリオ" panose="020B0604030504040204" pitchFamily="50" charset="-128"/>
                <a:ea typeface="メイリオ" panose="020B0604030504040204" pitchFamily="50" charset="-128"/>
              </a:defRPr>
            </a:lvl1pPr>
          </a:lstStyle>
          <a:p>
            <a:r>
              <a:rPr lang="en-US" sz="1000">
                <a:solidFill>
                  <a:srgbClr val="939598"/>
                </a:solidFill>
                <a:cs typeface="Arial" pitchFamily="34" charset="0"/>
              </a:rPr>
              <a:t>2015 Lenovo Internal. All rights reserved.</a:t>
            </a:r>
            <a:endParaRPr lang="en-US" sz="1000" dirty="0">
              <a:solidFill>
                <a:srgbClr val="939598"/>
              </a:solidFill>
              <a:cs typeface="Arial" pitchFamily="34" charset="0"/>
            </a:endParaRPr>
          </a:p>
        </p:txBody>
      </p:sp>
      <p:sp>
        <p:nvSpPr>
          <p:cNvPr id="11" name="Title 28"/>
          <p:cNvSpPr>
            <a:spLocks noGrp="1"/>
          </p:cNvSpPr>
          <p:nvPr>
            <p:ph type="title" hasCustomPrompt="1"/>
          </p:nvPr>
        </p:nvSpPr>
        <p:spPr bwMode="gray">
          <a:xfrm>
            <a:off x="548783" y="274320"/>
            <a:ext cx="11076268" cy="521208"/>
          </a:xfrm>
          <a:prstGeom prst="rect">
            <a:avLst/>
          </a:prstGeom>
        </p:spPr>
        <p:txBody>
          <a:bodyPr wrap="square" lIns="0" tIns="0" rIns="0" bIns="0" anchor="ctr" anchorCtr="0"/>
          <a:lstStyle>
            <a:lvl1pPr marL="0" algn="l" defTabSz="1218987" rtl="0" eaLnBrk="1" latinLnBrk="0" hangingPunct="1">
              <a:lnSpc>
                <a:spcPct val="100000"/>
              </a:lnSpc>
              <a:spcBef>
                <a:spcPct val="0"/>
              </a:spcBef>
              <a:buNone/>
              <a:tabLst>
                <a:tab pos="1218987" algn="l"/>
              </a:tabLst>
              <a:defRPr lang="en-US" sz="3600" kern="1200" cap="none" spc="0" baseline="0" dirty="0">
                <a:solidFill>
                  <a:schemeClr val="tx1"/>
                </a:solidFill>
                <a:latin typeface="メイリオ" panose="020B0604030504040204" pitchFamily="50" charset="-128"/>
                <a:ea typeface="メイリオ" panose="020B0604030504040204" pitchFamily="50" charset="-128"/>
                <a:cs typeface="Arial" pitchFamily="34" charset="0"/>
              </a:defRPr>
            </a:lvl1pPr>
          </a:lstStyle>
          <a:p>
            <a:r>
              <a:rPr lang="en-US" dirty="0"/>
              <a:t>Click To Edit Master Title</a:t>
            </a:r>
          </a:p>
        </p:txBody>
      </p:sp>
      <p:sp>
        <p:nvSpPr>
          <p:cNvPr id="12" name="Freeform 5"/>
          <p:cNvSpPr>
            <a:spLocks noChangeAspect="1" noEditPoints="1"/>
          </p:cNvSpPr>
          <p:nvPr userDrawn="1"/>
        </p:nvSpPr>
        <p:spPr bwMode="black">
          <a:xfrm>
            <a:off x="205438" y="423411"/>
            <a:ext cx="200639" cy="200587"/>
          </a:xfrm>
          <a:custGeom>
            <a:avLst/>
            <a:gdLst>
              <a:gd name="T0" fmla="*/ 684 w 1368"/>
              <a:gd name="T1" fmla="*/ 0 h 1368"/>
              <a:gd name="T2" fmla="*/ 0 w 1368"/>
              <a:gd name="T3" fmla="*/ 684 h 1368"/>
              <a:gd name="T4" fmla="*/ 684 w 1368"/>
              <a:gd name="T5" fmla="*/ 1368 h 1368"/>
              <a:gd name="T6" fmla="*/ 1368 w 1368"/>
              <a:gd name="T7" fmla="*/ 684 h 1368"/>
              <a:gd name="T8" fmla="*/ 684 w 1368"/>
              <a:gd name="T9" fmla="*/ 0 h 1368"/>
              <a:gd name="T10" fmla="*/ 1068 w 1368"/>
              <a:gd name="T11" fmla="*/ 698 h 1368"/>
              <a:gd name="T12" fmla="*/ 973 w 1368"/>
              <a:gd name="T13" fmla="*/ 793 h 1368"/>
              <a:gd name="T14" fmla="*/ 793 w 1368"/>
              <a:gd name="T15" fmla="*/ 793 h 1368"/>
              <a:gd name="T16" fmla="*/ 793 w 1368"/>
              <a:gd name="T17" fmla="*/ 973 h 1368"/>
              <a:gd name="T18" fmla="*/ 698 w 1368"/>
              <a:gd name="T19" fmla="*/ 1068 h 1368"/>
              <a:gd name="T20" fmla="*/ 670 w 1368"/>
              <a:gd name="T21" fmla="*/ 1068 h 1368"/>
              <a:gd name="T22" fmla="*/ 576 w 1368"/>
              <a:gd name="T23" fmla="*/ 973 h 1368"/>
              <a:gd name="T24" fmla="*/ 576 w 1368"/>
              <a:gd name="T25" fmla="*/ 793 h 1368"/>
              <a:gd name="T26" fmla="*/ 396 w 1368"/>
              <a:gd name="T27" fmla="*/ 793 h 1368"/>
              <a:gd name="T28" fmla="*/ 301 w 1368"/>
              <a:gd name="T29" fmla="*/ 698 h 1368"/>
              <a:gd name="T30" fmla="*/ 301 w 1368"/>
              <a:gd name="T31" fmla="*/ 671 h 1368"/>
              <a:gd name="T32" fmla="*/ 396 w 1368"/>
              <a:gd name="T33" fmla="*/ 576 h 1368"/>
              <a:gd name="T34" fmla="*/ 576 w 1368"/>
              <a:gd name="T35" fmla="*/ 576 h 1368"/>
              <a:gd name="T36" fmla="*/ 576 w 1368"/>
              <a:gd name="T37" fmla="*/ 396 h 1368"/>
              <a:gd name="T38" fmla="*/ 670 w 1368"/>
              <a:gd name="T39" fmla="*/ 301 h 1368"/>
              <a:gd name="T40" fmla="*/ 698 w 1368"/>
              <a:gd name="T41" fmla="*/ 301 h 1368"/>
              <a:gd name="T42" fmla="*/ 793 w 1368"/>
              <a:gd name="T43" fmla="*/ 396 h 1368"/>
              <a:gd name="T44" fmla="*/ 793 w 1368"/>
              <a:gd name="T45" fmla="*/ 576 h 1368"/>
              <a:gd name="T46" fmla="*/ 973 w 1368"/>
              <a:gd name="T47" fmla="*/ 576 h 1368"/>
              <a:gd name="T48" fmla="*/ 1068 w 1368"/>
              <a:gd name="T49" fmla="*/ 671 h 1368"/>
              <a:gd name="T50" fmla="*/ 1068 w 1368"/>
              <a:gd name="T51" fmla="*/ 698 h 1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368" h="1368">
                <a:moveTo>
                  <a:pt x="684" y="0"/>
                </a:moveTo>
                <a:cubicBezTo>
                  <a:pt x="307" y="0"/>
                  <a:pt x="0" y="307"/>
                  <a:pt x="0" y="684"/>
                </a:cubicBezTo>
                <a:cubicBezTo>
                  <a:pt x="0" y="1062"/>
                  <a:pt x="307" y="1368"/>
                  <a:pt x="684" y="1368"/>
                </a:cubicBezTo>
                <a:cubicBezTo>
                  <a:pt x="1062" y="1368"/>
                  <a:pt x="1368" y="1062"/>
                  <a:pt x="1368" y="684"/>
                </a:cubicBezTo>
                <a:cubicBezTo>
                  <a:pt x="1368" y="307"/>
                  <a:pt x="1062" y="0"/>
                  <a:pt x="684" y="0"/>
                </a:cubicBezTo>
                <a:close/>
                <a:moveTo>
                  <a:pt x="1068" y="698"/>
                </a:moveTo>
                <a:cubicBezTo>
                  <a:pt x="1068" y="751"/>
                  <a:pt x="1025" y="793"/>
                  <a:pt x="973" y="793"/>
                </a:cubicBezTo>
                <a:cubicBezTo>
                  <a:pt x="793" y="793"/>
                  <a:pt x="793" y="793"/>
                  <a:pt x="793" y="793"/>
                </a:cubicBezTo>
                <a:cubicBezTo>
                  <a:pt x="793" y="973"/>
                  <a:pt x="793" y="973"/>
                  <a:pt x="793" y="973"/>
                </a:cubicBezTo>
                <a:cubicBezTo>
                  <a:pt x="793" y="1025"/>
                  <a:pt x="750" y="1068"/>
                  <a:pt x="698" y="1068"/>
                </a:cubicBezTo>
                <a:cubicBezTo>
                  <a:pt x="670" y="1068"/>
                  <a:pt x="670" y="1068"/>
                  <a:pt x="670" y="1068"/>
                </a:cubicBezTo>
                <a:cubicBezTo>
                  <a:pt x="618" y="1068"/>
                  <a:pt x="576" y="1025"/>
                  <a:pt x="576" y="973"/>
                </a:cubicBezTo>
                <a:cubicBezTo>
                  <a:pt x="576" y="793"/>
                  <a:pt x="576" y="793"/>
                  <a:pt x="576" y="793"/>
                </a:cubicBezTo>
                <a:cubicBezTo>
                  <a:pt x="396" y="793"/>
                  <a:pt x="396" y="793"/>
                  <a:pt x="396" y="793"/>
                </a:cubicBezTo>
                <a:cubicBezTo>
                  <a:pt x="344" y="793"/>
                  <a:pt x="301" y="751"/>
                  <a:pt x="301" y="698"/>
                </a:cubicBezTo>
                <a:cubicBezTo>
                  <a:pt x="301" y="671"/>
                  <a:pt x="301" y="671"/>
                  <a:pt x="301" y="671"/>
                </a:cubicBezTo>
                <a:cubicBezTo>
                  <a:pt x="301" y="618"/>
                  <a:pt x="344" y="576"/>
                  <a:pt x="396" y="576"/>
                </a:cubicBezTo>
                <a:cubicBezTo>
                  <a:pt x="576" y="576"/>
                  <a:pt x="576" y="576"/>
                  <a:pt x="576" y="576"/>
                </a:cubicBezTo>
                <a:cubicBezTo>
                  <a:pt x="576" y="396"/>
                  <a:pt x="576" y="396"/>
                  <a:pt x="576" y="396"/>
                </a:cubicBezTo>
                <a:cubicBezTo>
                  <a:pt x="576" y="344"/>
                  <a:pt x="618" y="301"/>
                  <a:pt x="670" y="301"/>
                </a:cubicBezTo>
                <a:cubicBezTo>
                  <a:pt x="698" y="301"/>
                  <a:pt x="698" y="301"/>
                  <a:pt x="698" y="301"/>
                </a:cubicBezTo>
                <a:cubicBezTo>
                  <a:pt x="750" y="301"/>
                  <a:pt x="793" y="344"/>
                  <a:pt x="793" y="396"/>
                </a:cubicBezTo>
                <a:cubicBezTo>
                  <a:pt x="793" y="576"/>
                  <a:pt x="793" y="576"/>
                  <a:pt x="793" y="576"/>
                </a:cubicBezTo>
                <a:cubicBezTo>
                  <a:pt x="973" y="576"/>
                  <a:pt x="973" y="576"/>
                  <a:pt x="973" y="576"/>
                </a:cubicBezTo>
                <a:cubicBezTo>
                  <a:pt x="1025" y="576"/>
                  <a:pt x="1068" y="618"/>
                  <a:pt x="1068" y="671"/>
                </a:cubicBezTo>
                <a:lnTo>
                  <a:pt x="1068" y="698"/>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defTabSz="1218987"/>
            <a:endParaRPr lang="en-US" sz="2400" dirty="0">
              <a:solidFill>
                <a:srgbClr val="000000"/>
              </a:solidFill>
              <a:latin typeface="メイリオ" panose="020B0604030504040204" pitchFamily="50" charset="-128"/>
              <a:ea typeface="メイリオ" panose="020B0604030504040204" pitchFamily="50" charset="-128"/>
            </a:endParaRPr>
          </a:p>
        </p:txBody>
      </p:sp>
      <p:sp>
        <p:nvSpPr>
          <p:cNvPr id="19" name="Text Placeholder 2"/>
          <p:cNvSpPr>
            <a:spLocks noGrp="1"/>
          </p:cNvSpPr>
          <p:nvPr>
            <p:ph type="body" idx="10"/>
          </p:nvPr>
        </p:nvSpPr>
        <p:spPr bwMode="gray">
          <a:xfrm>
            <a:off x="557930" y="914400"/>
            <a:ext cx="11076268" cy="292608"/>
          </a:xfrm>
          <a:prstGeom prst="rect">
            <a:avLst/>
          </a:prstGeom>
        </p:spPr>
        <p:txBody>
          <a:bodyPr lIns="0" tIns="0" rIns="0" bIns="0" anchor="ctr" anchorCtr="0">
            <a:normAutofit/>
          </a:bodyPr>
          <a:lstStyle>
            <a:lvl1pPr marL="0" indent="0">
              <a:buNone/>
              <a:defRPr sz="2400" b="0">
                <a:solidFill>
                  <a:schemeClr val="tx1"/>
                </a:solidFill>
                <a:latin typeface="メイリオ" panose="020B0604030504040204" pitchFamily="50" charset="-128"/>
                <a:ea typeface="メイリオ" panose="020B0604030504040204" pitchFamily="50" charset="-128"/>
                <a:cs typeface="Arial" pitchFamily="34" charset="0"/>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21" name="Content Placeholder 2"/>
          <p:cNvSpPr>
            <a:spLocks noGrp="1"/>
          </p:cNvSpPr>
          <p:nvPr>
            <p:ph sz="half" idx="1"/>
          </p:nvPr>
        </p:nvSpPr>
        <p:spPr bwMode="gray">
          <a:xfrm>
            <a:off x="557929" y="1591056"/>
            <a:ext cx="11067122" cy="4798202"/>
          </a:xfrm>
          <a:prstGeom prst="rect">
            <a:avLst/>
          </a:prstGeom>
        </p:spPr>
        <p:txBody>
          <a:bodyPr lIns="0" tIns="0" rIns="0" bIns="0"/>
          <a:lstStyle>
            <a:lvl1pPr marL="171450" indent="-171450">
              <a:lnSpc>
                <a:spcPct val="90000"/>
              </a:lnSpc>
              <a:spcBef>
                <a:spcPts val="500"/>
              </a:spcBef>
              <a:buClrTx/>
              <a:buFont typeface="Arial" panose="020B0604020202020204" pitchFamily="34" charset="0"/>
              <a:buChar char="•"/>
              <a:defRPr sz="2400">
                <a:solidFill>
                  <a:schemeClr val="tx1"/>
                </a:solidFill>
                <a:latin typeface="メイリオ" panose="020B0604030504040204" pitchFamily="50" charset="-128"/>
                <a:ea typeface="メイリオ" panose="020B0604030504040204" pitchFamily="50" charset="-128"/>
                <a:cs typeface="Arial" pitchFamily="34" charset="0"/>
              </a:defRPr>
            </a:lvl1pPr>
            <a:lvl2pPr marL="609493" indent="-228560">
              <a:lnSpc>
                <a:spcPct val="90000"/>
              </a:lnSpc>
              <a:spcBef>
                <a:spcPts val="500"/>
              </a:spcBef>
              <a:buClrTx/>
              <a:buFont typeface="Arial" pitchFamily="34" charset="0"/>
              <a:buChar char="–"/>
              <a:defRPr sz="2000">
                <a:solidFill>
                  <a:schemeClr val="tx1"/>
                </a:solidFill>
                <a:latin typeface="メイリオ" panose="020B0604030504040204" pitchFamily="50" charset="-128"/>
                <a:ea typeface="メイリオ" panose="020B0604030504040204" pitchFamily="50" charset="-128"/>
                <a:cs typeface="Arial" pitchFamily="34" charset="0"/>
              </a:defRPr>
            </a:lvl2pPr>
            <a:lvl3pPr marL="835938" indent="-150258">
              <a:lnSpc>
                <a:spcPct val="90000"/>
              </a:lnSpc>
              <a:spcBef>
                <a:spcPts val="500"/>
              </a:spcBef>
              <a:buClrTx/>
              <a:buFont typeface="Arial" panose="020B0604020202020204" pitchFamily="34" charset="0"/>
              <a:buChar char="-"/>
              <a:defRPr sz="2000">
                <a:solidFill>
                  <a:schemeClr val="tx1"/>
                </a:solidFill>
                <a:latin typeface="メイリオ" panose="020B0604030504040204" pitchFamily="50" charset="-128"/>
                <a:ea typeface="メイリオ" panose="020B0604030504040204" pitchFamily="50" charset="-128"/>
                <a:cs typeface="Arial" pitchFamily="34" charset="0"/>
              </a:defRPr>
            </a:lvl3pPr>
            <a:lvl4pPr marL="1147033" indent="-156606">
              <a:lnSpc>
                <a:spcPct val="90000"/>
              </a:lnSpc>
              <a:spcBef>
                <a:spcPts val="500"/>
              </a:spcBef>
              <a:buClrTx/>
              <a:buFont typeface="Arial" panose="020B0604020202020204" pitchFamily="34" charset="0"/>
              <a:buChar char="-"/>
              <a:defRPr sz="2000">
                <a:solidFill>
                  <a:schemeClr val="tx1"/>
                </a:solidFill>
                <a:latin typeface="メイリオ" panose="020B0604030504040204" pitchFamily="50" charset="-128"/>
                <a:ea typeface="メイリオ" panose="020B0604030504040204" pitchFamily="50" charset="-128"/>
                <a:cs typeface="Arial" pitchFamily="34" charset="0"/>
              </a:defRPr>
            </a:lvl4pPr>
            <a:lvl5pPr marL="1445431" indent="-150258">
              <a:lnSpc>
                <a:spcPct val="90000"/>
              </a:lnSpc>
              <a:spcBef>
                <a:spcPts val="500"/>
              </a:spcBef>
              <a:buClrTx/>
              <a:buFont typeface="Arial" panose="020B0604020202020204" pitchFamily="34" charset="0"/>
              <a:buChar char="-"/>
              <a:defRPr sz="2000">
                <a:solidFill>
                  <a:schemeClr val="tx1"/>
                </a:solidFill>
                <a:latin typeface="メイリオ" panose="020B0604030504040204" pitchFamily="50" charset="-128"/>
                <a:ea typeface="メイリオ" panose="020B0604030504040204" pitchFamily="50" charset="-128"/>
                <a:cs typeface="Arial" pitchFamily="34" charset="0"/>
              </a:defRPr>
            </a:lvl5pPr>
            <a:lvl6pPr>
              <a:defRPr sz="2400"/>
            </a:lvl6pPr>
            <a:lvl7pPr>
              <a:defRPr sz="2400"/>
            </a:lvl7pPr>
            <a:lvl8pPr>
              <a:defRPr sz="2400"/>
            </a:lvl8pPr>
            <a:lvl9pPr>
              <a:defRPr sz="2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83201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Two Column Slide - No Background">
    <p:bg>
      <p:bgPr>
        <a:solidFill>
          <a:schemeClr val="bg1"/>
        </a:solidFill>
        <a:effectLst/>
      </p:bgPr>
    </p:bg>
    <p:spTree>
      <p:nvGrpSpPr>
        <p:cNvPr id="1" name=""/>
        <p:cNvGrpSpPr/>
        <p:nvPr/>
      </p:nvGrpSpPr>
      <p:grpSpPr>
        <a:xfrm>
          <a:off x="0" y="0"/>
          <a:ext cx="0" cy="0"/>
          <a:chOff x="0" y="0"/>
          <a:chExt cx="0" cy="0"/>
        </a:xfrm>
      </p:grpSpPr>
      <p:sp>
        <p:nvSpPr>
          <p:cNvPr id="26" name="Footer Placeholder 25"/>
          <p:cNvSpPr>
            <a:spLocks noGrp="1"/>
          </p:cNvSpPr>
          <p:nvPr>
            <p:ph type="ftr" sz="quarter" idx="13"/>
          </p:nvPr>
        </p:nvSpPr>
        <p:spPr>
          <a:xfrm>
            <a:off x="548783" y="6397069"/>
            <a:ext cx="2413972" cy="307777"/>
          </a:xfrm>
        </p:spPr>
        <p:txBody>
          <a:bodyPr/>
          <a:lstStyle>
            <a:lvl1pPr>
              <a:defRPr>
                <a:latin typeface="メイリオ" panose="020B0604030504040204" pitchFamily="50" charset="-128"/>
                <a:ea typeface="メイリオ" panose="020B0604030504040204" pitchFamily="50" charset="-128"/>
              </a:defRPr>
            </a:lvl1pPr>
          </a:lstStyle>
          <a:p>
            <a:r>
              <a:rPr lang="en-US" sz="1000">
                <a:solidFill>
                  <a:srgbClr val="939598"/>
                </a:solidFill>
                <a:cs typeface="Arial" pitchFamily="34" charset="0"/>
              </a:rPr>
              <a:t>2015 Lenovo Internal. All rights reserved.</a:t>
            </a:r>
            <a:endParaRPr lang="en-US" sz="1000" dirty="0">
              <a:solidFill>
                <a:srgbClr val="939598"/>
              </a:solidFill>
              <a:cs typeface="Arial" pitchFamily="34" charset="0"/>
            </a:endParaRPr>
          </a:p>
        </p:txBody>
      </p:sp>
      <p:sp>
        <p:nvSpPr>
          <p:cNvPr id="11" name="Title 28"/>
          <p:cNvSpPr>
            <a:spLocks noGrp="1"/>
          </p:cNvSpPr>
          <p:nvPr>
            <p:ph type="title" hasCustomPrompt="1"/>
          </p:nvPr>
        </p:nvSpPr>
        <p:spPr bwMode="gray">
          <a:xfrm>
            <a:off x="548783" y="274320"/>
            <a:ext cx="11076268" cy="521208"/>
          </a:xfrm>
          <a:prstGeom prst="rect">
            <a:avLst/>
          </a:prstGeom>
        </p:spPr>
        <p:txBody>
          <a:bodyPr wrap="square" lIns="0" tIns="0" rIns="0" bIns="0" anchor="ctr" anchorCtr="0"/>
          <a:lstStyle>
            <a:lvl1pPr marL="0" algn="l" defTabSz="1218987" rtl="0" eaLnBrk="1" latinLnBrk="0" hangingPunct="1">
              <a:lnSpc>
                <a:spcPct val="100000"/>
              </a:lnSpc>
              <a:spcBef>
                <a:spcPct val="0"/>
              </a:spcBef>
              <a:buNone/>
              <a:tabLst>
                <a:tab pos="1218987" algn="l"/>
              </a:tabLst>
              <a:defRPr lang="en-US" sz="3600" kern="1200" cap="none" spc="0" baseline="0" dirty="0">
                <a:solidFill>
                  <a:schemeClr val="tx1"/>
                </a:solidFill>
                <a:latin typeface="メイリオ" panose="020B0604030504040204" pitchFamily="50" charset="-128"/>
                <a:ea typeface="メイリオ" panose="020B0604030504040204" pitchFamily="50" charset="-128"/>
                <a:cs typeface="Arial" pitchFamily="34" charset="0"/>
              </a:defRPr>
            </a:lvl1pPr>
          </a:lstStyle>
          <a:p>
            <a:r>
              <a:rPr lang="en-US" dirty="0"/>
              <a:t>Click To Edit Master Title</a:t>
            </a:r>
          </a:p>
        </p:txBody>
      </p:sp>
      <p:sp>
        <p:nvSpPr>
          <p:cNvPr id="12" name="Freeform 5"/>
          <p:cNvSpPr>
            <a:spLocks noChangeAspect="1" noEditPoints="1"/>
          </p:cNvSpPr>
          <p:nvPr userDrawn="1"/>
        </p:nvSpPr>
        <p:spPr bwMode="black">
          <a:xfrm>
            <a:off x="205438" y="423411"/>
            <a:ext cx="200639" cy="200587"/>
          </a:xfrm>
          <a:custGeom>
            <a:avLst/>
            <a:gdLst>
              <a:gd name="T0" fmla="*/ 684 w 1368"/>
              <a:gd name="T1" fmla="*/ 0 h 1368"/>
              <a:gd name="T2" fmla="*/ 0 w 1368"/>
              <a:gd name="T3" fmla="*/ 684 h 1368"/>
              <a:gd name="T4" fmla="*/ 684 w 1368"/>
              <a:gd name="T5" fmla="*/ 1368 h 1368"/>
              <a:gd name="T6" fmla="*/ 1368 w 1368"/>
              <a:gd name="T7" fmla="*/ 684 h 1368"/>
              <a:gd name="T8" fmla="*/ 684 w 1368"/>
              <a:gd name="T9" fmla="*/ 0 h 1368"/>
              <a:gd name="T10" fmla="*/ 1068 w 1368"/>
              <a:gd name="T11" fmla="*/ 698 h 1368"/>
              <a:gd name="T12" fmla="*/ 973 w 1368"/>
              <a:gd name="T13" fmla="*/ 793 h 1368"/>
              <a:gd name="T14" fmla="*/ 793 w 1368"/>
              <a:gd name="T15" fmla="*/ 793 h 1368"/>
              <a:gd name="T16" fmla="*/ 793 w 1368"/>
              <a:gd name="T17" fmla="*/ 973 h 1368"/>
              <a:gd name="T18" fmla="*/ 698 w 1368"/>
              <a:gd name="T19" fmla="*/ 1068 h 1368"/>
              <a:gd name="T20" fmla="*/ 670 w 1368"/>
              <a:gd name="T21" fmla="*/ 1068 h 1368"/>
              <a:gd name="T22" fmla="*/ 576 w 1368"/>
              <a:gd name="T23" fmla="*/ 973 h 1368"/>
              <a:gd name="T24" fmla="*/ 576 w 1368"/>
              <a:gd name="T25" fmla="*/ 793 h 1368"/>
              <a:gd name="T26" fmla="*/ 396 w 1368"/>
              <a:gd name="T27" fmla="*/ 793 h 1368"/>
              <a:gd name="T28" fmla="*/ 301 w 1368"/>
              <a:gd name="T29" fmla="*/ 698 h 1368"/>
              <a:gd name="T30" fmla="*/ 301 w 1368"/>
              <a:gd name="T31" fmla="*/ 671 h 1368"/>
              <a:gd name="T32" fmla="*/ 396 w 1368"/>
              <a:gd name="T33" fmla="*/ 576 h 1368"/>
              <a:gd name="T34" fmla="*/ 576 w 1368"/>
              <a:gd name="T35" fmla="*/ 576 h 1368"/>
              <a:gd name="T36" fmla="*/ 576 w 1368"/>
              <a:gd name="T37" fmla="*/ 396 h 1368"/>
              <a:gd name="T38" fmla="*/ 670 w 1368"/>
              <a:gd name="T39" fmla="*/ 301 h 1368"/>
              <a:gd name="T40" fmla="*/ 698 w 1368"/>
              <a:gd name="T41" fmla="*/ 301 h 1368"/>
              <a:gd name="T42" fmla="*/ 793 w 1368"/>
              <a:gd name="T43" fmla="*/ 396 h 1368"/>
              <a:gd name="T44" fmla="*/ 793 w 1368"/>
              <a:gd name="T45" fmla="*/ 576 h 1368"/>
              <a:gd name="T46" fmla="*/ 973 w 1368"/>
              <a:gd name="T47" fmla="*/ 576 h 1368"/>
              <a:gd name="T48" fmla="*/ 1068 w 1368"/>
              <a:gd name="T49" fmla="*/ 671 h 1368"/>
              <a:gd name="T50" fmla="*/ 1068 w 1368"/>
              <a:gd name="T51" fmla="*/ 698 h 1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368" h="1368">
                <a:moveTo>
                  <a:pt x="684" y="0"/>
                </a:moveTo>
                <a:cubicBezTo>
                  <a:pt x="307" y="0"/>
                  <a:pt x="0" y="307"/>
                  <a:pt x="0" y="684"/>
                </a:cubicBezTo>
                <a:cubicBezTo>
                  <a:pt x="0" y="1062"/>
                  <a:pt x="307" y="1368"/>
                  <a:pt x="684" y="1368"/>
                </a:cubicBezTo>
                <a:cubicBezTo>
                  <a:pt x="1062" y="1368"/>
                  <a:pt x="1368" y="1062"/>
                  <a:pt x="1368" y="684"/>
                </a:cubicBezTo>
                <a:cubicBezTo>
                  <a:pt x="1368" y="307"/>
                  <a:pt x="1062" y="0"/>
                  <a:pt x="684" y="0"/>
                </a:cubicBezTo>
                <a:close/>
                <a:moveTo>
                  <a:pt x="1068" y="698"/>
                </a:moveTo>
                <a:cubicBezTo>
                  <a:pt x="1068" y="751"/>
                  <a:pt x="1025" y="793"/>
                  <a:pt x="973" y="793"/>
                </a:cubicBezTo>
                <a:cubicBezTo>
                  <a:pt x="793" y="793"/>
                  <a:pt x="793" y="793"/>
                  <a:pt x="793" y="793"/>
                </a:cubicBezTo>
                <a:cubicBezTo>
                  <a:pt x="793" y="973"/>
                  <a:pt x="793" y="973"/>
                  <a:pt x="793" y="973"/>
                </a:cubicBezTo>
                <a:cubicBezTo>
                  <a:pt x="793" y="1025"/>
                  <a:pt x="750" y="1068"/>
                  <a:pt x="698" y="1068"/>
                </a:cubicBezTo>
                <a:cubicBezTo>
                  <a:pt x="670" y="1068"/>
                  <a:pt x="670" y="1068"/>
                  <a:pt x="670" y="1068"/>
                </a:cubicBezTo>
                <a:cubicBezTo>
                  <a:pt x="618" y="1068"/>
                  <a:pt x="576" y="1025"/>
                  <a:pt x="576" y="973"/>
                </a:cubicBezTo>
                <a:cubicBezTo>
                  <a:pt x="576" y="793"/>
                  <a:pt x="576" y="793"/>
                  <a:pt x="576" y="793"/>
                </a:cubicBezTo>
                <a:cubicBezTo>
                  <a:pt x="396" y="793"/>
                  <a:pt x="396" y="793"/>
                  <a:pt x="396" y="793"/>
                </a:cubicBezTo>
                <a:cubicBezTo>
                  <a:pt x="344" y="793"/>
                  <a:pt x="301" y="751"/>
                  <a:pt x="301" y="698"/>
                </a:cubicBezTo>
                <a:cubicBezTo>
                  <a:pt x="301" y="671"/>
                  <a:pt x="301" y="671"/>
                  <a:pt x="301" y="671"/>
                </a:cubicBezTo>
                <a:cubicBezTo>
                  <a:pt x="301" y="618"/>
                  <a:pt x="344" y="576"/>
                  <a:pt x="396" y="576"/>
                </a:cubicBezTo>
                <a:cubicBezTo>
                  <a:pt x="576" y="576"/>
                  <a:pt x="576" y="576"/>
                  <a:pt x="576" y="576"/>
                </a:cubicBezTo>
                <a:cubicBezTo>
                  <a:pt x="576" y="396"/>
                  <a:pt x="576" y="396"/>
                  <a:pt x="576" y="396"/>
                </a:cubicBezTo>
                <a:cubicBezTo>
                  <a:pt x="576" y="344"/>
                  <a:pt x="618" y="301"/>
                  <a:pt x="670" y="301"/>
                </a:cubicBezTo>
                <a:cubicBezTo>
                  <a:pt x="698" y="301"/>
                  <a:pt x="698" y="301"/>
                  <a:pt x="698" y="301"/>
                </a:cubicBezTo>
                <a:cubicBezTo>
                  <a:pt x="750" y="301"/>
                  <a:pt x="793" y="344"/>
                  <a:pt x="793" y="396"/>
                </a:cubicBezTo>
                <a:cubicBezTo>
                  <a:pt x="793" y="576"/>
                  <a:pt x="793" y="576"/>
                  <a:pt x="793" y="576"/>
                </a:cubicBezTo>
                <a:cubicBezTo>
                  <a:pt x="973" y="576"/>
                  <a:pt x="973" y="576"/>
                  <a:pt x="973" y="576"/>
                </a:cubicBezTo>
                <a:cubicBezTo>
                  <a:pt x="1025" y="576"/>
                  <a:pt x="1068" y="618"/>
                  <a:pt x="1068" y="671"/>
                </a:cubicBezTo>
                <a:lnTo>
                  <a:pt x="1068" y="698"/>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defTabSz="1218987"/>
            <a:endParaRPr lang="en-US" sz="2400" dirty="0">
              <a:solidFill>
                <a:srgbClr val="000000"/>
              </a:solidFill>
              <a:latin typeface="メイリオ" panose="020B0604030504040204" pitchFamily="50" charset="-128"/>
              <a:ea typeface="メイリオ" panose="020B0604030504040204" pitchFamily="50" charset="-128"/>
            </a:endParaRPr>
          </a:p>
        </p:txBody>
      </p:sp>
      <p:sp>
        <p:nvSpPr>
          <p:cNvPr id="13" name="Rectangle 12"/>
          <p:cNvSpPr/>
          <p:nvPr userDrawn="1"/>
        </p:nvSpPr>
        <p:spPr bwMode="gray">
          <a:xfrm>
            <a:off x="11751760" y="6395775"/>
            <a:ext cx="443416" cy="322249"/>
          </a:xfrm>
          <a:prstGeom prst="rect">
            <a:avLst/>
          </a:prstGeom>
          <a:solidFill>
            <a:schemeClr val="tx1"/>
          </a:solidFill>
          <a:ln>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87"/>
            <a:endParaRPr lang="en-US" sz="2400" dirty="0">
              <a:solidFill>
                <a:prstClr val="white"/>
              </a:solidFill>
              <a:latin typeface="メイリオ" panose="020B0604030504040204" pitchFamily="50" charset="-128"/>
              <a:ea typeface="メイリオ" panose="020B0604030504040204" pitchFamily="50" charset="-128"/>
            </a:endParaRPr>
          </a:p>
        </p:txBody>
      </p:sp>
      <p:sp>
        <p:nvSpPr>
          <p:cNvPr id="14" name="TextBox slide number"/>
          <p:cNvSpPr txBox="1"/>
          <p:nvPr userDrawn="1"/>
        </p:nvSpPr>
        <p:spPr bwMode="white">
          <a:xfrm>
            <a:off x="11751760" y="6389319"/>
            <a:ext cx="450462" cy="246221"/>
          </a:xfrm>
          <a:prstGeom prst="rect">
            <a:avLst/>
          </a:prstGeom>
        </p:spPr>
        <p:txBody>
          <a:bodyPr vert="horz" lIns="0" tIns="0" rIns="0" bIns="0" rtlCol="0" anchor="b"/>
          <a:lstStyle>
            <a:defPPr>
              <a:defRPr lang="en-US"/>
            </a:defPPr>
            <a:lvl1pPr algn="ctr">
              <a:defRPr sz="1000">
                <a:solidFill>
                  <a:schemeClr val="bg1"/>
                </a:solidFill>
              </a:defRPr>
            </a:lvl1pPr>
          </a:lstStyle>
          <a:p>
            <a:pPr defTabSz="1218987"/>
            <a:fld id="{6EA5B71A-1B18-4E34-A48F-65DC4937AA99}" type="slidenum">
              <a:rPr lang="en-US" smtClean="0">
                <a:solidFill>
                  <a:prstClr val="white"/>
                </a:solidFill>
                <a:latin typeface="メイリオ" panose="020B0604030504040204" pitchFamily="50" charset="-128"/>
                <a:ea typeface="メイリオ" panose="020B0604030504040204" pitchFamily="50" charset="-128"/>
              </a:rPr>
              <a:pPr defTabSz="1218987"/>
              <a:t>‹#›</a:t>
            </a:fld>
            <a:endParaRPr lang="en-US" dirty="0">
              <a:solidFill>
                <a:prstClr val="white"/>
              </a:solidFill>
              <a:latin typeface="メイリオ" panose="020B0604030504040204" pitchFamily="50" charset="-128"/>
              <a:ea typeface="メイリオ" panose="020B0604030504040204" pitchFamily="50" charset="-128"/>
            </a:endParaRPr>
          </a:p>
        </p:txBody>
      </p:sp>
      <p:pic>
        <p:nvPicPr>
          <p:cNvPr id="15" name="Picture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16200000">
            <a:off x="11308131" y="5505414"/>
            <a:ext cx="1330737" cy="443416"/>
          </a:xfrm>
          <a:prstGeom prst="rect">
            <a:avLst/>
          </a:prstGeom>
        </p:spPr>
      </p:pic>
      <p:sp>
        <p:nvSpPr>
          <p:cNvPr id="16" name="Content Placeholder 2"/>
          <p:cNvSpPr>
            <a:spLocks noGrp="1"/>
          </p:cNvSpPr>
          <p:nvPr>
            <p:ph sz="half" idx="1"/>
          </p:nvPr>
        </p:nvSpPr>
        <p:spPr bwMode="gray">
          <a:xfrm>
            <a:off x="548813" y="1179577"/>
            <a:ext cx="5380359" cy="5211699"/>
          </a:xfrm>
          <a:prstGeom prst="rect">
            <a:avLst/>
          </a:prstGeom>
        </p:spPr>
        <p:txBody>
          <a:bodyPr lIns="0" tIns="0" rIns="0" bIns="0"/>
          <a:lstStyle>
            <a:lvl1pPr marL="171450" indent="-171450">
              <a:lnSpc>
                <a:spcPct val="90000"/>
              </a:lnSpc>
              <a:spcBef>
                <a:spcPts val="500"/>
              </a:spcBef>
              <a:buClrTx/>
              <a:buFont typeface="Arial" panose="020B0604020202020204" pitchFamily="34" charset="0"/>
              <a:buChar char="•"/>
              <a:defRPr sz="2400">
                <a:solidFill>
                  <a:schemeClr val="tx1"/>
                </a:solidFill>
                <a:latin typeface="メイリオ" panose="020B0604030504040204" pitchFamily="50" charset="-128"/>
                <a:ea typeface="メイリオ" panose="020B0604030504040204" pitchFamily="50" charset="-128"/>
                <a:cs typeface="Arial" pitchFamily="34" charset="0"/>
              </a:defRPr>
            </a:lvl1pPr>
            <a:lvl2pPr marL="609493" indent="-228560">
              <a:lnSpc>
                <a:spcPct val="90000"/>
              </a:lnSpc>
              <a:spcBef>
                <a:spcPts val="500"/>
              </a:spcBef>
              <a:buClrTx/>
              <a:buFont typeface="Arial" pitchFamily="34" charset="0"/>
              <a:buChar char="–"/>
              <a:defRPr sz="2000">
                <a:solidFill>
                  <a:schemeClr val="tx1"/>
                </a:solidFill>
                <a:latin typeface="メイリオ" panose="020B0604030504040204" pitchFamily="50" charset="-128"/>
                <a:ea typeface="メイリオ" panose="020B0604030504040204" pitchFamily="50" charset="-128"/>
                <a:cs typeface="Arial" pitchFamily="34" charset="0"/>
              </a:defRPr>
            </a:lvl2pPr>
            <a:lvl3pPr marL="835938" indent="-150258">
              <a:lnSpc>
                <a:spcPct val="90000"/>
              </a:lnSpc>
              <a:spcBef>
                <a:spcPts val="500"/>
              </a:spcBef>
              <a:buClrTx/>
              <a:buFont typeface="Arial" panose="020B0604020202020204" pitchFamily="34" charset="0"/>
              <a:buChar char="-"/>
              <a:defRPr sz="2000">
                <a:solidFill>
                  <a:schemeClr val="tx1"/>
                </a:solidFill>
                <a:latin typeface="メイリオ" panose="020B0604030504040204" pitchFamily="50" charset="-128"/>
                <a:ea typeface="メイリオ" panose="020B0604030504040204" pitchFamily="50" charset="-128"/>
                <a:cs typeface="Arial" pitchFamily="34" charset="0"/>
              </a:defRPr>
            </a:lvl3pPr>
            <a:lvl4pPr marL="1147033" indent="-156606">
              <a:lnSpc>
                <a:spcPct val="90000"/>
              </a:lnSpc>
              <a:spcBef>
                <a:spcPts val="500"/>
              </a:spcBef>
              <a:buClrTx/>
              <a:buFont typeface="Arial" panose="020B0604020202020204" pitchFamily="34" charset="0"/>
              <a:buChar char="-"/>
              <a:defRPr sz="2000">
                <a:solidFill>
                  <a:schemeClr val="tx1"/>
                </a:solidFill>
                <a:latin typeface="メイリオ" panose="020B0604030504040204" pitchFamily="50" charset="-128"/>
                <a:ea typeface="メイリオ" panose="020B0604030504040204" pitchFamily="50" charset="-128"/>
                <a:cs typeface="Arial" pitchFamily="34" charset="0"/>
              </a:defRPr>
            </a:lvl4pPr>
            <a:lvl5pPr marL="1445431" indent="-150258">
              <a:lnSpc>
                <a:spcPct val="90000"/>
              </a:lnSpc>
              <a:spcBef>
                <a:spcPts val="500"/>
              </a:spcBef>
              <a:buClrTx/>
              <a:buFont typeface="Arial" panose="020B0604020202020204" pitchFamily="34" charset="0"/>
              <a:buChar char="-"/>
              <a:defRPr sz="2000">
                <a:solidFill>
                  <a:schemeClr val="tx1"/>
                </a:solidFill>
                <a:latin typeface="メイリオ" panose="020B0604030504040204" pitchFamily="50" charset="-128"/>
                <a:ea typeface="メイリオ" panose="020B0604030504040204" pitchFamily="50" charset="-128"/>
                <a:cs typeface="Arial" pitchFamily="34" charset="0"/>
              </a:defRPr>
            </a:lvl5pPr>
            <a:lvl6pPr>
              <a:defRPr sz="2400"/>
            </a:lvl6pPr>
            <a:lvl7pPr>
              <a:defRPr sz="2400"/>
            </a:lvl7pPr>
            <a:lvl8pPr>
              <a:defRPr sz="2400"/>
            </a:lvl8pPr>
            <a:lvl9pPr>
              <a:defRPr sz="2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Content Placeholder 2"/>
          <p:cNvSpPr>
            <a:spLocks noGrp="1"/>
          </p:cNvSpPr>
          <p:nvPr>
            <p:ph sz="half" idx="14"/>
          </p:nvPr>
        </p:nvSpPr>
        <p:spPr bwMode="gray">
          <a:xfrm>
            <a:off x="6244692" y="1188767"/>
            <a:ext cx="5380359" cy="5211699"/>
          </a:xfrm>
          <a:prstGeom prst="rect">
            <a:avLst/>
          </a:prstGeom>
        </p:spPr>
        <p:txBody>
          <a:bodyPr lIns="0" tIns="0" rIns="0" bIns="0"/>
          <a:lstStyle>
            <a:lvl1pPr marL="171450" indent="-171450">
              <a:lnSpc>
                <a:spcPct val="90000"/>
              </a:lnSpc>
              <a:spcBef>
                <a:spcPts val="500"/>
              </a:spcBef>
              <a:buClrTx/>
              <a:buFont typeface="Arial" panose="020B0604020202020204" pitchFamily="34" charset="0"/>
              <a:buChar char="•"/>
              <a:defRPr sz="2400">
                <a:solidFill>
                  <a:schemeClr val="tx1"/>
                </a:solidFill>
                <a:latin typeface="メイリオ" panose="020B0604030504040204" pitchFamily="50" charset="-128"/>
                <a:ea typeface="メイリオ" panose="020B0604030504040204" pitchFamily="50" charset="-128"/>
                <a:cs typeface="Arial" pitchFamily="34" charset="0"/>
              </a:defRPr>
            </a:lvl1pPr>
            <a:lvl2pPr marL="609493" indent="-228560">
              <a:lnSpc>
                <a:spcPct val="90000"/>
              </a:lnSpc>
              <a:spcBef>
                <a:spcPts val="500"/>
              </a:spcBef>
              <a:buClrTx/>
              <a:buFont typeface="Arial" pitchFamily="34" charset="0"/>
              <a:buChar char="–"/>
              <a:defRPr sz="2000">
                <a:solidFill>
                  <a:schemeClr val="tx1"/>
                </a:solidFill>
                <a:latin typeface="メイリオ" panose="020B0604030504040204" pitchFamily="50" charset="-128"/>
                <a:ea typeface="メイリオ" panose="020B0604030504040204" pitchFamily="50" charset="-128"/>
                <a:cs typeface="Arial" pitchFamily="34" charset="0"/>
              </a:defRPr>
            </a:lvl2pPr>
            <a:lvl3pPr marL="835938" indent="-150258">
              <a:lnSpc>
                <a:spcPct val="90000"/>
              </a:lnSpc>
              <a:spcBef>
                <a:spcPts val="500"/>
              </a:spcBef>
              <a:buClrTx/>
              <a:buFont typeface="Arial" panose="020B0604020202020204" pitchFamily="34" charset="0"/>
              <a:buChar char="-"/>
              <a:defRPr sz="2000">
                <a:solidFill>
                  <a:schemeClr val="tx1"/>
                </a:solidFill>
                <a:latin typeface="メイリオ" panose="020B0604030504040204" pitchFamily="50" charset="-128"/>
                <a:ea typeface="メイリオ" panose="020B0604030504040204" pitchFamily="50" charset="-128"/>
                <a:cs typeface="Arial" pitchFamily="34" charset="0"/>
              </a:defRPr>
            </a:lvl3pPr>
            <a:lvl4pPr marL="1147033" indent="-156606">
              <a:lnSpc>
                <a:spcPct val="90000"/>
              </a:lnSpc>
              <a:spcBef>
                <a:spcPts val="500"/>
              </a:spcBef>
              <a:buClrTx/>
              <a:buFont typeface="Arial" panose="020B0604020202020204" pitchFamily="34" charset="0"/>
              <a:buChar char="-"/>
              <a:defRPr sz="2000">
                <a:solidFill>
                  <a:schemeClr val="tx1"/>
                </a:solidFill>
                <a:latin typeface="メイリオ" panose="020B0604030504040204" pitchFamily="50" charset="-128"/>
                <a:ea typeface="メイリオ" panose="020B0604030504040204" pitchFamily="50" charset="-128"/>
                <a:cs typeface="Arial" pitchFamily="34" charset="0"/>
              </a:defRPr>
            </a:lvl4pPr>
            <a:lvl5pPr marL="1445431" indent="-150258">
              <a:lnSpc>
                <a:spcPct val="90000"/>
              </a:lnSpc>
              <a:spcBef>
                <a:spcPts val="500"/>
              </a:spcBef>
              <a:buClrTx/>
              <a:buFont typeface="Arial" panose="020B0604020202020204" pitchFamily="34" charset="0"/>
              <a:buChar char="-"/>
              <a:defRPr sz="2000">
                <a:solidFill>
                  <a:schemeClr val="tx1"/>
                </a:solidFill>
                <a:latin typeface="メイリオ" panose="020B0604030504040204" pitchFamily="50" charset="-128"/>
                <a:ea typeface="メイリオ" panose="020B0604030504040204" pitchFamily="50" charset="-128"/>
                <a:cs typeface="Arial" pitchFamily="34" charset="0"/>
              </a:defRPr>
            </a:lvl5pPr>
            <a:lvl6pPr>
              <a:defRPr sz="2400"/>
            </a:lvl6pPr>
            <a:lvl7pPr>
              <a:defRPr sz="2400"/>
            </a:lvl7pPr>
            <a:lvl8pPr>
              <a:defRPr sz="2400"/>
            </a:lvl8pPr>
            <a:lvl9pPr>
              <a:defRPr sz="2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24391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Column Slide - With Background">
    <p:bg>
      <p:bgPr>
        <a:solidFill>
          <a:schemeClr val="bg1"/>
        </a:solidFill>
        <a:effectLst/>
      </p:bgPr>
    </p:bg>
    <p:spTree>
      <p:nvGrpSpPr>
        <p:cNvPr id="1" name=""/>
        <p:cNvGrpSpPr/>
        <p:nvPr/>
      </p:nvGrpSpPr>
      <p:grpSpPr>
        <a:xfrm>
          <a:off x="0" y="0"/>
          <a:ext cx="0" cy="0"/>
          <a:chOff x="0" y="0"/>
          <a:chExt cx="0" cy="0"/>
        </a:xfrm>
      </p:grpSpPr>
      <p:sp>
        <p:nvSpPr>
          <p:cNvPr id="20" name="Footer Placeholder 19"/>
          <p:cNvSpPr>
            <a:spLocks noGrp="1"/>
          </p:cNvSpPr>
          <p:nvPr>
            <p:ph type="ftr" sz="quarter" idx="13"/>
          </p:nvPr>
        </p:nvSpPr>
        <p:spPr>
          <a:xfrm>
            <a:off x="548783" y="6397069"/>
            <a:ext cx="2413972" cy="307777"/>
          </a:xfrm>
        </p:spPr>
        <p:txBody>
          <a:bodyPr/>
          <a:lstStyle>
            <a:lvl1pPr>
              <a:defRPr>
                <a:latin typeface="メイリオ" panose="020B0604030504040204" pitchFamily="50" charset="-128"/>
                <a:ea typeface="メイリオ" panose="020B0604030504040204" pitchFamily="50" charset="-128"/>
              </a:defRPr>
            </a:lvl1pPr>
          </a:lstStyle>
          <a:p>
            <a:r>
              <a:rPr lang="en-US" sz="1000">
                <a:solidFill>
                  <a:srgbClr val="939598"/>
                </a:solidFill>
                <a:cs typeface="Arial" pitchFamily="34" charset="0"/>
              </a:rPr>
              <a:t>2015 Lenovo Internal. All rights reserved.</a:t>
            </a:r>
            <a:endParaRPr lang="en-US" sz="1000" dirty="0">
              <a:solidFill>
                <a:srgbClr val="939598"/>
              </a:solidFill>
              <a:cs typeface="Arial" pitchFamily="34" charset="0"/>
            </a:endParaRPr>
          </a:p>
        </p:txBody>
      </p:sp>
      <p:sp>
        <p:nvSpPr>
          <p:cNvPr id="11" name="Title 28"/>
          <p:cNvSpPr>
            <a:spLocks noGrp="1"/>
          </p:cNvSpPr>
          <p:nvPr>
            <p:ph type="title" hasCustomPrompt="1"/>
          </p:nvPr>
        </p:nvSpPr>
        <p:spPr bwMode="gray">
          <a:xfrm>
            <a:off x="548783" y="274320"/>
            <a:ext cx="11076268" cy="521208"/>
          </a:xfrm>
          <a:prstGeom prst="rect">
            <a:avLst/>
          </a:prstGeom>
        </p:spPr>
        <p:txBody>
          <a:bodyPr wrap="square" lIns="0" tIns="0" rIns="0" bIns="0" anchor="ctr" anchorCtr="0"/>
          <a:lstStyle>
            <a:lvl1pPr marL="0" algn="l" defTabSz="1218987" rtl="0" eaLnBrk="1" latinLnBrk="0" hangingPunct="1">
              <a:lnSpc>
                <a:spcPct val="100000"/>
              </a:lnSpc>
              <a:spcBef>
                <a:spcPct val="0"/>
              </a:spcBef>
              <a:buNone/>
              <a:tabLst>
                <a:tab pos="1218987" algn="l"/>
              </a:tabLst>
              <a:defRPr lang="en-US" sz="3600" kern="1200" cap="none" spc="0" baseline="0" dirty="0">
                <a:solidFill>
                  <a:schemeClr val="tx1"/>
                </a:solidFill>
                <a:latin typeface="メイリオ" panose="020B0604030504040204" pitchFamily="50" charset="-128"/>
                <a:ea typeface="メイリオ" panose="020B0604030504040204" pitchFamily="50" charset="-128"/>
                <a:cs typeface="Arial" pitchFamily="34" charset="0"/>
              </a:defRPr>
            </a:lvl1pPr>
          </a:lstStyle>
          <a:p>
            <a:r>
              <a:rPr lang="en-US" dirty="0"/>
              <a:t>Click To Edit Master Title</a:t>
            </a:r>
          </a:p>
        </p:txBody>
      </p:sp>
      <p:sp>
        <p:nvSpPr>
          <p:cNvPr id="12" name="Freeform 5"/>
          <p:cNvSpPr>
            <a:spLocks noChangeAspect="1" noEditPoints="1"/>
          </p:cNvSpPr>
          <p:nvPr userDrawn="1"/>
        </p:nvSpPr>
        <p:spPr bwMode="black">
          <a:xfrm>
            <a:off x="205438" y="423411"/>
            <a:ext cx="200639" cy="200587"/>
          </a:xfrm>
          <a:custGeom>
            <a:avLst/>
            <a:gdLst>
              <a:gd name="T0" fmla="*/ 684 w 1368"/>
              <a:gd name="T1" fmla="*/ 0 h 1368"/>
              <a:gd name="T2" fmla="*/ 0 w 1368"/>
              <a:gd name="T3" fmla="*/ 684 h 1368"/>
              <a:gd name="T4" fmla="*/ 684 w 1368"/>
              <a:gd name="T5" fmla="*/ 1368 h 1368"/>
              <a:gd name="T6" fmla="*/ 1368 w 1368"/>
              <a:gd name="T7" fmla="*/ 684 h 1368"/>
              <a:gd name="T8" fmla="*/ 684 w 1368"/>
              <a:gd name="T9" fmla="*/ 0 h 1368"/>
              <a:gd name="T10" fmla="*/ 1068 w 1368"/>
              <a:gd name="T11" fmla="*/ 698 h 1368"/>
              <a:gd name="T12" fmla="*/ 973 w 1368"/>
              <a:gd name="T13" fmla="*/ 793 h 1368"/>
              <a:gd name="T14" fmla="*/ 793 w 1368"/>
              <a:gd name="T15" fmla="*/ 793 h 1368"/>
              <a:gd name="T16" fmla="*/ 793 w 1368"/>
              <a:gd name="T17" fmla="*/ 973 h 1368"/>
              <a:gd name="T18" fmla="*/ 698 w 1368"/>
              <a:gd name="T19" fmla="*/ 1068 h 1368"/>
              <a:gd name="T20" fmla="*/ 670 w 1368"/>
              <a:gd name="T21" fmla="*/ 1068 h 1368"/>
              <a:gd name="T22" fmla="*/ 576 w 1368"/>
              <a:gd name="T23" fmla="*/ 973 h 1368"/>
              <a:gd name="T24" fmla="*/ 576 w 1368"/>
              <a:gd name="T25" fmla="*/ 793 h 1368"/>
              <a:gd name="T26" fmla="*/ 396 w 1368"/>
              <a:gd name="T27" fmla="*/ 793 h 1368"/>
              <a:gd name="T28" fmla="*/ 301 w 1368"/>
              <a:gd name="T29" fmla="*/ 698 h 1368"/>
              <a:gd name="T30" fmla="*/ 301 w 1368"/>
              <a:gd name="T31" fmla="*/ 671 h 1368"/>
              <a:gd name="T32" fmla="*/ 396 w 1368"/>
              <a:gd name="T33" fmla="*/ 576 h 1368"/>
              <a:gd name="T34" fmla="*/ 576 w 1368"/>
              <a:gd name="T35" fmla="*/ 576 h 1368"/>
              <a:gd name="T36" fmla="*/ 576 w 1368"/>
              <a:gd name="T37" fmla="*/ 396 h 1368"/>
              <a:gd name="T38" fmla="*/ 670 w 1368"/>
              <a:gd name="T39" fmla="*/ 301 h 1368"/>
              <a:gd name="T40" fmla="*/ 698 w 1368"/>
              <a:gd name="T41" fmla="*/ 301 h 1368"/>
              <a:gd name="T42" fmla="*/ 793 w 1368"/>
              <a:gd name="T43" fmla="*/ 396 h 1368"/>
              <a:gd name="T44" fmla="*/ 793 w 1368"/>
              <a:gd name="T45" fmla="*/ 576 h 1368"/>
              <a:gd name="T46" fmla="*/ 973 w 1368"/>
              <a:gd name="T47" fmla="*/ 576 h 1368"/>
              <a:gd name="T48" fmla="*/ 1068 w 1368"/>
              <a:gd name="T49" fmla="*/ 671 h 1368"/>
              <a:gd name="T50" fmla="*/ 1068 w 1368"/>
              <a:gd name="T51" fmla="*/ 698 h 1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368" h="1368">
                <a:moveTo>
                  <a:pt x="684" y="0"/>
                </a:moveTo>
                <a:cubicBezTo>
                  <a:pt x="307" y="0"/>
                  <a:pt x="0" y="307"/>
                  <a:pt x="0" y="684"/>
                </a:cubicBezTo>
                <a:cubicBezTo>
                  <a:pt x="0" y="1062"/>
                  <a:pt x="307" y="1368"/>
                  <a:pt x="684" y="1368"/>
                </a:cubicBezTo>
                <a:cubicBezTo>
                  <a:pt x="1062" y="1368"/>
                  <a:pt x="1368" y="1062"/>
                  <a:pt x="1368" y="684"/>
                </a:cubicBezTo>
                <a:cubicBezTo>
                  <a:pt x="1368" y="307"/>
                  <a:pt x="1062" y="0"/>
                  <a:pt x="684" y="0"/>
                </a:cubicBezTo>
                <a:close/>
                <a:moveTo>
                  <a:pt x="1068" y="698"/>
                </a:moveTo>
                <a:cubicBezTo>
                  <a:pt x="1068" y="751"/>
                  <a:pt x="1025" y="793"/>
                  <a:pt x="973" y="793"/>
                </a:cubicBezTo>
                <a:cubicBezTo>
                  <a:pt x="793" y="793"/>
                  <a:pt x="793" y="793"/>
                  <a:pt x="793" y="793"/>
                </a:cubicBezTo>
                <a:cubicBezTo>
                  <a:pt x="793" y="973"/>
                  <a:pt x="793" y="973"/>
                  <a:pt x="793" y="973"/>
                </a:cubicBezTo>
                <a:cubicBezTo>
                  <a:pt x="793" y="1025"/>
                  <a:pt x="750" y="1068"/>
                  <a:pt x="698" y="1068"/>
                </a:cubicBezTo>
                <a:cubicBezTo>
                  <a:pt x="670" y="1068"/>
                  <a:pt x="670" y="1068"/>
                  <a:pt x="670" y="1068"/>
                </a:cubicBezTo>
                <a:cubicBezTo>
                  <a:pt x="618" y="1068"/>
                  <a:pt x="576" y="1025"/>
                  <a:pt x="576" y="973"/>
                </a:cubicBezTo>
                <a:cubicBezTo>
                  <a:pt x="576" y="793"/>
                  <a:pt x="576" y="793"/>
                  <a:pt x="576" y="793"/>
                </a:cubicBezTo>
                <a:cubicBezTo>
                  <a:pt x="396" y="793"/>
                  <a:pt x="396" y="793"/>
                  <a:pt x="396" y="793"/>
                </a:cubicBezTo>
                <a:cubicBezTo>
                  <a:pt x="344" y="793"/>
                  <a:pt x="301" y="751"/>
                  <a:pt x="301" y="698"/>
                </a:cubicBezTo>
                <a:cubicBezTo>
                  <a:pt x="301" y="671"/>
                  <a:pt x="301" y="671"/>
                  <a:pt x="301" y="671"/>
                </a:cubicBezTo>
                <a:cubicBezTo>
                  <a:pt x="301" y="618"/>
                  <a:pt x="344" y="576"/>
                  <a:pt x="396" y="576"/>
                </a:cubicBezTo>
                <a:cubicBezTo>
                  <a:pt x="576" y="576"/>
                  <a:pt x="576" y="576"/>
                  <a:pt x="576" y="576"/>
                </a:cubicBezTo>
                <a:cubicBezTo>
                  <a:pt x="576" y="396"/>
                  <a:pt x="576" y="396"/>
                  <a:pt x="576" y="396"/>
                </a:cubicBezTo>
                <a:cubicBezTo>
                  <a:pt x="576" y="344"/>
                  <a:pt x="618" y="301"/>
                  <a:pt x="670" y="301"/>
                </a:cubicBezTo>
                <a:cubicBezTo>
                  <a:pt x="698" y="301"/>
                  <a:pt x="698" y="301"/>
                  <a:pt x="698" y="301"/>
                </a:cubicBezTo>
                <a:cubicBezTo>
                  <a:pt x="750" y="301"/>
                  <a:pt x="793" y="344"/>
                  <a:pt x="793" y="396"/>
                </a:cubicBezTo>
                <a:cubicBezTo>
                  <a:pt x="793" y="576"/>
                  <a:pt x="793" y="576"/>
                  <a:pt x="793" y="576"/>
                </a:cubicBezTo>
                <a:cubicBezTo>
                  <a:pt x="973" y="576"/>
                  <a:pt x="973" y="576"/>
                  <a:pt x="973" y="576"/>
                </a:cubicBezTo>
                <a:cubicBezTo>
                  <a:pt x="1025" y="576"/>
                  <a:pt x="1068" y="618"/>
                  <a:pt x="1068" y="671"/>
                </a:cubicBezTo>
                <a:lnTo>
                  <a:pt x="1068" y="698"/>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defTabSz="1218987"/>
            <a:endParaRPr lang="en-US" sz="2400" dirty="0">
              <a:solidFill>
                <a:srgbClr val="000000"/>
              </a:solidFill>
              <a:latin typeface="メイリオ" panose="020B0604030504040204" pitchFamily="50" charset="-128"/>
              <a:ea typeface="メイリオ" panose="020B0604030504040204" pitchFamily="50" charset="-128"/>
            </a:endParaRPr>
          </a:p>
        </p:txBody>
      </p:sp>
      <p:sp>
        <p:nvSpPr>
          <p:cNvPr id="13" name="Content Placeholder 2"/>
          <p:cNvSpPr>
            <a:spLocks noGrp="1"/>
          </p:cNvSpPr>
          <p:nvPr>
            <p:ph sz="half" idx="1"/>
          </p:nvPr>
        </p:nvSpPr>
        <p:spPr bwMode="gray">
          <a:xfrm>
            <a:off x="548813" y="1179577"/>
            <a:ext cx="5380359" cy="5211699"/>
          </a:xfrm>
          <a:prstGeom prst="rect">
            <a:avLst/>
          </a:prstGeom>
        </p:spPr>
        <p:txBody>
          <a:bodyPr lIns="0" tIns="0" rIns="0" bIns="0"/>
          <a:lstStyle>
            <a:lvl1pPr marL="171450" indent="-171450">
              <a:lnSpc>
                <a:spcPct val="90000"/>
              </a:lnSpc>
              <a:spcBef>
                <a:spcPts val="500"/>
              </a:spcBef>
              <a:buClrTx/>
              <a:buFont typeface="Arial" panose="020B0604020202020204" pitchFamily="34" charset="0"/>
              <a:buChar char="•"/>
              <a:defRPr sz="2400">
                <a:solidFill>
                  <a:schemeClr val="tx1"/>
                </a:solidFill>
                <a:latin typeface="メイリオ" panose="020B0604030504040204" pitchFamily="50" charset="-128"/>
                <a:ea typeface="メイリオ" panose="020B0604030504040204" pitchFamily="50" charset="-128"/>
                <a:cs typeface="Arial" pitchFamily="34" charset="0"/>
              </a:defRPr>
            </a:lvl1pPr>
            <a:lvl2pPr marL="609493" indent="-228560">
              <a:lnSpc>
                <a:spcPct val="90000"/>
              </a:lnSpc>
              <a:spcBef>
                <a:spcPts val="500"/>
              </a:spcBef>
              <a:buClrTx/>
              <a:buFont typeface="Arial" pitchFamily="34" charset="0"/>
              <a:buChar char="–"/>
              <a:defRPr sz="2000">
                <a:solidFill>
                  <a:schemeClr val="tx1"/>
                </a:solidFill>
                <a:latin typeface="メイリオ" panose="020B0604030504040204" pitchFamily="50" charset="-128"/>
                <a:ea typeface="メイリオ" panose="020B0604030504040204" pitchFamily="50" charset="-128"/>
                <a:cs typeface="Arial" pitchFamily="34" charset="0"/>
              </a:defRPr>
            </a:lvl2pPr>
            <a:lvl3pPr marL="835938" indent="-150258">
              <a:lnSpc>
                <a:spcPct val="90000"/>
              </a:lnSpc>
              <a:spcBef>
                <a:spcPts val="500"/>
              </a:spcBef>
              <a:buClrTx/>
              <a:buFont typeface="Arial" panose="020B0604020202020204" pitchFamily="34" charset="0"/>
              <a:buChar char="-"/>
              <a:defRPr sz="2000">
                <a:solidFill>
                  <a:schemeClr val="tx1"/>
                </a:solidFill>
                <a:latin typeface="メイリオ" panose="020B0604030504040204" pitchFamily="50" charset="-128"/>
                <a:ea typeface="メイリオ" panose="020B0604030504040204" pitchFamily="50" charset="-128"/>
                <a:cs typeface="Arial" pitchFamily="34" charset="0"/>
              </a:defRPr>
            </a:lvl3pPr>
            <a:lvl4pPr marL="1147033" indent="-156606">
              <a:lnSpc>
                <a:spcPct val="90000"/>
              </a:lnSpc>
              <a:spcBef>
                <a:spcPts val="500"/>
              </a:spcBef>
              <a:buClrTx/>
              <a:buFont typeface="Arial" panose="020B0604020202020204" pitchFamily="34" charset="0"/>
              <a:buChar char="-"/>
              <a:defRPr sz="2000">
                <a:solidFill>
                  <a:schemeClr val="tx1"/>
                </a:solidFill>
                <a:latin typeface="メイリオ" panose="020B0604030504040204" pitchFamily="50" charset="-128"/>
                <a:ea typeface="メイリオ" panose="020B0604030504040204" pitchFamily="50" charset="-128"/>
                <a:cs typeface="Arial" pitchFamily="34" charset="0"/>
              </a:defRPr>
            </a:lvl4pPr>
            <a:lvl5pPr marL="1445431" indent="-150258">
              <a:lnSpc>
                <a:spcPct val="90000"/>
              </a:lnSpc>
              <a:spcBef>
                <a:spcPts val="500"/>
              </a:spcBef>
              <a:buClrTx/>
              <a:buFont typeface="Arial" panose="020B0604020202020204" pitchFamily="34" charset="0"/>
              <a:buChar char="-"/>
              <a:defRPr sz="2000">
                <a:solidFill>
                  <a:schemeClr val="tx1"/>
                </a:solidFill>
                <a:latin typeface="メイリオ" panose="020B0604030504040204" pitchFamily="50" charset="-128"/>
                <a:ea typeface="メイリオ" panose="020B0604030504040204" pitchFamily="50" charset="-128"/>
                <a:cs typeface="Arial" pitchFamily="34" charset="0"/>
              </a:defRPr>
            </a:lvl5pPr>
            <a:lvl6pPr>
              <a:defRPr sz="2400"/>
            </a:lvl6pPr>
            <a:lvl7pPr>
              <a:defRPr sz="2400"/>
            </a:lvl7pPr>
            <a:lvl8pPr>
              <a:defRPr sz="2400"/>
            </a:lvl8pPr>
            <a:lvl9pPr>
              <a:defRPr sz="2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
          <p:cNvSpPr>
            <a:spLocks noGrp="1"/>
          </p:cNvSpPr>
          <p:nvPr>
            <p:ph sz="half" idx="14"/>
          </p:nvPr>
        </p:nvSpPr>
        <p:spPr bwMode="gray">
          <a:xfrm>
            <a:off x="6244692" y="1188767"/>
            <a:ext cx="5380359" cy="5211699"/>
          </a:xfrm>
          <a:prstGeom prst="rect">
            <a:avLst/>
          </a:prstGeom>
        </p:spPr>
        <p:txBody>
          <a:bodyPr lIns="0" tIns="0" rIns="0" bIns="0"/>
          <a:lstStyle>
            <a:lvl1pPr marL="171450" indent="-171450">
              <a:lnSpc>
                <a:spcPct val="90000"/>
              </a:lnSpc>
              <a:spcBef>
                <a:spcPts val="500"/>
              </a:spcBef>
              <a:buClrTx/>
              <a:buFont typeface="Arial" panose="020B0604020202020204" pitchFamily="34" charset="0"/>
              <a:buChar char="•"/>
              <a:defRPr sz="2400">
                <a:solidFill>
                  <a:schemeClr val="tx1"/>
                </a:solidFill>
                <a:latin typeface="メイリオ" panose="020B0604030504040204" pitchFamily="50" charset="-128"/>
                <a:ea typeface="メイリオ" panose="020B0604030504040204" pitchFamily="50" charset="-128"/>
                <a:cs typeface="Arial" pitchFamily="34" charset="0"/>
              </a:defRPr>
            </a:lvl1pPr>
            <a:lvl2pPr marL="609493" indent="-228560">
              <a:lnSpc>
                <a:spcPct val="90000"/>
              </a:lnSpc>
              <a:spcBef>
                <a:spcPts val="500"/>
              </a:spcBef>
              <a:buClrTx/>
              <a:buFont typeface="Arial" pitchFamily="34" charset="0"/>
              <a:buChar char="–"/>
              <a:defRPr sz="2000">
                <a:solidFill>
                  <a:schemeClr val="tx1"/>
                </a:solidFill>
                <a:latin typeface="メイリオ" panose="020B0604030504040204" pitchFamily="50" charset="-128"/>
                <a:ea typeface="メイリオ" panose="020B0604030504040204" pitchFamily="50" charset="-128"/>
                <a:cs typeface="Arial" pitchFamily="34" charset="0"/>
              </a:defRPr>
            </a:lvl2pPr>
            <a:lvl3pPr marL="835938" indent="-150258">
              <a:lnSpc>
                <a:spcPct val="90000"/>
              </a:lnSpc>
              <a:spcBef>
                <a:spcPts val="500"/>
              </a:spcBef>
              <a:buClrTx/>
              <a:buFont typeface="Arial" panose="020B0604020202020204" pitchFamily="34" charset="0"/>
              <a:buChar char="-"/>
              <a:defRPr sz="2000">
                <a:solidFill>
                  <a:schemeClr val="tx1"/>
                </a:solidFill>
                <a:latin typeface="メイリオ" panose="020B0604030504040204" pitchFamily="50" charset="-128"/>
                <a:ea typeface="メイリオ" panose="020B0604030504040204" pitchFamily="50" charset="-128"/>
                <a:cs typeface="Arial" pitchFamily="34" charset="0"/>
              </a:defRPr>
            </a:lvl3pPr>
            <a:lvl4pPr marL="1147033" indent="-156606">
              <a:lnSpc>
                <a:spcPct val="90000"/>
              </a:lnSpc>
              <a:spcBef>
                <a:spcPts val="500"/>
              </a:spcBef>
              <a:buClrTx/>
              <a:buFont typeface="Arial" panose="020B0604020202020204" pitchFamily="34" charset="0"/>
              <a:buChar char="-"/>
              <a:defRPr sz="2000">
                <a:solidFill>
                  <a:schemeClr val="tx1"/>
                </a:solidFill>
                <a:latin typeface="メイリオ" panose="020B0604030504040204" pitchFamily="50" charset="-128"/>
                <a:ea typeface="メイリオ" panose="020B0604030504040204" pitchFamily="50" charset="-128"/>
                <a:cs typeface="Arial" pitchFamily="34" charset="0"/>
              </a:defRPr>
            </a:lvl4pPr>
            <a:lvl5pPr marL="1445431" indent="-150258">
              <a:lnSpc>
                <a:spcPct val="90000"/>
              </a:lnSpc>
              <a:spcBef>
                <a:spcPts val="500"/>
              </a:spcBef>
              <a:buClrTx/>
              <a:buFont typeface="Arial" panose="020B0604020202020204" pitchFamily="34" charset="0"/>
              <a:buChar char="-"/>
              <a:defRPr sz="2000">
                <a:solidFill>
                  <a:schemeClr val="tx1"/>
                </a:solidFill>
                <a:latin typeface="メイリオ" panose="020B0604030504040204" pitchFamily="50" charset="-128"/>
                <a:ea typeface="メイリオ" panose="020B0604030504040204" pitchFamily="50" charset="-128"/>
                <a:cs typeface="Arial" pitchFamily="34" charset="0"/>
              </a:defRPr>
            </a:lvl5pPr>
            <a:lvl6pPr>
              <a:defRPr sz="2400"/>
            </a:lvl6pPr>
            <a:lvl7pPr>
              <a:defRPr sz="2400"/>
            </a:lvl7pPr>
            <a:lvl8pPr>
              <a:defRPr sz="2400"/>
            </a:lvl8pPr>
            <a:lvl9pPr>
              <a:defRPr sz="2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218292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Title w/Image - No Background">
    <p:spTree>
      <p:nvGrpSpPr>
        <p:cNvPr id="1" name=""/>
        <p:cNvGrpSpPr/>
        <p:nvPr/>
      </p:nvGrpSpPr>
      <p:grpSpPr>
        <a:xfrm>
          <a:off x="0" y="0"/>
          <a:ext cx="0" cy="0"/>
          <a:chOff x="0" y="0"/>
          <a:chExt cx="0" cy="0"/>
        </a:xfrm>
      </p:grpSpPr>
      <p:sp>
        <p:nvSpPr>
          <p:cNvPr id="15" name="Footer Placeholder 14"/>
          <p:cNvSpPr>
            <a:spLocks noGrp="1"/>
          </p:cNvSpPr>
          <p:nvPr>
            <p:ph type="ftr" sz="quarter" idx="10"/>
          </p:nvPr>
        </p:nvSpPr>
        <p:spPr>
          <a:xfrm>
            <a:off x="548783" y="6397069"/>
            <a:ext cx="2413972" cy="307777"/>
          </a:xfrm>
        </p:spPr>
        <p:txBody>
          <a:bodyPr/>
          <a:lstStyle>
            <a:lvl1pPr>
              <a:defRPr>
                <a:latin typeface="メイリオ" panose="020B0604030504040204" pitchFamily="50" charset="-128"/>
                <a:ea typeface="メイリオ" panose="020B0604030504040204" pitchFamily="50" charset="-128"/>
              </a:defRPr>
            </a:lvl1pPr>
          </a:lstStyle>
          <a:p>
            <a:r>
              <a:rPr lang="en-US" sz="1000">
                <a:solidFill>
                  <a:srgbClr val="939598"/>
                </a:solidFill>
                <a:cs typeface="Arial" pitchFamily="34" charset="0"/>
              </a:rPr>
              <a:t>2015 Lenovo Internal. All rights reserved.</a:t>
            </a:r>
            <a:endParaRPr lang="en-US" sz="1000" dirty="0">
              <a:solidFill>
                <a:srgbClr val="939598"/>
              </a:solidFill>
              <a:cs typeface="Arial" pitchFamily="34" charset="0"/>
            </a:endParaRPr>
          </a:p>
        </p:txBody>
      </p:sp>
      <p:sp>
        <p:nvSpPr>
          <p:cNvPr id="10" name="Title 28"/>
          <p:cNvSpPr>
            <a:spLocks noGrp="1"/>
          </p:cNvSpPr>
          <p:nvPr>
            <p:ph type="title" hasCustomPrompt="1"/>
          </p:nvPr>
        </p:nvSpPr>
        <p:spPr bwMode="gray">
          <a:xfrm>
            <a:off x="548783" y="274320"/>
            <a:ext cx="6038290" cy="521208"/>
          </a:xfrm>
          <a:prstGeom prst="rect">
            <a:avLst/>
          </a:prstGeom>
        </p:spPr>
        <p:txBody>
          <a:bodyPr wrap="square" lIns="0" tIns="0" rIns="0" bIns="0" anchor="ctr" anchorCtr="0"/>
          <a:lstStyle>
            <a:lvl1pPr marL="0" algn="l" defTabSz="1218987" rtl="0" eaLnBrk="1" latinLnBrk="0" hangingPunct="1">
              <a:lnSpc>
                <a:spcPct val="100000"/>
              </a:lnSpc>
              <a:spcBef>
                <a:spcPct val="0"/>
              </a:spcBef>
              <a:buNone/>
              <a:tabLst>
                <a:tab pos="1218987" algn="l"/>
              </a:tabLst>
              <a:defRPr lang="en-US" sz="3600" kern="1200" cap="none" spc="0" baseline="0" dirty="0">
                <a:solidFill>
                  <a:schemeClr val="tx1"/>
                </a:solidFill>
                <a:latin typeface="メイリオ" panose="020B0604030504040204" pitchFamily="50" charset="-128"/>
                <a:ea typeface="メイリオ" panose="020B0604030504040204" pitchFamily="50" charset="-128"/>
                <a:cs typeface="Arial" pitchFamily="34" charset="0"/>
              </a:defRPr>
            </a:lvl1pPr>
          </a:lstStyle>
          <a:p>
            <a:r>
              <a:rPr lang="en-US" dirty="0"/>
              <a:t>Click To Edit Master Title</a:t>
            </a:r>
          </a:p>
        </p:txBody>
      </p:sp>
      <p:sp>
        <p:nvSpPr>
          <p:cNvPr id="12" name="Freeform 5"/>
          <p:cNvSpPr>
            <a:spLocks noChangeAspect="1" noEditPoints="1"/>
          </p:cNvSpPr>
          <p:nvPr userDrawn="1"/>
        </p:nvSpPr>
        <p:spPr bwMode="black">
          <a:xfrm>
            <a:off x="205438" y="423411"/>
            <a:ext cx="200639" cy="200587"/>
          </a:xfrm>
          <a:custGeom>
            <a:avLst/>
            <a:gdLst>
              <a:gd name="T0" fmla="*/ 684 w 1368"/>
              <a:gd name="T1" fmla="*/ 0 h 1368"/>
              <a:gd name="T2" fmla="*/ 0 w 1368"/>
              <a:gd name="T3" fmla="*/ 684 h 1368"/>
              <a:gd name="T4" fmla="*/ 684 w 1368"/>
              <a:gd name="T5" fmla="*/ 1368 h 1368"/>
              <a:gd name="T6" fmla="*/ 1368 w 1368"/>
              <a:gd name="T7" fmla="*/ 684 h 1368"/>
              <a:gd name="T8" fmla="*/ 684 w 1368"/>
              <a:gd name="T9" fmla="*/ 0 h 1368"/>
              <a:gd name="T10" fmla="*/ 1068 w 1368"/>
              <a:gd name="T11" fmla="*/ 698 h 1368"/>
              <a:gd name="T12" fmla="*/ 973 w 1368"/>
              <a:gd name="T13" fmla="*/ 793 h 1368"/>
              <a:gd name="T14" fmla="*/ 793 w 1368"/>
              <a:gd name="T15" fmla="*/ 793 h 1368"/>
              <a:gd name="T16" fmla="*/ 793 w 1368"/>
              <a:gd name="T17" fmla="*/ 973 h 1368"/>
              <a:gd name="T18" fmla="*/ 698 w 1368"/>
              <a:gd name="T19" fmla="*/ 1068 h 1368"/>
              <a:gd name="T20" fmla="*/ 670 w 1368"/>
              <a:gd name="T21" fmla="*/ 1068 h 1368"/>
              <a:gd name="T22" fmla="*/ 576 w 1368"/>
              <a:gd name="T23" fmla="*/ 973 h 1368"/>
              <a:gd name="T24" fmla="*/ 576 w 1368"/>
              <a:gd name="T25" fmla="*/ 793 h 1368"/>
              <a:gd name="T26" fmla="*/ 396 w 1368"/>
              <a:gd name="T27" fmla="*/ 793 h 1368"/>
              <a:gd name="T28" fmla="*/ 301 w 1368"/>
              <a:gd name="T29" fmla="*/ 698 h 1368"/>
              <a:gd name="T30" fmla="*/ 301 w 1368"/>
              <a:gd name="T31" fmla="*/ 671 h 1368"/>
              <a:gd name="T32" fmla="*/ 396 w 1368"/>
              <a:gd name="T33" fmla="*/ 576 h 1368"/>
              <a:gd name="T34" fmla="*/ 576 w 1368"/>
              <a:gd name="T35" fmla="*/ 576 h 1368"/>
              <a:gd name="T36" fmla="*/ 576 w 1368"/>
              <a:gd name="T37" fmla="*/ 396 h 1368"/>
              <a:gd name="T38" fmla="*/ 670 w 1368"/>
              <a:gd name="T39" fmla="*/ 301 h 1368"/>
              <a:gd name="T40" fmla="*/ 698 w 1368"/>
              <a:gd name="T41" fmla="*/ 301 h 1368"/>
              <a:gd name="T42" fmla="*/ 793 w 1368"/>
              <a:gd name="T43" fmla="*/ 396 h 1368"/>
              <a:gd name="T44" fmla="*/ 793 w 1368"/>
              <a:gd name="T45" fmla="*/ 576 h 1368"/>
              <a:gd name="T46" fmla="*/ 973 w 1368"/>
              <a:gd name="T47" fmla="*/ 576 h 1368"/>
              <a:gd name="T48" fmla="*/ 1068 w 1368"/>
              <a:gd name="T49" fmla="*/ 671 h 1368"/>
              <a:gd name="T50" fmla="*/ 1068 w 1368"/>
              <a:gd name="T51" fmla="*/ 698 h 1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368" h="1368">
                <a:moveTo>
                  <a:pt x="684" y="0"/>
                </a:moveTo>
                <a:cubicBezTo>
                  <a:pt x="307" y="0"/>
                  <a:pt x="0" y="307"/>
                  <a:pt x="0" y="684"/>
                </a:cubicBezTo>
                <a:cubicBezTo>
                  <a:pt x="0" y="1062"/>
                  <a:pt x="307" y="1368"/>
                  <a:pt x="684" y="1368"/>
                </a:cubicBezTo>
                <a:cubicBezTo>
                  <a:pt x="1062" y="1368"/>
                  <a:pt x="1368" y="1062"/>
                  <a:pt x="1368" y="684"/>
                </a:cubicBezTo>
                <a:cubicBezTo>
                  <a:pt x="1368" y="307"/>
                  <a:pt x="1062" y="0"/>
                  <a:pt x="684" y="0"/>
                </a:cubicBezTo>
                <a:close/>
                <a:moveTo>
                  <a:pt x="1068" y="698"/>
                </a:moveTo>
                <a:cubicBezTo>
                  <a:pt x="1068" y="751"/>
                  <a:pt x="1025" y="793"/>
                  <a:pt x="973" y="793"/>
                </a:cubicBezTo>
                <a:cubicBezTo>
                  <a:pt x="793" y="793"/>
                  <a:pt x="793" y="793"/>
                  <a:pt x="793" y="793"/>
                </a:cubicBezTo>
                <a:cubicBezTo>
                  <a:pt x="793" y="973"/>
                  <a:pt x="793" y="973"/>
                  <a:pt x="793" y="973"/>
                </a:cubicBezTo>
                <a:cubicBezTo>
                  <a:pt x="793" y="1025"/>
                  <a:pt x="750" y="1068"/>
                  <a:pt x="698" y="1068"/>
                </a:cubicBezTo>
                <a:cubicBezTo>
                  <a:pt x="670" y="1068"/>
                  <a:pt x="670" y="1068"/>
                  <a:pt x="670" y="1068"/>
                </a:cubicBezTo>
                <a:cubicBezTo>
                  <a:pt x="618" y="1068"/>
                  <a:pt x="576" y="1025"/>
                  <a:pt x="576" y="973"/>
                </a:cubicBezTo>
                <a:cubicBezTo>
                  <a:pt x="576" y="793"/>
                  <a:pt x="576" y="793"/>
                  <a:pt x="576" y="793"/>
                </a:cubicBezTo>
                <a:cubicBezTo>
                  <a:pt x="396" y="793"/>
                  <a:pt x="396" y="793"/>
                  <a:pt x="396" y="793"/>
                </a:cubicBezTo>
                <a:cubicBezTo>
                  <a:pt x="344" y="793"/>
                  <a:pt x="301" y="751"/>
                  <a:pt x="301" y="698"/>
                </a:cubicBezTo>
                <a:cubicBezTo>
                  <a:pt x="301" y="671"/>
                  <a:pt x="301" y="671"/>
                  <a:pt x="301" y="671"/>
                </a:cubicBezTo>
                <a:cubicBezTo>
                  <a:pt x="301" y="618"/>
                  <a:pt x="344" y="576"/>
                  <a:pt x="396" y="576"/>
                </a:cubicBezTo>
                <a:cubicBezTo>
                  <a:pt x="576" y="576"/>
                  <a:pt x="576" y="576"/>
                  <a:pt x="576" y="576"/>
                </a:cubicBezTo>
                <a:cubicBezTo>
                  <a:pt x="576" y="396"/>
                  <a:pt x="576" y="396"/>
                  <a:pt x="576" y="396"/>
                </a:cubicBezTo>
                <a:cubicBezTo>
                  <a:pt x="576" y="344"/>
                  <a:pt x="618" y="301"/>
                  <a:pt x="670" y="301"/>
                </a:cubicBezTo>
                <a:cubicBezTo>
                  <a:pt x="698" y="301"/>
                  <a:pt x="698" y="301"/>
                  <a:pt x="698" y="301"/>
                </a:cubicBezTo>
                <a:cubicBezTo>
                  <a:pt x="750" y="301"/>
                  <a:pt x="793" y="344"/>
                  <a:pt x="793" y="396"/>
                </a:cubicBezTo>
                <a:cubicBezTo>
                  <a:pt x="793" y="576"/>
                  <a:pt x="793" y="576"/>
                  <a:pt x="793" y="576"/>
                </a:cubicBezTo>
                <a:cubicBezTo>
                  <a:pt x="973" y="576"/>
                  <a:pt x="973" y="576"/>
                  <a:pt x="973" y="576"/>
                </a:cubicBezTo>
                <a:cubicBezTo>
                  <a:pt x="1025" y="576"/>
                  <a:pt x="1068" y="618"/>
                  <a:pt x="1068" y="671"/>
                </a:cubicBezTo>
                <a:lnTo>
                  <a:pt x="1068" y="698"/>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defTabSz="1218987"/>
            <a:endParaRPr lang="en-US" sz="2400" dirty="0">
              <a:solidFill>
                <a:srgbClr val="000000"/>
              </a:solidFill>
              <a:latin typeface="メイリオ" panose="020B0604030504040204" pitchFamily="50" charset="-128"/>
              <a:ea typeface="メイリオ" panose="020B0604030504040204" pitchFamily="50" charset="-128"/>
            </a:endParaRPr>
          </a:p>
        </p:txBody>
      </p:sp>
      <p:sp>
        <p:nvSpPr>
          <p:cNvPr id="16" name="Content Placeholder 2"/>
          <p:cNvSpPr>
            <a:spLocks noGrp="1"/>
          </p:cNvSpPr>
          <p:nvPr>
            <p:ph sz="half" idx="1"/>
          </p:nvPr>
        </p:nvSpPr>
        <p:spPr bwMode="gray">
          <a:xfrm>
            <a:off x="548783" y="1179577"/>
            <a:ext cx="6038290" cy="5211699"/>
          </a:xfrm>
          <a:prstGeom prst="rect">
            <a:avLst/>
          </a:prstGeom>
        </p:spPr>
        <p:txBody>
          <a:bodyPr lIns="0" tIns="0" rIns="0" bIns="0"/>
          <a:lstStyle>
            <a:lvl1pPr marL="171450" indent="-171450">
              <a:lnSpc>
                <a:spcPct val="90000"/>
              </a:lnSpc>
              <a:spcBef>
                <a:spcPts val="500"/>
              </a:spcBef>
              <a:buClrTx/>
              <a:buFont typeface="Arial" panose="020B0604020202020204" pitchFamily="34" charset="0"/>
              <a:buChar char="•"/>
              <a:defRPr sz="2400">
                <a:solidFill>
                  <a:schemeClr val="tx1"/>
                </a:solidFill>
                <a:latin typeface="メイリオ" panose="020B0604030504040204" pitchFamily="50" charset="-128"/>
                <a:ea typeface="メイリオ" panose="020B0604030504040204" pitchFamily="50" charset="-128"/>
                <a:cs typeface="Arial" pitchFamily="34" charset="0"/>
              </a:defRPr>
            </a:lvl1pPr>
            <a:lvl2pPr marL="609493" indent="-228560">
              <a:lnSpc>
                <a:spcPct val="90000"/>
              </a:lnSpc>
              <a:spcBef>
                <a:spcPts val="500"/>
              </a:spcBef>
              <a:buClrTx/>
              <a:buFont typeface="Arial" pitchFamily="34" charset="0"/>
              <a:buChar char="–"/>
              <a:defRPr sz="2000">
                <a:solidFill>
                  <a:schemeClr val="tx1"/>
                </a:solidFill>
                <a:latin typeface="メイリオ" panose="020B0604030504040204" pitchFamily="50" charset="-128"/>
                <a:ea typeface="メイリオ" panose="020B0604030504040204" pitchFamily="50" charset="-128"/>
                <a:cs typeface="Arial" pitchFamily="34" charset="0"/>
              </a:defRPr>
            </a:lvl2pPr>
            <a:lvl3pPr marL="835938" indent="-150258">
              <a:lnSpc>
                <a:spcPct val="90000"/>
              </a:lnSpc>
              <a:spcBef>
                <a:spcPts val="500"/>
              </a:spcBef>
              <a:buClrTx/>
              <a:buFont typeface="Arial" panose="020B0604020202020204" pitchFamily="34" charset="0"/>
              <a:buChar char="-"/>
              <a:defRPr sz="2000">
                <a:solidFill>
                  <a:schemeClr val="tx1"/>
                </a:solidFill>
                <a:latin typeface="メイリオ" panose="020B0604030504040204" pitchFamily="50" charset="-128"/>
                <a:ea typeface="メイリオ" panose="020B0604030504040204" pitchFamily="50" charset="-128"/>
                <a:cs typeface="Arial" pitchFamily="34" charset="0"/>
              </a:defRPr>
            </a:lvl3pPr>
            <a:lvl4pPr marL="1147033" indent="-156606">
              <a:lnSpc>
                <a:spcPct val="90000"/>
              </a:lnSpc>
              <a:spcBef>
                <a:spcPts val="500"/>
              </a:spcBef>
              <a:buClrTx/>
              <a:buFont typeface="Arial" panose="020B0604020202020204" pitchFamily="34" charset="0"/>
              <a:buChar char="-"/>
              <a:defRPr sz="2000">
                <a:solidFill>
                  <a:schemeClr val="tx1"/>
                </a:solidFill>
                <a:latin typeface="メイリオ" panose="020B0604030504040204" pitchFamily="50" charset="-128"/>
                <a:ea typeface="メイリオ" panose="020B0604030504040204" pitchFamily="50" charset="-128"/>
                <a:cs typeface="Arial" pitchFamily="34" charset="0"/>
              </a:defRPr>
            </a:lvl4pPr>
            <a:lvl5pPr marL="1445431" indent="-150258">
              <a:lnSpc>
                <a:spcPct val="90000"/>
              </a:lnSpc>
              <a:spcBef>
                <a:spcPts val="500"/>
              </a:spcBef>
              <a:buClrTx/>
              <a:buFont typeface="Arial" panose="020B0604020202020204" pitchFamily="34" charset="0"/>
              <a:buChar char="-"/>
              <a:defRPr sz="2000">
                <a:solidFill>
                  <a:schemeClr val="tx1"/>
                </a:solidFill>
                <a:latin typeface="メイリオ" panose="020B0604030504040204" pitchFamily="50" charset="-128"/>
                <a:ea typeface="メイリオ" panose="020B0604030504040204" pitchFamily="50" charset="-128"/>
                <a:cs typeface="Arial" pitchFamily="34" charset="0"/>
              </a:defRPr>
            </a:lvl5pPr>
            <a:lvl6pPr>
              <a:defRPr sz="2400"/>
            </a:lvl6pPr>
            <a:lvl7pPr>
              <a:defRPr sz="2400"/>
            </a:lvl7pPr>
            <a:lvl8pPr>
              <a:defRPr sz="2400"/>
            </a:lvl8pPr>
            <a:lvl9pPr>
              <a:defRPr sz="2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Picture Placeholder 8"/>
          <p:cNvSpPr>
            <a:spLocks noGrp="1"/>
          </p:cNvSpPr>
          <p:nvPr>
            <p:ph type="pic" sz="quarter" idx="16"/>
          </p:nvPr>
        </p:nvSpPr>
        <p:spPr>
          <a:xfrm>
            <a:off x="6837096" y="0"/>
            <a:ext cx="5354934" cy="6858000"/>
          </a:xfrm>
          <a:prstGeom prst="rect">
            <a:avLst/>
          </a:prstGeom>
        </p:spPr>
        <p:txBody>
          <a:bodyPr anchor="ctr"/>
          <a:lstStyle>
            <a:lvl1pPr marL="0" indent="0" algn="ctr">
              <a:buNone/>
              <a:defRPr sz="2400">
                <a:solidFill>
                  <a:schemeClr val="accent1"/>
                </a:solidFill>
                <a:latin typeface="メイリオ" panose="020B0604030504040204" pitchFamily="50" charset="-128"/>
                <a:ea typeface="メイリオ" panose="020B0604030504040204" pitchFamily="50" charset="-128"/>
              </a:defRPr>
            </a:lvl1pPr>
          </a:lstStyle>
          <a:p>
            <a:endParaRPr lang="en-US" dirty="0"/>
          </a:p>
        </p:txBody>
      </p:sp>
      <p:sp>
        <p:nvSpPr>
          <p:cNvPr id="7" name="Text Placeholder 5"/>
          <p:cNvSpPr>
            <a:spLocks noGrp="1"/>
          </p:cNvSpPr>
          <p:nvPr>
            <p:ph type="body" sz="quarter" idx="18"/>
          </p:nvPr>
        </p:nvSpPr>
        <p:spPr bwMode="invGray">
          <a:xfrm>
            <a:off x="6987775" y="6330372"/>
            <a:ext cx="4423766" cy="392167"/>
          </a:xfrm>
          <a:prstGeom prst="rect">
            <a:avLst/>
          </a:prstGeom>
          <a:blipFill dpi="0" rotWithShape="1">
            <a:blip r:embed="rId2" cstate="print">
              <a:extLst>
                <a:ext uri="{28A0092B-C50C-407E-A947-70E740481C1C}">
                  <a14:useLocalDpi xmlns:a14="http://schemas.microsoft.com/office/drawing/2010/main" val="0"/>
                </a:ext>
              </a:extLst>
            </a:blip>
            <a:srcRect/>
            <a:stretch>
              <a:fillRect/>
            </a:stretch>
          </a:blipFill>
        </p:spPr>
        <p:txBody>
          <a:bodyPr/>
          <a:lstStyle>
            <a:lvl1pPr marL="0" indent="0">
              <a:buNone/>
              <a:defRPr sz="100">
                <a:noFill/>
                <a:latin typeface="メイリオ" panose="020B0604030504040204" pitchFamily="50" charset="-128"/>
                <a:ea typeface="メイリオ" panose="020B0604030504040204" pitchFamily="50" charset="-128"/>
              </a:defRPr>
            </a:lvl1pPr>
          </a:lstStyle>
          <a:p>
            <a:pPr lvl="0"/>
            <a:r>
              <a:rPr lang="en-US" dirty="0"/>
              <a:t>Click to edit Master text styles</a:t>
            </a:r>
          </a:p>
        </p:txBody>
      </p:sp>
      <p:sp>
        <p:nvSpPr>
          <p:cNvPr id="8" name="Rectangle 7"/>
          <p:cNvSpPr/>
          <p:nvPr userDrawn="1"/>
        </p:nvSpPr>
        <p:spPr bwMode="gray">
          <a:xfrm>
            <a:off x="11751760" y="6395775"/>
            <a:ext cx="443416" cy="322249"/>
          </a:xfrm>
          <a:prstGeom prst="rect">
            <a:avLst/>
          </a:prstGeom>
          <a:solidFill>
            <a:schemeClr val="tx1"/>
          </a:solidFill>
          <a:ln>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87"/>
            <a:endParaRPr lang="en-US" sz="2400" dirty="0">
              <a:solidFill>
                <a:prstClr val="white"/>
              </a:solidFill>
              <a:latin typeface="メイリオ" panose="020B0604030504040204" pitchFamily="50" charset="-128"/>
              <a:ea typeface="メイリオ" panose="020B0604030504040204" pitchFamily="50" charset="-128"/>
            </a:endParaRPr>
          </a:p>
        </p:txBody>
      </p:sp>
      <p:sp>
        <p:nvSpPr>
          <p:cNvPr id="9" name="TextBox slide number"/>
          <p:cNvSpPr txBox="1"/>
          <p:nvPr userDrawn="1"/>
        </p:nvSpPr>
        <p:spPr bwMode="white">
          <a:xfrm>
            <a:off x="11751760" y="6389319"/>
            <a:ext cx="450462" cy="246221"/>
          </a:xfrm>
          <a:prstGeom prst="rect">
            <a:avLst/>
          </a:prstGeom>
        </p:spPr>
        <p:txBody>
          <a:bodyPr vert="horz" lIns="0" tIns="0" rIns="0" bIns="0" rtlCol="0" anchor="b"/>
          <a:lstStyle>
            <a:defPPr>
              <a:defRPr lang="en-US"/>
            </a:defPPr>
            <a:lvl1pPr algn="ctr">
              <a:defRPr sz="1000">
                <a:solidFill>
                  <a:schemeClr val="bg1"/>
                </a:solidFill>
              </a:defRPr>
            </a:lvl1pPr>
          </a:lstStyle>
          <a:p>
            <a:pPr defTabSz="1218987"/>
            <a:fld id="{6EA5B71A-1B18-4E34-A48F-65DC4937AA99}" type="slidenum">
              <a:rPr lang="en-US" smtClean="0">
                <a:solidFill>
                  <a:prstClr val="white"/>
                </a:solidFill>
                <a:latin typeface="メイリオ" panose="020B0604030504040204" pitchFamily="50" charset="-128"/>
                <a:ea typeface="メイリオ" panose="020B0604030504040204" pitchFamily="50" charset="-128"/>
              </a:rPr>
              <a:pPr defTabSz="1218987"/>
              <a:t>‹#›</a:t>
            </a:fld>
            <a:endParaRPr lang="en-US" dirty="0">
              <a:solidFill>
                <a:prstClr val="white"/>
              </a:solidFill>
              <a:latin typeface="メイリオ" panose="020B0604030504040204" pitchFamily="50" charset="-128"/>
              <a:ea typeface="メイリオ" panose="020B0604030504040204" pitchFamily="50" charset="-128"/>
            </a:endParaRPr>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16200000">
            <a:off x="11308131" y="5505414"/>
            <a:ext cx="1330737" cy="443416"/>
          </a:xfrm>
          <a:prstGeom prst="rect">
            <a:avLst/>
          </a:prstGeom>
        </p:spPr>
      </p:pic>
    </p:spTree>
    <p:extLst>
      <p:ext uri="{BB962C8B-B14F-4D97-AF65-F5344CB8AC3E}">
        <p14:creationId xmlns:p14="http://schemas.microsoft.com/office/powerpoint/2010/main" val="19376957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w/Image - With Background">
    <p:spTree>
      <p:nvGrpSpPr>
        <p:cNvPr id="1" name=""/>
        <p:cNvGrpSpPr/>
        <p:nvPr/>
      </p:nvGrpSpPr>
      <p:grpSpPr>
        <a:xfrm>
          <a:off x="0" y="0"/>
          <a:ext cx="0" cy="0"/>
          <a:chOff x="0" y="0"/>
          <a:chExt cx="0" cy="0"/>
        </a:xfrm>
      </p:grpSpPr>
      <p:sp>
        <p:nvSpPr>
          <p:cNvPr id="15" name="Footer Placeholder 14"/>
          <p:cNvSpPr>
            <a:spLocks noGrp="1"/>
          </p:cNvSpPr>
          <p:nvPr>
            <p:ph type="ftr" sz="quarter" idx="10"/>
          </p:nvPr>
        </p:nvSpPr>
        <p:spPr>
          <a:xfrm>
            <a:off x="548783" y="6397069"/>
            <a:ext cx="2413972" cy="307777"/>
          </a:xfrm>
        </p:spPr>
        <p:txBody>
          <a:bodyPr/>
          <a:lstStyle>
            <a:lvl1pPr>
              <a:defRPr>
                <a:latin typeface="メイリオ" panose="020B0604030504040204" pitchFamily="50" charset="-128"/>
                <a:ea typeface="メイリオ" panose="020B0604030504040204" pitchFamily="50" charset="-128"/>
              </a:defRPr>
            </a:lvl1pPr>
          </a:lstStyle>
          <a:p>
            <a:r>
              <a:rPr lang="en-US" sz="1000">
                <a:solidFill>
                  <a:srgbClr val="939598"/>
                </a:solidFill>
                <a:cs typeface="Arial" pitchFamily="34" charset="0"/>
              </a:rPr>
              <a:t>2015 Lenovo Internal. All rights reserved.</a:t>
            </a:r>
            <a:endParaRPr lang="en-US" sz="1000" dirty="0">
              <a:solidFill>
                <a:srgbClr val="939598"/>
              </a:solidFill>
              <a:cs typeface="Arial" pitchFamily="34" charset="0"/>
            </a:endParaRPr>
          </a:p>
        </p:txBody>
      </p:sp>
      <p:sp>
        <p:nvSpPr>
          <p:cNvPr id="10" name="Title 28"/>
          <p:cNvSpPr>
            <a:spLocks noGrp="1"/>
          </p:cNvSpPr>
          <p:nvPr>
            <p:ph type="title" hasCustomPrompt="1"/>
          </p:nvPr>
        </p:nvSpPr>
        <p:spPr bwMode="gray">
          <a:xfrm>
            <a:off x="548783" y="274320"/>
            <a:ext cx="6038290" cy="521208"/>
          </a:xfrm>
          <a:prstGeom prst="rect">
            <a:avLst/>
          </a:prstGeom>
        </p:spPr>
        <p:txBody>
          <a:bodyPr wrap="square" lIns="0" tIns="0" rIns="0" bIns="0" anchor="ctr" anchorCtr="0"/>
          <a:lstStyle>
            <a:lvl1pPr marL="0" algn="l" defTabSz="1218987" rtl="0" eaLnBrk="1" latinLnBrk="0" hangingPunct="1">
              <a:lnSpc>
                <a:spcPct val="100000"/>
              </a:lnSpc>
              <a:spcBef>
                <a:spcPct val="0"/>
              </a:spcBef>
              <a:buNone/>
              <a:tabLst>
                <a:tab pos="1218987" algn="l"/>
              </a:tabLst>
              <a:defRPr lang="en-US" sz="3600" kern="1200" cap="none" spc="0" baseline="0" dirty="0">
                <a:solidFill>
                  <a:schemeClr val="tx1"/>
                </a:solidFill>
                <a:latin typeface="メイリオ" panose="020B0604030504040204" pitchFamily="50" charset="-128"/>
                <a:ea typeface="メイリオ" panose="020B0604030504040204" pitchFamily="50" charset="-128"/>
                <a:cs typeface="Arial" pitchFamily="34" charset="0"/>
              </a:defRPr>
            </a:lvl1pPr>
          </a:lstStyle>
          <a:p>
            <a:r>
              <a:rPr lang="en-US" dirty="0"/>
              <a:t>Click To Edit Master Title</a:t>
            </a:r>
          </a:p>
        </p:txBody>
      </p:sp>
      <p:sp>
        <p:nvSpPr>
          <p:cNvPr id="12" name="Freeform 5"/>
          <p:cNvSpPr>
            <a:spLocks noChangeAspect="1" noEditPoints="1"/>
          </p:cNvSpPr>
          <p:nvPr userDrawn="1"/>
        </p:nvSpPr>
        <p:spPr bwMode="black">
          <a:xfrm>
            <a:off x="205438" y="423411"/>
            <a:ext cx="200639" cy="200587"/>
          </a:xfrm>
          <a:custGeom>
            <a:avLst/>
            <a:gdLst>
              <a:gd name="T0" fmla="*/ 684 w 1368"/>
              <a:gd name="T1" fmla="*/ 0 h 1368"/>
              <a:gd name="T2" fmla="*/ 0 w 1368"/>
              <a:gd name="T3" fmla="*/ 684 h 1368"/>
              <a:gd name="T4" fmla="*/ 684 w 1368"/>
              <a:gd name="T5" fmla="*/ 1368 h 1368"/>
              <a:gd name="T6" fmla="*/ 1368 w 1368"/>
              <a:gd name="T7" fmla="*/ 684 h 1368"/>
              <a:gd name="T8" fmla="*/ 684 w 1368"/>
              <a:gd name="T9" fmla="*/ 0 h 1368"/>
              <a:gd name="T10" fmla="*/ 1068 w 1368"/>
              <a:gd name="T11" fmla="*/ 698 h 1368"/>
              <a:gd name="T12" fmla="*/ 973 w 1368"/>
              <a:gd name="T13" fmla="*/ 793 h 1368"/>
              <a:gd name="T14" fmla="*/ 793 w 1368"/>
              <a:gd name="T15" fmla="*/ 793 h 1368"/>
              <a:gd name="T16" fmla="*/ 793 w 1368"/>
              <a:gd name="T17" fmla="*/ 973 h 1368"/>
              <a:gd name="T18" fmla="*/ 698 w 1368"/>
              <a:gd name="T19" fmla="*/ 1068 h 1368"/>
              <a:gd name="T20" fmla="*/ 670 w 1368"/>
              <a:gd name="T21" fmla="*/ 1068 h 1368"/>
              <a:gd name="T22" fmla="*/ 576 w 1368"/>
              <a:gd name="T23" fmla="*/ 973 h 1368"/>
              <a:gd name="T24" fmla="*/ 576 w 1368"/>
              <a:gd name="T25" fmla="*/ 793 h 1368"/>
              <a:gd name="T26" fmla="*/ 396 w 1368"/>
              <a:gd name="T27" fmla="*/ 793 h 1368"/>
              <a:gd name="T28" fmla="*/ 301 w 1368"/>
              <a:gd name="T29" fmla="*/ 698 h 1368"/>
              <a:gd name="T30" fmla="*/ 301 w 1368"/>
              <a:gd name="T31" fmla="*/ 671 h 1368"/>
              <a:gd name="T32" fmla="*/ 396 w 1368"/>
              <a:gd name="T33" fmla="*/ 576 h 1368"/>
              <a:gd name="T34" fmla="*/ 576 w 1368"/>
              <a:gd name="T35" fmla="*/ 576 h 1368"/>
              <a:gd name="T36" fmla="*/ 576 w 1368"/>
              <a:gd name="T37" fmla="*/ 396 h 1368"/>
              <a:gd name="T38" fmla="*/ 670 w 1368"/>
              <a:gd name="T39" fmla="*/ 301 h 1368"/>
              <a:gd name="T40" fmla="*/ 698 w 1368"/>
              <a:gd name="T41" fmla="*/ 301 h 1368"/>
              <a:gd name="T42" fmla="*/ 793 w 1368"/>
              <a:gd name="T43" fmla="*/ 396 h 1368"/>
              <a:gd name="T44" fmla="*/ 793 w 1368"/>
              <a:gd name="T45" fmla="*/ 576 h 1368"/>
              <a:gd name="T46" fmla="*/ 973 w 1368"/>
              <a:gd name="T47" fmla="*/ 576 h 1368"/>
              <a:gd name="T48" fmla="*/ 1068 w 1368"/>
              <a:gd name="T49" fmla="*/ 671 h 1368"/>
              <a:gd name="T50" fmla="*/ 1068 w 1368"/>
              <a:gd name="T51" fmla="*/ 698 h 1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368" h="1368">
                <a:moveTo>
                  <a:pt x="684" y="0"/>
                </a:moveTo>
                <a:cubicBezTo>
                  <a:pt x="307" y="0"/>
                  <a:pt x="0" y="307"/>
                  <a:pt x="0" y="684"/>
                </a:cubicBezTo>
                <a:cubicBezTo>
                  <a:pt x="0" y="1062"/>
                  <a:pt x="307" y="1368"/>
                  <a:pt x="684" y="1368"/>
                </a:cubicBezTo>
                <a:cubicBezTo>
                  <a:pt x="1062" y="1368"/>
                  <a:pt x="1368" y="1062"/>
                  <a:pt x="1368" y="684"/>
                </a:cubicBezTo>
                <a:cubicBezTo>
                  <a:pt x="1368" y="307"/>
                  <a:pt x="1062" y="0"/>
                  <a:pt x="684" y="0"/>
                </a:cubicBezTo>
                <a:close/>
                <a:moveTo>
                  <a:pt x="1068" y="698"/>
                </a:moveTo>
                <a:cubicBezTo>
                  <a:pt x="1068" y="751"/>
                  <a:pt x="1025" y="793"/>
                  <a:pt x="973" y="793"/>
                </a:cubicBezTo>
                <a:cubicBezTo>
                  <a:pt x="793" y="793"/>
                  <a:pt x="793" y="793"/>
                  <a:pt x="793" y="793"/>
                </a:cubicBezTo>
                <a:cubicBezTo>
                  <a:pt x="793" y="973"/>
                  <a:pt x="793" y="973"/>
                  <a:pt x="793" y="973"/>
                </a:cubicBezTo>
                <a:cubicBezTo>
                  <a:pt x="793" y="1025"/>
                  <a:pt x="750" y="1068"/>
                  <a:pt x="698" y="1068"/>
                </a:cubicBezTo>
                <a:cubicBezTo>
                  <a:pt x="670" y="1068"/>
                  <a:pt x="670" y="1068"/>
                  <a:pt x="670" y="1068"/>
                </a:cubicBezTo>
                <a:cubicBezTo>
                  <a:pt x="618" y="1068"/>
                  <a:pt x="576" y="1025"/>
                  <a:pt x="576" y="973"/>
                </a:cubicBezTo>
                <a:cubicBezTo>
                  <a:pt x="576" y="793"/>
                  <a:pt x="576" y="793"/>
                  <a:pt x="576" y="793"/>
                </a:cubicBezTo>
                <a:cubicBezTo>
                  <a:pt x="396" y="793"/>
                  <a:pt x="396" y="793"/>
                  <a:pt x="396" y="793"/>
                </a:cubicBezTo>
                <a:cubicBezTo>
                  <a:pt x="344" y="793"/>
                  <a:pt x="301" y="751"/>
                  <a:pt x="301" y="698"/>
                </a:cubicBezTo>
                <a:cubicBezTo>
                  <a:pt x="301" y="671"/>
                  <a:pt x="301" y="671"/>
                  <a:pt x="301" y="671"/>
                </a:cubicBezTo>
                <a:cubicBezTo>
                  <a:pt x="301" y="618"/>
                  <a:pt x="344" y="576"/>
                  <a:pt x="396" y="576"/>
                </a:cubicBezTo>
                <a:cubicBezTo>
                  <a:pt x="576" y="576"/>
                  <a:pt x="576" y="576"/>
                  <a:pt x="576" y="576"/>
                </a:cubicBezTo>
                <a:cubicBezTo>
                  <a:pt x="576" y="396"/>
                  <a:pt x="576" y="396"/>
                  <a:pt x="576" y="396"/>
                </a:cubicBezTo>
                <a:cubicBezTo>
                  <a:pt x="576" y="344"/>
                  <a:pt x="618" y="301"/>
                  <a:pt x="670" y="301"/>
                </a:cubicBezTo>
                <a:cubicBezTo>
                  <a:pt x="698" y="301"/>
                  <a:pt x="698" y="301"/>
                  <a:pt x="698" y="301"/>
                </a:cubicBezTo>
                <a:cubicBezTo>
                  <a:pt x="750" y="301"/>
                  <a:pt x="793" y="344"/>
                  <a:pt x="793" y="396"/>
                </a:cubicBezTo>
                <a:cubicBezTo>
                  <a:pt x="793" y="576"/>
                  <a:pt x="793" y="576"/>
                  <a:pt x="793" y="576"/>
                </a:cubicBezTo>
                <a:cubicBezTo>
                  <a:pt x="973" y="576"/>
                  <a:pt x="973" y="576"/>
                  <a:pt x="973" y="576"/>
                </a:cubicBezTo>
                <a:cubicBezTo>
                  <a:pt x="1025" y="576"/>
                  <a:pt x="1068" y="618"/>
                  <a:pt x="1068" y="671"/>
                </a:cubicBezTo>
                <a:lnTo>
                  <a:pt x="1068" y="698"/>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defTabSz="1218987"/>
            <a:endParaRPr lang="en-US" sz="2400" dirty="0">
              <a:solidFill>
                <a:srgbClr val="000000"/>
              </a:solidFill>
              <a:latin typeface="メイリオ" panose="020B0604030504040204" pitchFamily="50" charset="-128"/>
              <a:ea typeface="メイリオ" panose="020B0604030504040204" pitchFamily="50" charset="-128"/>
            </a:endParaRPr>
          </a:p>
        </p:txBody>
      </p:sp>
      <p:sp>
        <p:nvSpPr>
          <p:cNvPr id="16" name="Content Placeholder 2"/>
          <p:cNvSpPr>
            <a:spLocks noGrp="1"/>
          </p:cNvSpPr>
          <p:nvPr>
            <p:ph sz="half" idx="1"/>
          </p:nvPr>
        </p:nvSpPr>
        <p:spPr bwMode="gray">
          <a:xfrm>
            <a:off x="548783" y="1179577"/>
            <a:ext cx="6038290" cy="5211699"/>
          </a:xfrm>
          <a:prstGeom prst="rect">
            <a:avLst/>
          </a:prstGeom>
        </p:spPr>
        <p:txBody>
          <a:bodyPr lIns="0" tIns="0" rIns="0" bIns="0"/>
          <a:lstStyle>
            <a:lvl1pPr marL="171450" indent="-171450">
              <a:lnSpc>
                <a:spcPct val="90000"/>
              </a:lnSpc>
              <a:spcBef>
                <a:spcPts val="500"/>
              </a:spcBef>
              <a:buClrTx/>
              <a:buFont typeface="Arial" panose="020B0604020202020204" pitchFamily="34" charset="0"/>
              <a:buChar char="•"/>
              <a:defRPr sz="2400">
                <a:solidFill>
                  <a:schemeClr val="tx1"/>
                </a:solidFill>
                <a:latin typeface="メイリオ" panose="020B0604030504040204" pitchFamily="50" charset="-128"/>
                <a:ea typeface="メイリオ" panose="020B0604030504040204" pitchFamily="50" charset="-128"/>
                <a:cs typeface="Arial" pitchFamily="34" charset="0"/>
              </a:defRPr>
            </a:lvl1pPr>
            <a:lvl2pPr marL="609493" indent="-228560">
              <a:lnSpc>
                <a:spcPct val="90000"/>
              </a:lnSpc>
              <a:spcBef>
                <a:spcPts val="500"/>
              </a:spcBef>
              <a:buClrTx/>
              <a:buFont typeface="Arial" pitchFamily="34" charset="0"/>
              <a:buChar char="–"/>
              <a:defRPr sz="2000">
                <a:solidFill>
                  <a:schemeClr val="tx1"/>
                </a:solidFill>
                <a:latin typeface="メイリオ" panose="020B0604030504040204" pitchFamily="50" charset="-128"/>
                <a:ea typeface="メイリオ" panose="020B0604030504040204" pitchFamily="50" charset="-128"/>
                <a:cs typeface="Arial" pitchFamily="34" charset="0"/>
              </a:defRPr>
            </a:lvl2pPr>
            <a:lvl3pPr marL="835938" indent="-150258">
              <a:lnSpc>
                <a:spcPct val="90000"/>
              </a:lnSpc>
              <a:spcBef>
                <a:spcPts val="500"/>
              </a:spcBef>
              <a:buClrTx/>
              <a:buFont typeface="Arial" panose="020B0604020202020204" pitchFamily="34" charset="0"/>
              <a:buChar char="-"/>
              <a:defRPr sz="2000">
                <a:solidFill>
                  <a:schemeClr val="tx1"/>
                </a:solidFill>
                <a:latin typeface="メイリオ" panose="020B0604030504040204" pitchFamily="50" charset="-128"/>
                <a:ea typeface="メイリオ" panose="020B0604030504040204" pitchFamily="50" charset="-128"/>
                <a:cs typeface="Arial" pitchFamily="34" charset="0"/>
              </a:defRPr>
            </a:lvl3pPr>
            <a:lvl4pPr marL="1147033" indent="-156606">
              <a:lnSpc>
                <a:spcPct val="90000"/>
              </a:lnSpc>
              <a:spcBef>
                <a:spcPts val="500"/>
              </a:spcBef>
              <a:buClrTx/>
              <a:buFont typeface="Arial" panose="020B0604020202020204" pitchFamily="34" charset="0"/>
              <a:buChar char="-"/>
              <a:defRPr sz="2000">
                <a:solidFill>
                  <a:schemeClr val="tx1"/>
                </a:solidFill>
                <a:latin typeface="メイリオ" panose="020B0604030504040204" pitchFamily="50" charset="-128"/>
                <a:ea typeface="メイリオ" panose="020B0604030504040204" pitchFamily="50" charset="-128"/>
                <a:cs typeface="Arial" pitchFamily="34" charset="0"/>
              </a:defRPr>
            </a:lvl4pPr>
            <a:lvl5pPr marL="1445431" indent="-150258">
              <a:lnSpc>
                <a:spcPct val="90000"/>
              </a:lnSpc>
              <a:spcBef>
                <a:spcPts val="500"/>
              </a:spcBef>
              <a:buClrTx/>
              <a:buFont typeface="Arial" panose="020B0604020202020204" pitchFamily="34" charset="0"/>
              <a:buChar char="-"/>
              <a:defRPr sz="2000">
                <a:solidFill>
                  <a:schemeClr val="tx1"/>
                </a:solidFill>
                <a:latin typeface="メイリオ" panose="020B0604030504040204" pitchFamily="50" charset="-128"/>
                <a:ea typeface="メイリオ" panose="020B0604030504040204" pitchFamily="50" charset="-128"/>
                <a:cs typeface="Arial" pitchFamily="34" charset="0"/>
              </a:defRPr>
            </a:lvl5pPr>
            <a:lvl6pPr>
              <a:defRPr sz="2400"/>
            </a:lvl6pPr>
            <a:lvl7pPr>
              <a:defRPr sz="2400"/>
            </a:lvl7pPr>
            <a:lvl8pPr>
              <a:defRPr sz="2400"/>
            </a:lvl8pPr>
            <a:lvl9pPr>
              <a:defRPr sz="2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Picture Placeholder 8"/>
          <p:cNvSpPr>
            <a:spLocks noGrp="1"/>
          </p:cNvSpPr>
          <p:nvPr>
            <p:ph type="pic" sz="quarter" idx="16"/>
          </p:nvPr>
        </p:nvSpPr>
        <p:spPr>
          <a:xfrm>
            <a:off x="6837096" y="0"/>
            <a:ext cx="5354934" cy="6858000"/>
          </a:xfrm>
          <a:prstGeom prst="rect">
            <a:avLst/>
          </a:prstGeom>
        </p:spPr>
        <p:txBody>
          <a:bodyPr anchor="ctr"/>
          <a:lstStyle>
            <a:lvl1pPr marL="0" indent="0" algn="ctr">
              <a:buNone/>
              <a:defRPr sz="2400">
                <a:solidFill>
                  <a:schemeClr val="accent1"/>
                </a:solidFill>
                <a:latin typeface="メイリオ" panose="020B0604030504040204" pitchFamily="50" charset="-128"/>
                <a:ea typeface="メイリオ" panose="020B0604030504040204" pitchFamily="50" charset="-128"/>
              </a:defRPr>
            </a:lvl1pPr>
          </a:lstStyle>
          <a:p>
            <a:endParaRPr lang="en-US" dirty="0"/>
          </a:p>
        </p:txBody>
      </p:sp>
      <p:sp>
        <p:nvSpPr>
          <p:cNvPr id="7" name="Text Placeholder 5"/>
          <p:cNvSpPr>
            <a:spLocks noGrp="1"/>
          </p:cNvSpPr>
          <p:nvPr>
            <p:ph type="body" sz="quarter" idx="18"/>
          </p:nvPr>
        </p:nvSpPr>
        <p:spPr bwMode="invGray">
          <a:xfrm>
            <a:off x="6987775" y="6330372"/>
            <a:ext cx="4423766" cy="392167"/>
          </a:xfrm>
          <a:prstGeom prst="rect">
            <a:avLst/>
          </a:prstGeom>
          <a:blipFill dpi="0" rotWithShape="1">
            <a:blip r:embed="rId2" cstate="print">
              <a:extLst>
                <a:ext uri="{28A0092B-C50C-407E-A947-70E740481C1C}">
                  <a14:useLocalDpi xmlns:a14="http://schemas.microsoft.com/office/drawing/2010/main" val="0"/>
                </a:ext>
              </a:extLst>
            </a:blip>
            <a:srcRect/>
            <a:stretch>
              <a:fillRect/>
            </a:stretch>
          </a:blipFill>
        </p:spPr>
        <p:txBody>
          <a:bodyPr/>
          <a:lstStyle>
            <a:lvl1pPr marL="0" indent="0">
              <a:buNone/>
              <a:defRPr sz="100">
                <a:noFill/>
                <a:latin typeface="メイリオ" panose="020B0604030504040204" pitchFamily="50" charset="-128"/>
                <a:ea typeface="メイリオ" panose="020B0604030504040204" pitchFamily="50" charset="-128"/>
              </a:defRPr>
            </a:lvl1pPr>
          </a:lstStyle>
          <a:p>
            <a:pPr lvl="0"/>
            <a:r>
              <a:rPr lang="en-US" dirty="0"/>
              <a:t>Click to edit Master text styles</a:t>
            </a:r>
          </a:p>
        </p:txBody>
      </p:sp>
    </p:spTree>
    <p:extLst>
      <p:ext uri="{BB962C8B-B14F-4D97-AF65-F5344CB8AC3E}">
        <p14:creationId xmlns:p14="http://schemas.microsoft.com/office/powerpoint/2010/main" val="20392186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Photo + Statement">
    <p:spTree>
      <p:nvGrpSpPr>
        <p:cNvPr id="1" name=""/>
        <p:cNvGrpSpPr/>
        <p:nvPr/>
      </p:nvGrpSpPr>
      <p:grpSpPr>
        <a:xfrm>
          <a:off x="0" y="0"/>
          <a:ext cx="0" cy="0"/>
          <a:chOff x="0" y="0"/>
          <a:chExt cx="0" cy="0"/>
        </a:xfrm>
      </p:grpSpPr>
      <p:sp>
        <p:nvSpPr>
          <p:cNvPr id="6" name="Picture Placeholder 8"/>
          <p:cNvSpPr>
            <a:spLocks noGrp="1"/>
          </p:cNvSpPr>
          <p:nvPr>
            <p:ph type="pic" sz="quarter" idx="16"/>
          </p:nvPr>
        </p:nvSpPr>
        <p:spPr>
          <a:xfrm>
            <a:off x="1" y="0"/>
            <a:ext cx="12191999" cy="6858000"/>
          </a:xfrm>
          <a:prstGeom prst="rect">
            <a:avLst/>
          </a:prstGeom>
        </p:spPr>
        <p:txBody>
          <a:bodyPr anchor="ctr"/>
          <a:lstStyle>
            <a:lvl1pPr marL="0" indent="0" algn="ctr">
              <a:buNone/>
              <a:defRPr sz="2400">
                <a:solidFill>
                  <a:schemeClr val="accent1"/>
                </a:solidFill>
                <a:latin typeface="メイリオ" panose="020B0604030504040204" pitchFamily="50" charset="-128"/>
                <a:ea typeface="メイリオ" panose="020B0604030504040204" pitchFamily="50" charset="-128"/>
              </a:defRPr>
            </a:lvl1pPr>
          </a:lstStyle>
          <a:p>
            <a:endParaRPr lang="en-US" dirty="0"/>
          </a:p>
        </p:txBody>
      </p:sp>
      <p:sp>
        <p:nvSpPr>
          <p:cNvPr id="15" name="Footer Placeholder 14"/>
          <p:cNvSpPr>
            <a:spLocks noGrp="1"/>
          </p:cNvSpPr>
          <p:nvPr>
            <p:ph type="ftr" sz="quarter" idx="10"/>
          </p:nvPr>
        </p:nvSpPr>
        <p:spPr>
          <a:xfrm>
            <a:off x="548783" y="6397069"/>
            <a:ext cx="2413972" cy="307777"/>
          </a:xfrm>
        </p:spPr>
        <p:txBody>
          <a:bodyPr/>
          <a:lstStyle>
            <a:lvl1pPr>
              <a:defRPr>
                <a:solidFill>
                  <a:schemeClr val="bg1"/>
                </a:solidFill>
                <a:latin typeface="メイリオ" panose="020B0604030504040204" pitchFamily="50" charset="-128"/>
                <a:ea typeface="メイリオ" panose="020B0604030504040204" pitchFamily="50" charset="-128"/>
              </a:defRPr>
            </a:lvl1pPr>
          </a:lstStyle>
          <a:p>
            <a:r>
              <a:rPr lang="en-US" sz="1000">
                <a:solidFill>
                  <a:prstClr val="white"/>
                </a:solidFill>
                <a:cs typeface="Arial" pitchFamily="34" charset="0"/>
              </a:rPr>
              <a:t>2015 Lenovo Internal. All rights reserved.</a:t>
            </a:r>
            <a:endParaRPr lang="en-US" sz="1000" dirty="0">
              <a:solidFill>
                <a:prstClr val="white"/>
              </a:solidFill>
              <a:cs typeface="Arial" pitchFamily="34" charset="0"/>
            </a:endParaRPr>
          </a:p>
        </p:txBody>
      </p:sp>
      <p:sp>
        <p:nvSpPr>
          <p:cNvPr id="8" name="Rectangle 7"/>
          <p:cNvSpPr/>
          <p:nvPr userDrawn="1"/>
        </p:nvSpPr>
        <p:spPr bwMode="gray">
          <a:xfrm>
            <a:off x="11751760" y="6395775"/>
            <a:ext cx="443416" cy="322249"/>
          </a:xfrm>
          <a:prstGeom prst="rect">
            <a:avLst/>
          </a:prstGeom>
          <a:solidFill>
            <a:schemeClr val="tx1"/>
          </a:solidFill>
          <a:ln>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87"/>
            <a:endParaRPr lang="en-US" sz="2400" dirty="0">
              <a:solidFill>
                <a:prstClr val="white"/>
              </a:solidFill>
              <a:latin typeface="メイリオ" panose="020B0604030504040204" pitchFamily="50" charset="-128"/>
              <a:ea typeface="メイリオ" panose="020B0604030504040204" pitchFamily="50" charset="-128"/>
            </a:endParaRPr>
          </a:p>
        </p:txBody>
      </p:sp>
      <p:sp>
        <p:nvSpPr>
          <p:cNvPr id="9" name="TextBox slide number"/>
          <p:cNvSpPr txBox="1"/>
          <p:nvPr userDrawn="1"/>
        </p:nvSpPr>
        <p:spPr bwMode="white">
          <a:xfrm>
            <a:off x="11751760" y="6389319"/>
            <a:ext cx="450462" cy="246221"/>
          </a:xfrm>
          <a:prstGeom prst="rect">
            <a:avLst/>
          </a:prstGeom>
        </p:spPr>
        <p:txBody>
          <a:bodyPr vert="horz" lIns="0" tIns="0" rIns="0" bIns="0" rtlCol="0" anchor="b"/>
          <a:lstStyle>
            <a:defPPr>
              <a:defRPr lang="en-US"/>
            </a:defPPr>
            <a:lvl1pPr algn="ctr">
              <a:defRPr sz="1000">
                <a:solidFill>
                  <a:schemeClr val="bg1"/>
                </a:solidFill>
              </a:defRPr>
            </a:lvl1pPr>
          </a:lstStyle>
          <a:p>
            <a:pPr defTabSz="1218987"/>
            <a:fld id="{6EA5B71A-1B18-4E34-A48F-65DC4937AA99}" type="slidenum">
              <a:rPr lang="en-US" smtClean="0">
                <a:solidFill>
                  <a:prstClr val="white"/>
                </a:solidFill>
                <a:latin typeface="メイリオ" panose="020B0604030504040204" pitchFamily="50" charset="-128"/>
                <a:ea typeface="メイリオ" panose="020B0604030504040204" pitchFamily="50" charset="-128"/>
              </a:rPr>
              <a:pPr defTabSz="1218987"/>
              <a:t>‹#›</a:t>
            </a:fld>
            <a:endParaRPr lang="en-US" dirty="0">
              <a:solidFill>
                <a:prstClr val="white"/>
              </a:solidFill>
              <a:latin typeface="メイリオ" panose="020B0604030504040204" pitchFamily="50" charset="-128"/>
              <a:ea typeface="メイリオ" panose="020B0604030504040204" pitchFamily="50" charset="-128"/>
            </a:endParaRPr>
          </a:p>
        </p:txBody>
      </p:sp>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16200000">
            <a:off x="11308131" y="5505414"/>
            <a:ext cx="1330737" cy="443416"/>
          </a:xfrm>
          <a:prstGeom prst="rect">
            <a:avLst/>
          </a:prstGeom>
        </p:spPr>
      </p:pic>
      <p:sp>
        <p:nvSpPr>
          <p:cNvPr id="13" name="Text Placeholder 5"/>
          <p:cNvSpPr>
            <a:spLocks noGrp="1"/>
          </p:cNvSpPr>
          <p:nvPr>
            <p:ph type="body" sz="quarter" idx="19"/>
          </p:nvPr>
        </p:nvSpPr>
        <p:spPr bwMode="invGray">
          <a:xfrm>
            <a:off x="569130" y="151612"/>
            <a:ext cx="4423766" cy="392167"/>
          </a:xfrm>
          <a:prstGeom prst="rect">
            <a:avLst/>
          </a:prstGeom>
          <a:blipFill dpi="0" rotWithShape="1">
            <a:blip r:embed="rId3" cstate="print">
              <a:extLst>
                <a:ext uri="{28A0092B-C50C-407E-A947-70E740481C1C}">
                  <a14:useLocalDpi xmlns:a14="http://schemas.microsoft.com/office/drawing/2010/main" val="0"/>
                </a:ext>
              </a:extLst>
            </a:blip>
            <a:srcRect/>
            <a:stretch>
              <a:fillRect/>
            </a:stretch>
          </a:blipFill>
        </p:spPr>
        <p:txBody>
          <a:bodyPr/>
          <a:lstStyle>
            <a:lvl1pPr marL="0" indent="0">
              <a:buNone/>
              <a:defRPr sz="100">
                <a:noFill/>
                <a:latin typeface="メイリオ" panose="020B0604030504040204" pitchFamily="50" charset="-128"/>
                <a:ea typeface="メイリオ" panose="020B0604030504040204" pitchFamily="50" charset="-128"/>
              </a:defRPr>
            </a:lvl1pPr>
          </a:lstStyle>
          <a:p>
            <a:pPr lvl="0"/>
            <a:r>
              <a:rPr lang="en-US" dirty="0"/>
              <a:t>Click to edit Master text styles</a:t>
            </a:r>
          </a:p>
        </p:txBody>
      </p:sp>
      <p:sp>
        <p:nvSpPr>
          <p:cNvPr id="14" name="Text Placeholder 3"/>
          <p:cNvSpPr>
            <a:spLocks noGrp="1"/>
          </p:cNvSpPr>
          <p:nvPr>
            <p:ph type="body" sz="quarter" idx="18" hasCustomPrompt="1"/>
          </p:nvPr>
        </p:nvSpPr>
        <p:spPr>
          <a:xfrm>
            <a:off x="30" y="3525855"/>
            <a:ext cx="7886069" cy="2290805"/>
          </a:xfrm>
          <a:prstGeom prst="rect">
            <a:avLst/>
          </a:prstGeom>
          <a:solidFill>
            <a:srgbClr val="FFFFFF">
              <a:alpha val="75000"/>
            </a:srgbClr>
          </a:solidFill>
        </p:spPr>
        <p:txBody>
          <a:bodyPr lIns="548640" tIns="182880" rIns="548640" bIns="182880" anchor="ctr">
            <a:normAutofit/>
          </a:bodyPr>
          <a:lstStyle>
            <a:lvl1pPr marL="0" indent="0">
              <a:lnSpc>
                <a:spcPct val="100000"/>
              </a:lnSpc>
              <a:buFont typeface="Arial" panose="020B0604020202020204" pitchFamily="34" charset="0"/>
              <a:buNone/>
              <a:defRPr sz="2700">
                <a:solidFill>
                  <a:schemeClr val="tx1"/>
                </a:solidFill>
                <a:latin typeface="メイリオ" panose="020B0604030504040204" pitchFamily="50" charset="-128"/>
                <a:ea typeface="メイリオ" panose="020B0604030504040204" pitchFamily="50" charset="-128"/>
              </a:defRPr>
            </a:lvl1pPr>
            <a:lvl2pPr marL="341313" indent="0">
              <a:buNone/>
              <a:defRPr/>
            </a:lvl2pPr>
            <a:lvl3pPr marL="679450" indent="0">
              <a:buNone/>
              <a:defRPr/>
            </a:lvl3pPr>
            <a:lvl4pPr marL="966787" indent="0">
              <a:buNone/>
              <a:defRPr/>
            </a:lvl4pPr>
            <a:lvl5pPr marL="1146175" indent="0">
              <a:buNone/>
              <a:defRPr/>
            </a:lvl5pPr>
          </a:lstStyle>
          <a:p>
            <a:pPr lvl="0"/>
            <a:r>
              <a:rPr lang="en-US" dirty="0"/>
              <a:t>Click to edit text</a:t>
            </a:r>
          </a:p>
        </p:txBody>
      </p:sp>
    </p:spTree>
    <p:extLst>
      <p:ext uri="{BB962C8B-B14F-4D97-AF65-F5344CB8AC3E}">
        <p14:creationId xmlns:p14="http://schemas.microsoft.com/office/powerpoint/2010/main" val="3954095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Quote Layout - Sapphire">
    <p:bg>
      <p:bgPr>
        <a:solidFill>
          <a:schemeClr val="bg1"/>
        </a:solidFill>
        <a:effectLst/>
      </p:bgPr>
    </p:bg>
    <p:spTree>
      <p:nvGrpSpPr>
        <p:cNvPr id="1" name=""/>
        <p:cNvGrpSpPr/>
        <p:nvPr/>
      </p:nvGrpSpPr>
      <p:grpSpPr>
        <a:xfrm>
          <a:off x="0" y="0"/>
          <a:ext cx="0" cy="0"/>
          <a:chOff x="0" y="0"/>
          <a:chExt cx="0" cy="0"/>
        </a:xfrm>
      </p:grpSpPr>
      <p:sp>
        <p:nvSpPr>
          <p:cNvPr id="32" name="Rectangle 31"/>
          <p:cNvSpPr/>
          <p:nvPr userDrawn="1"/>
        </p:nvSpPr>
        <p:spPr>
          <a:xfrm>
            <a:off x="31" y="4639112"/>
            <a:ext cx="12192000" cy="2219160"/>
          </a:xfrm>
          <a:prstGeom prst="rect">
            <a:avLst/>
          </a:prstGeom>
          <a:gradFill flip="none" rotWithShape="1">
            <a:gsLst>
              <a:gs pos="0">
                <a:schemeClr val="tx2">
                  <a:alpha val="25000"/>
                </a:schemeClr>
              </a:gs>
              <a:gs pos="50000">
                <a:schemeClr val="bg1">
                  <a:alpha val="50000"/>
                </a:schemeClr>
              </a:gs>
              <a:gs pos="100000">
                <a:schemeClr val="tx2">
                  <a:alpha val="2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87"/>
            <a:endParaRPr lang="en-US" sz="2400" dirty="0">
              <a:solidFill>
                <a:prstClr val="white"/>
              </a:solidFill>
              <a:latin typeface="メイリオ" panose="020B0604030504040204" pitchFamily="50" charset="-128"/>
              <a:ea typeface="メイリオ" panose="020B0604030504040204" pitchFamily="50" charset="-128"/>
            </a:endParaRPr>
          </a:p>
        </p:txBody>
      </p:sp>
      <p:sp>
        <p:nvSpPr>
          <p:cNvPr id="20" name="Footer Placeholder 19"/>
          <p:cNvSpPr>
            <a:spLocks noGrp="1"/>
          </p:cNvSpPr>
          <p:nvPr>
            <p:ph type="ftr" sz="quarter" idx="13"/>
          </p:nvPr>
        </p:nvSpPr>
        <p:spPr>
          <a:xfrm>
            <a:off x="548783" y="6397069"/>
            <a:ext cx="2413972" cy="307777"/>
          </a:xfrm>
        </p:spPr>
        <p:txBody>
          <a:bodyPr/>
          <a:lstStyle>
            <a:lvl1pPr>
              <a:defRPr>
                <a:latin typeface="メイリオ" panose="020B0604030504040204" pitchFamily="50" charset="-128"/>
                <a:ea typeface="メイリオ" panose="020B0604030504040204" pitchFamily="50" charset="-128"/>
              </a:defRPr>
            </a:lvl1pPr>
          </a:lstStyle>
          <a:p>
            <a:r>
              <a:rPr lang="en-US" sz="1000">
                <a:solidFill>
                  <a:srgbClr val="939598"/>
                </a:solidFill>
                <a:cs typeface="Arial" pitchFamily="34" charset="0"/>
              </a:rPr>
              <a:t>2015 Lenovo Internal. All rights reserved.</a:t>
            </a:r>
            <a:endParaRPr lang="en-US" sz="1000" dirty="0">
              <a:solidFill>
                <a:srgbClr val="939598"/>
              </a:solidFill>
              <a:cs typeface="Arial" pitchFamily="34" charset="0"/>
            </a:endParaRPr>
          </a:p>
        </p:txBody>
      </p:sp>
      <p:grpSp>
        <p:nvGrpSpPr>
          <p:cNvPr id="8" name="Group 7"/>
          <p:cNvGrpSpPr/>
          <p:nvPr userDrawn="1"/>
        </p:nvGrpSpPr>
        <p:grpSpPr bwMode="gray">
          <a:xfrm>
            <a:off x="1828677" y="993484"/>
            <a:ext cx="8537884" cy="4341742"/>
            <a:chOff x="1828170" y="1258957"/>
            <a:chExt cx="8535661" cy="4341742"/>
          </a:xfrm>
        </p:grpSpPr>
        <p:sp>
          <p:nvSpPr>
            <p:cNvPr id="9" name="Freeform 9"/>
            <p:cNvSpPr>
              <a:spLocks/>
            </p:cNvSpPr>
            <p:nvPr userDrawn="1"/>
          </p:nvSpPr>
          <p:spPr bwMode="gray">
            <a:xfrm>
              <a:off x="5610226" y="4994274"/>
              <a:ext cx="974725" cy="606425"/>
            </a:xfrm>
            <a:custGeom>
              <a:avLst/>
              <a:gdLst>
                <a:gd name="T0" fmla="*/ 122 w 257"/>
                <a:gd name="T1" fmla="*/ 155 h 159"/>
                <a:gd name="T2" fmla="*/ 4 w 257"/>
                <a:gd name="T3" fmla="*/ 12 h 159"/>
                <a:gd name="T4" fmla="*/ 10 w 257"/>
                <a:gd name="T5" fmla="*/ 0 h 159"/>
                <a:gd name="T6" fmla="*/ 247 w 257"/>
                <a:gd name="T7" fmla="*/ 0 h 159"/>
                <a:gd name="T8" fmla="*/ 253 w 257"/>
                <a:gd name="T9" fmla="*/ 12 h 159"/>
                <a:gd name="T10" fmla="*/ 134 w 257"/>
                <a:gd name="T11" fmla="*/ 155 h 159"/>
                <a:gd name="T12" fmla="*/ 122 w 257"/>
                <a:gd name="T13" fmla="*/ 155 h 159"/>
              </a:gdLst>
              <a:ahLst/>
              <a:cxnLst>
                <a:cxn ang="0">
                  <a:pos x="T0" y="T1"/>
                </a:cxn>
                <a:cxn ang="0">
                  <a:pos x="T2" y="T3"/>
                </a:cxn>
                <a:cxn ang="0">
                  <a:pos x="T4" y="T5"/>
                </a:cxn>
                <a:cxn ang="0">
                  <a:pos x="T6" y="T7"/>
                </a:cxn>
                <a:cxn ang="0">
                  <a:pos x="T8" y="T9"/>
                </a:cxn>
                <a:cxn ang="0">
                  <a:pos x="T10" y="T11"/>
                </a:cxn>
                <a:cxn ang="0">
                  <a:pos x="T12" y="T13"/>
                </a:cxn>
              </a:cxnLst>
              <a:rect l="0" t="0" r="r" b="b"/>
              <a:pathLst>
                <a:path w="257" h="159">
                  <a:moveTo>
                    <a:pt x="122" y="155"/>
                  </a:moveTo>
                  <a:cubicBezTo>
                    <a:pt x="4" y="12"/>
                    <a:pt x="4" y="12"/>
                    <a:pt x="4" y="12"/>
                  </a:cubicBezTo>
                  <a:cubicBezTo>
                    <a:pt x="0" y="7"/>
                    <a:pt x="3" y="0"/>
                    <a:pt x="10" y="0"/>
                  </a:cubicBezTo>
                  <a:cubicBezTo>
                    <a:pt x="247" y="0"/>
                    <a:pt x="247" y="0"/>
                    <a:pt x="247" y="0"/>
                  </a:cubicBezTo>
                  <a:cubicBezTo>
                    <a:pt x="253" y="0"/>
                    <a:pt x="257" y="7"/>
                    <a:pt x="253" y="12"/>
                  </a:cubicBezTo>
                  <a:cubicBezTo>
                    <a:pt x="134" y="155"/>
                    <a:pt x="134" y="155"/>
                    <a:pt x="134" y="155"/>
                  </a:cubicBezTo>
                  <a:cubicBezTo>
                    <a:pt x="131" y="159"/>
                    <a:pt x="125" y="159"/>
                    <a:pt x="122" y="155"/>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dirty="0">
                <a:solidFill>
                  <a:srgbClr val="000000"/>
                </a:solidFill>
                <a:latin typeface="メイリオ" panose="020B0604030504040204" pitchFamily="50" charset="-128"/>
                <a:ea typeface="メイリオ" panose="020B0604030504040204" pitchFamily="50" charset="-128"/>
              </a:endParaRPr>
            </a:p>
          </p:txBody>
        </p:sp>
        <p:sp>
          <p:nvSpPr>
            <p:cNvPr id="10" name="Rounded Rectangle 9"/>
            <p:cNvSpPr/>
            <p:nvPr userDrawn="1"/>
          </p:nvSpPr>
          <p:spPr bwMode="gray">
            <a:xfrm>
              <a:off x="1828170" y="1258957"/>
              <a:ext cx="8535661" cy="3893151"/>
            </a:xfrm>
            <a:prstGeom prst="roundRect">
              <a:avLst>
                <a:gd name="adj" fmla="val 5437"/>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1218987"/>
              <a:endParaRPr lang="en-US" sz="2400" dirty="0">
                <a:solidFill>
                  <a:prstClr val="white"/>
                </a:solidFill>
                <a:latin typeface="メイリオ" panose="020B0604030504040204" pitchFamily="50" charset="-128"/>
                <a:ea typeface="メイリオ" panose="020B0604030504040204" pitchFamily="50" charset="-128"/>
              </a:endParaRPr>
            </a:p>
          </p:txBody>
        </p:sp>
      </p:grpSp>
      <p:sp>
        <p:nvSpPr>
          <p:cNvPr id="15" name="Text Placeholder 107"/>
          <p:cNvSpPr>
            <a:spLocks noGrp="1"/>
          </p:cNvSpPr>
          <p:nvPr>
            <p:ph type="body" sz="quarter" idx="18" hasCustomPrompt="1"/>
          </p:nvPr>
        </p:nvSpPr>
        <p:spPr bwMode="white">
          <a:xfrm>
            <a:off x="2043195" y="1276410"/>
            <a:ext cx="8108786" cy="3242641"/>
          </a:xfrm>
          <a:prstGeom prst="rect">
            <a:avLst/>
          </a:prstGeom>
        </p:spPr>
        <p:txBody>
          <a:bodyPr anchor="ctr">
            <a:normAutofit/>
          </a:bodyPr>
          <a:lstStyle>
            <a:lvl1pPr marL="0" indent="0" algn="ctr">
              <a:lnSpc>
                <a:spcPct val="100000"/>
              </a:lnSpc>
              <a:buNone/>
              <a:defRPr sz="3600">
                <a:solidFill>
                  <a:schemeClr val="bg1"/>
                </a:solidFill>
                <a:latin typeface="メイリオ" panose="020B0604030504040204" pitchFamily="50" charset="-128"/>
                <a:ea typeface="メイリオ" panose="020B0604030504040204" pitchFamily="50" charset="-128"/>
              </a:defRPr>
            </a:lvl1pPr>
            <a:lvl2pPr marL="341313" indent="0" algn="ctr">
              <a:buNone/>
              <a:defRPr>
                <a:solidFill>
                  <a:schemeClr val="bg1"/>
                </a:solidFill>
              </a:defRPr>
            </a:lvl2pPr>
            <a:lvl3pPr marL="679450" indent="0" algn="ctr">
              <a:buNone/>
              <a:defRPr>
                <a:solidFill>
                  <a:schemeClr val="bg1"/>
                </a:solidFill>
              </a:defRPr>
            </a:lvl3pPr>
            <a:lvl4pPr marL="966787" indent="0" algn="ctr">
              <a:buNone/>
              <a:defRPr>
                <a:solidFill>
                  <a:schemeClr val="bg1"/>
                </a:solidFill>
              </a:defRPr>
            </a:lvl4pPr>
            <a:lvl5pPr marL="1146175" indent="0" algn="ctr">
              <a:buNone/>
              <a:defRPr>
                <a:solidFill>
                  <a:schemeClr val="bg1"/>
                </a:solidFill>
              </a:defRPr>
            </a:lvl5pPr>
          </a:lstStyle>
          <a:p>
            <a:pPr lvl="0"/>
            <a:r>
              <a:rPr lang="en-US" dirty="0"/>
              <a:t>Click to edit quote</a:t>
            </a:r>
          </a:p>
        </p:txBody>
      </p:sp>
      <p:pic>
        <p:nvPicPr>
          <p:cNvPr id="16" name="Picture 1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078" y="6013542"/>
            <a:ext cx="10061020" cy="681925"/>
          </a:xfrm>
          <a:prstGeom prst="rect">
            <a:avLst/>
          </a:prstGeom>
        </p:spPr>
      </p:pic>
      <p:sp>
        <p:nvSpPr>
          <p:cNvPr id="17" name="Text Placeholder 110"/>
          <p:cNvSpPr>
            <a:spLocks noGrp="1"/>
          </p:cNvSpPr>
          <p:nvPr>
            <p:ph type="body" sz="quarter" idx="19" hasCustomPrompt="1"/>
          </p:nvPr>
        </p:nvSpPr>
        <p:spPr>
          <a:xfrm>
            <a:off x="2043195" y="5555972"/>
            <a:ext cx="8108786" cy="876300"/>
          </a:xfrm>
          <a:prstGeom prst="rect">
            <a:avLst/>
          </a:prstGeom>
        </p:spPr>
        <p:txBody>
          <a:bodyPr/>
          <a:lstStyle>
            <a:lvl1pPr marL="0" indent="0" algn="ctr">
              <a:buNone/>
              <a:defRPr sz="2400" b="1">
                <a:solidFill>
                  <a:schemeClr val="tx1"/>
                </a:solidFill>
                <a:latin typeface="メイリオ" panose="020B0604030504040204" pitchFamily="50" charset="-128"/>
                <a:ea typeface="メイリオ" panose="020B0604030504040204" pitchFamily="50" charset="-128"/>
              </a:defRPr>
            </a:lvl1pPr>
            <a:lvl2pPr marL="341313" indent="0">
              <a:buNone/>
              <a:defRPr/>
            </a:lvl2pPr>
            <a:lvl3pPr marL="679450" indent="0">
              <a:buNone/>
              <a:defRPr/>
            </a:lvl3pPr>
            <a:lvl4pPr marL="966787" indent="0">
              <a:buNone/>
              <a:defRPr/>
            </a:lvl4pPr>
            <a:lvl5pPr marL="1146175" indent="0">
              <a:buNone/>
              <a:defRPr/>
            </a:lvl5pPr>
          </a:lstStyle>
          <a:p>
            <a:pPr lvl="0"/>
            <a:r>
              <a:rPr lang="en-US" dirty="0"/>
              <a:t>Click to edit quote source</a:t>
            </a:r>
          </a:p>
        </p:txBody>
      </p:sp>
      <p:grpSp>
        <p:nvGrpSpPr>
          <p:cNvPr id="18" name="Group 17"/>
          <p:cNvGrpSpPr/>
          <p:nvPr userDrawn="1"/>
        </p:nvGrpSpPr>
        <p:grpSpPr>
          <a:xfrm>
            <a:off x="5802236" y="4633196"/>
            <a:ext cx="590704" cy="104775"/>
            <a:chOff x="5738813" y="4606631"/>
            <a:chExt cx="590550" cy="104775"/>
          </a:xfrm>
          <a:solidFill>
            <a:schemeClr val="accent5"/>
          </a:solidFill>
        </p:grpSpPr>
        <p:sp>
          <p:nvSpPr>
            <p:cNvPr id="19" name="Oval 18"/>
            <p:cNvSpPr/>
            <p:nvPr userDrawn="1"/>
          </p:nvSpPr>
          <p:spPr>
            <a:xfrm>
              <a:off x="5738813" y="4606631"/>
              <a:ext cx="104775" cy="1047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1218987"/>
              <a:endParaRPr lang="en-US" sz="2400" dirty="0">
                <a:solidFill>
                  <a:prstClr val="white"/>
                </a:solidFill>
                <a:latin typeface="メイリオ" panose="020B0604030504040204" pitchFamily="50" charset="-128"/>
                <a:ea typeface="メイリオ" panose="020B0604030504040204" pitchFamily="50" charset="-128"/>
              </a:endParaRPr>
            </a:p>
          </p:txBody>
        </p:sp>
        <p:sp>
          <p:nvSpPr>
            <p:cNvPr id="21" name="Oval 20"/>
            <p:cNvSpPr/>
            <p:nvPr userDrawn="1"/>
          </p:nvSpPr>
          <p:spPr>
            <a:xfrm>
              <a:off x="5981700" y="4606631"/>
              <a:ext cx="104775" cy="1047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1218987"/>
              <a:endParaRPr lang="en-US" sz="2400" dirty="0">
                <a:solidFill>
                  <a:prstClr val="white"/>
                </a:solidFill>
                <a:latin typeface="メイリオ" panose="020B0604030504040204" pitchFamily="50" charset="-128"/>
                <a:ea typeface="メイリオ" panose="020B0604030504040204" pitchFamily="50" charset="-128"/>
              </a:endParaRPr>
            </a:p>
          </p:txBody>
        </p:sp>
        <p:sp>
          <p:nvSpPr>
            <p:cNvPr id="22" name="Oval 21"/>
            <p:cNvSpPr/>
            <p:nvPr userDrawn="1"/>
          </p:nvSpPr>
          <p:spPr>
            <a:xfrm>
              <a:off x="6224588" y="4606631"/>
              <a:ext cx="104775" cy="1047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1218987"/>
              <a:endParaRPr lang="en-US" sz="2400" dirty="0">
                <a:solidFill>
                  <a:prstClr val="white"/>
                </a:solidFill>
                <a:latin typeface="メイリオ" panose="020B0604030504040204" pitchFamily="50" charset="-128"/>
                <a:ea typeface="メイリオ" panose="020B0604030504040204" pitchFamily="50" charset="-128"/>
              </a:endParaRPr>
            </a:p>
          </p:txBody>
        </p:sp>
      </p:grpSp>
      <p:grpSp>
        <p:nvGrpSpPr>
          <p:cNvPr id="23" name="Group 22"/>
          <p:cNvGrpSpPr/>
          <p:nvPr userDrawn="1"/>
        </p:nvGrpSpPr>
        <p:grpSpPr bwMode="gray">
          <a:xfrm>
            <a:off x="5854958" y="734066"/>
            <a:ext cx="485260" cy="485134"/>
            <a:chOff x="5853433" y="734066"/>
            <a:chExt cx="485134" cy="485134"/>
          </a:xfrm>
        </p:grpSpPr>
        <p:sp>
          <p:nvSpPr>
            <p:cNvPr id="24" name="Oval 23"/>
            <p:cNvSpPr/>
            <p:nvPr userDrawn="1"/>
          </p:nvSpPr>
          <p:spPr bwMode="gray">
            <a:xfrm>
              <a:off x="5886450" y="767634"/>
              <a:ext cx="419098" cy="419098"/>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1218987"/>
              <a:endParaRPr lang="en-US" sz="2400" dirty="0">
                <a:solidFill>
                  <a:prstClr val="white"/>
                </a:solidFill>
                <a:latin typeface="メイリオ" panose="020B0604030504040204" pitchFamily="50" charset="-128"/>
                <a:ea typeface="メイリオ" panose="020B0604030504040204" pitchFamily="50" charset="-128"/>
              </a:endParaRPr>
            </a:p>
          </p:txBody>
        </p:sp>
        <p:sp>
          <p:nvSpPr>
            <p:cNvPr id="25" name="Freeform 9"/>
            <p:cNvSpPr>
              <a:spLocks noEditPoints="1"/>
            </p:cNvSpPr>
            <p:nvPr userDrawn="1"/>
          </p:nvSpPr>
          <p:spPr bwMode="gray">
            <a:xfrm>
              <a:off x="5853433" y="734066"/>
              <a:ext cx="485134" cy="485134"/>
            </a:xfrm>
            <a:custGeom>
              <a:avLst/>
              <a:gdLst>
                <a:gd name="T0" fmla="*/ 206 w 412"/>
                <a:gd name="T1" fmla="*/ 0 h 412"/>
                <a:gd name="T2" fmla="*/ 0 w 412"/>
                <a:gd name="T3" fmla="*/ 206 h 412"/>
                <a:gd name="T4" fmla="*/ 206 w 412"/>
                <a:gd name="T5" fmla="*/ 412 h 412"/>
                <a:gd name="T6" fmla="*/ 412 w 412"/>
                <a:gd name="T7" fmla="*/ 206 h 412"/>
                <a:gd name="T8" fmla="*/ 206 w 412"/>
                <a:gd name="T9" fmla="*/ 0 h 412"/>
                <a:gd name="T10" fmla="*/ 206 w 412"/>
                <a:gd name="T11" fmla="*/ 376 h 412"/>
                <a:gd name="T12" fmla="*/ 36 w 412"/>
                <a:gd name="T13" fmla="*/ 206 h 412"/>
                <a:gd name="T14" fmla="*/ 206 w 412"/>
                <a:gd name="T15" fmla="*/ 36 h 412"/>
                <a:gd name="T16" fmla="*/ 376 w 412"/>
                <a:gd name="T17" fmla="*/ 206 h 412"/>
                <a:gd name="T18" fmla="*/ 206 w 412"/>
                <a:gd name="T19" fmla="*/ 376 h 412"/>
                <a:gd name="T20" fmla="*/ 189 w 412"/>
                <a:gd name="T21" fmla="*/ 262 h 412"/>
                <a:gd name="T22" fmla="*/ 125 w 412"/>
                <a:gd name="T23" fmla="*/ 262 h 412"/>
                <a:gd name="T24" fmla="*/ 125 w 412"/>
                <a:gd name="T25" fmla="*/ 216 h 412"/>
                <a:gd name="T26" fmla="*/ 130 w 412"/>
                <a:gd name="T27" fmla="*/ 172 h 412"/>
                <a:gd name="T28" fmla="*/ 148 w 412"/>
                <a:gd name="T29" fmla="*/ 143 h 412"/>
                <a:gd name="T30" fmla="*/ 182 w 412"/>
                <a:gd name="T31" fmla="*/ 123 h 412"/>
                <a:gd name="T32" fmla="*/ 194 w 412"/>
                <a:gd name="T33" fmla="*/ 150 h 412"/>
                <a:gd name="T34" fmla="*/ 167 w 412"/>
                <a:gd name="T35" fmla="*/ 167 h 412"/>
                <a:gd name="T36" fmla="*/ 158 w 412"/>
                <a:gd name="T37" fmla="*/ 198 h 412"/>
                <a:gd name="T38" fmla="*/ 189 w 412"/>
                <a:gd name="T39" fmla="*/ 198 h 412"/>
                <a:gd name="T40" fmla="*/ 189 w 412"/>
                <a:gd name="T41" fmla="*/ 262 h 412"/>
                <a:gd name="T42" fmla="*/ 278 w 412"/>
                <a:gd name="T43" fmla="*/ 262 h 412"/>
                <a:gd name="T44" fmla="*/ 214 w 412"/>
                <a:gd name="T45" fmla="*/ 262 h 412"/>
                <a:gd name="T46" fmla="*/ 214 w 412"/>
                <a:gd name="T47" fmla="*/ 216 h 412"/>
                <a:gd name="T48" fmla="*/ 219 w 412"/>
                <a:gd name="T49" fmla="*/ 172 h 412"/>
                <a:gd name="T50" fmla="*/ 237 w 412"/>
                <a:gd name="T51" fmla="*/ 143 h 412"/>
                <a:gd name="T52" fmla="*/ 270 w 412"/>
                <a:gd name="T53" fmla="*/ 123 h 412"/>
                <a:gd name="T54" fmla="*/ 283 w 412"/>
                <a:gd name="T55" fmla="*/ 150 h 412"/>
                <a:gd name="T56" fmla="*/ 255 w 412"/>
                <a:gd name="T57" fmla="*/ 167 h 412"/>
                <a:gd name="T58" fmla="*/ 247 w 412"/>
                <a:gd name="T59" fmla="*/ 198 h 412"/>
                <a:gd name="T60" fmla="*/ 278 w 412"/>
                <a:gd name="T61" fmla="*/ 198 h 412"/>
                <a:gd name="T62" fmla="*/ 278 w 412"/>
                <a:gd name="T63" fmla="*/ 262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12" h="412">
                  <a:moveTo>
                    <a:pt x="206" y="0"/>
                  </a:moveTo>
                  <a:cubicBezTo>
                    <a:pt x="92" y="0"/>
                    <a:pt x="0" y="93"/>
                    <a:pt x="0" y="206"/>
                  </a:cubicBezTo>
                  <a:cubicBezTo>
                    <a:pt x="0" y="320"/>
                    <a:pt x="92" y="412"/>
                    <a:pt x="206" y="412"/>
                  </a:cubicBezTo>
                  <a:cubicBezTo>
                    <a:pt x="320" y="412"/>
                    <a:pt x="412" y="320"/>
                    <a:pt x="412" y="206"/>
                  </a:cubicBezTo>
                  <a:cubicBezTo>
                    <a:pt x="412" y="93"/>
                    <a:pt x="320" y="0"/>
                    <a:pt x="206" y="0"/>
                  </a:cubicBezTo>
                  <a:close/>
                  <a:moveTo>
                    <a:pt x="206" y="376"/>
                  </a:moveTo>
                  <a:cubicBezTo>
                    <a:pt x="112" y="376"/>
                    <a:pt x="36" y="300"/>
                    <a:pt x="36" y="206"/>
                  </a:cubicBezTo>
                  <a:cubicBezTo>
                    <a:pt x="36" y="112"/>
                    <a:pt x="112" y="36"/>
                    <a:pt x="206" y="36"/>
                  </a:cubicBezTo>
                  <a:cubicBezTo>
                    <a:pt x="300" y="36"/>
                    <a:pt x="376" y="112"/>
                    <a:pt x="376" y="206"/>
                  </a:cubicBezTo>
                  <a:cubicBezTo>
                    <a:pt x="376" y="300"/>
                    <a:pt x="300" y="376"/>
                    <a:pt x="206" y="376"/>
                  </a:cubicBezTo>
                  <a:close/>
                  <a:moveTo>
                    <a:pt x="189" y="262"/>
                  </a:moveTo>
                  <a:cubicBezTo>
                    <a:pt x="125" y="262"/>
                    <a:pt x="125" y="262"/>
                    <a:pt x="125" y="262"/>
                  </a:cubicBezTo>
                  <a:cubicBezTo>
                    <a:pt x="125" y="216"/>
                    <a:pt x="125" y="216"/>
                    <a:pt x="125" y="216"/>
                  </a:cubicBezTo>
                  <a:cubicBezTo>
                    <a:pt x="125" y="197"/>
                    <a:pt x="127" y="183"/>
                    <a:pt x="130" y="172"/>
                  </a:cubicBezTo>
                  <a:cubicBezTo>
                    <a:pt x="133" y="161"/>
                    <a:pt x="139" y="152"/>
                    <a:pt x="148" y="143"/>
                  </a:cubicBezTo>
                  <a:cubicBezTo>
                    <a:pt x="157" y="135"/>
                    <a:pt x="168" y="128"/>
                    <a:pt x="182" y="123"/>
                  </a:cubicBezTo>
                  <a:cubicBezTo>
                    <a:pt x="194" y="150"/>
                    <a:pt x="194" y="150"/>
                    <a:pt x="194" y="150"/>
                  </a:cubicBezTo>
                  <a:cubicBezTo>
                    <a:pt x="182" y="154"/>
                    <a:pt x="172" y="160"/>
                    <a:pt x="167" y="167"/>
                  </a:cubicBezTo>
                  <a:cubicBezTo>
                    <a:pt x="161" y="175"/>
                    <a:pt x="158" y="185"/>
                    <a:pt x="158" y="198"/>
                  </a:cubicBezTo>
                  <a:cubicBezTo>
                    <a:pt x="189" y="198"/>
                    <a:pt x="189" y="198"/>
                    <a:pt x="189" y="198"/>
                  </a:cubicBezTo>
                  <a:lnTo>
                    <a:pt x="189" y="262"/>
                  </a:lnTo>
                  <a:close/>
                  <a:moveTo>
                    <a:pt x="278" y="262"/>
                  </a:moveTo>
                  <a:cubicBezTo>
                    <a:pt x="214" y="262"/>
                    <a:pt x="214" y="262"/>
                    <a:pt x="214" y="262"/>
                  </a:cubicBezTo>
                  <a:cubicBezTo>
                    <a:pt x="214" y="216"/>
                    <a:pt x="214" y="216"/>
                    <a:pt x="214" y="216"/>
                  </a:cubicBezTo>
                  <a:cubicBezTo>
                    <a:pt x="214" y="197"/>
                    <a:pt x="215" y="182"/>
                    <a:pt x="219" y="172"/>
                  </a:cubicBezTo>
                  <a:cubicBezTo>
                    <a:pt x="222" y="161"/>
                    <a:pt x="228" y="152"/>
                    <a:pt x="237" y="143"/>
                  </a:cubicBezTo>
                  <a:cubicBezTo>
                    <a:pt x="246" y="135"/>
                    <a:pt x="257" y="128"/>
                    <a:pt x="270" y="123"/>
                  </a:cubicBezTo>
                  <a:cubicBezTo>
                    <a:pt x="283" y="150"/>
                    <a:pt x="283" y="150"/>
                    <a:pt x="283" y="150"/>
                  </a:cubicBezTo>
                  <a:cubicBezTo>
                    <a:pt x="270" y="154"/>
                    <a:pt x="261" y="160"/>
                    <a:pt x="255" y="167"/>
                  </a:cubicBezTo>
                  <a:cubicBezTo>
                    <a:pt x="250" y="175"/>
                    <a:pt x="247" y="185"/>
                    <a:pt x="247" y="198"/>
                  </a:cubicBezTo>
                  <a:cubicBezTo>
                    <a:pt x="278" y="198"/>
                    <a:pt x="278" y="198"/>
                    <a:pt x="278" y="198"/>
                  </a:cubicBezTo>
                  <a:lnTo>
                    <a:pt x="278" y="26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dirty="0">
                <a:solidFill>
                  <a:srgbClr val="000000"/>
                </a:solidFill>
                <a:latin typeface="メイリオ" panose="020B0604030504040204" pitchFamily="50" charset="-128"/>
                <a:ea typeface="メイリオ" panose="020B0604030504040204" pitchFamily="50" charset="-128"/>
              </a:endParaRPr>
            </a:p>
          </p:txBody>
        </p:sp>
      </p:grpSp>
      <p:sp>
        <p:nvSpPr>
          <p:cNvPr id="29" name="Rectangle 28"/>
          <p:cNvSpPr/>
          <p:nvPr userDrawn="1"/>
        </p:nvSpPr>
        <p:spPr bwMode="gray">
          <a:xfrm>
            <a:off x="11751760" y="6395775"/>
            <a:ext cx="443416" cy="322249"/>
          </a:xfrm>
          <a:prstGeom prst="rect">
            <a:avLst/>
          </a:prstGeom>
          <a:solidFill>
            <a:schemeClr val="tx1"/>
          </a:solidFill>
          <a:ln>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87"/>
            <a:endParaRPr lang="en-US" sz="2400" dirty="0">
              <a:solidFill>
                <a:prstClr val="white"/>
              </a:solidFill>
              <a:latin typeface="メイリオ" panose="020B0604030504040204" pitchFamily="50" charset="-128"/>
              <a:ea typeface="メイリオ" panose="020B0604030504040204" pitchFamily="50" charset="-128"/>
            </a:endParaRPr>
          </a:p>
        </p:txBody>
      </p:sp>
      <p:sp>
        <p:nvSpPr>
          <p:cNvPr id="30" name="TextBox slide number"/>
          <p:cNvSpPr txBox="1"/>
          <p:nvPr userDrawn="1"/>
        </p:nvSpPr>
        <p:spPr bwMode="white">
          <a:xfrm>
            <a:off x="11751760" y="6389319"/>
            <a:ext cx="450462" cy="246221"/>
          </a:xfrm>
          <a:prstGeom prst="rect">
            <a:avLst/>
          </a:prstGeom>
        </p:spPr>
        <p:txBody>
          <a:bodyPr vert="horz" lIns="0" tIns="0" rIns="0" bIns="0" rtlCol="0" anchor="b"/>
          <a:lstStyle>
            <a:defPPr>
              <a:defRPr lang="en-US"/>
            </a:defPPr>
            <a:lvl1pPr algn="ctr">
              <a:defRPr sz="1000">
                <a:solidFill>
                  <a:schemeClr val="bg1"/>
                </a:solidFill>
              </a:defRPr>
            </a:lvl1pPr>
          </a:lstStyle>
          <a:p>
            <a:pPr defTabSz="1218987"/>
            <a:fld id="{6EA5B71A-1B18-4E34-A48F-65DC4937AA99}" type="slidenum">
              <a:rPr lang="en-US" smtClean="0">
                <a:solidFill>
                  <a:prstClr val="white"/>
                </a:solidFill>
                <a:latin typeface="メイリオ" panose="020B0604030504040204" pitchFamily="50" charset="-128"/>
                <a:ea typeface="メイリオ" panose="020B0604030504040204" pitchFamily="50" charset="-128"/>
              </a:rPr>
              <a:pPr defTabSz="1218987"/>
              <a:t>‹#›</a:t>
            </a:fld>
            <a:endParaRPr lang="en-US" dirty="0">
              <a:solidFill>
                <a:prstClr val="white"/>
              </a:solidFill>
              <a:latin typeface="メイリオ" panose="020B0604030504040204" pitchFamily="50" charset="-128"/>
              <a:ea typeface="メイリオ" panose="020B0604030504040204" pitchFamily="50" charset="-128"/>
            </a:endParaRPr>
          </a:p>
        </p:txBody>
      </p:sp>
      <p:pic>
        <p:nvPicPr>
          <p:cNvPr id="31" name="Picture 3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16200000">
            <a:off x="11308131" y="5505414"/>
            <a:ext cx="1330737" cy="443416"/>
          </a:xfrm>
          <a:prstGeom prst="rect">
            <a:avLst/>
          </a:prstGeom>
        </p:spPr>
      </p:pic>
    </p:spTree>
    <p:extLst>
      <p:ext uri="{BB962C8B-B14F-4D97-AF65-F5344CB8AC3E}">
        <p14:creationId xmlns:p14="http://schemas.microsoft.com/office/powerpoint/2010/main" val="32991985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Content w/Product - No Background">
    <p:bg>
      <p:bgPr>
        <a:solidFill>
          <a:schemeClr val="bg1"/>
        </a:solidFill>
        <a:effectLst/>
      </p:bgPr>
    </p:bg>
    <p:spTree>
      <p:nvGrpSpPr>
        <p:cNvPr id="1" name=""/>
        <p:cNvGrpSpPr/>
        <p:nvPr/>
      </p:nvGrpSpPr>
      <p:grpSpPr>
        <a:xfrm>
          <a:off x="0" y="0"/>
          <a:ext cx="0" cy="0"/>
          <a:chOff x="0" y="0"/>
          <a:chExt cx="0" cy="0"/>
        </a:xfrm>
      </p:grpSpPr>
      <p:sp>
        <p:nvSpPr>
          <p:cNvPr id="71" name="Rectangle 70"/>
          <p:cNvSpPr/>
          <p:nvPr userDrawn="1"/>
        </p:nvSpPr>
        <p:spPr>
          <a:xfrm>
            <a:off x="31" y="4639112"/>
            <a:ext cx="12192000" cy="2219160"/>
          </a:xfrm>
          <a:prstGeom prst="rect">
            <a:avLst/>
          </a:prstGeom>
          <a:gradFill flip="none" rotWithShape="1">
            <a:gsLst>
              <a:gs pos="0">
                <a:schemeClr val="tx2">
                  <a:alpha val="25000"/>
                </a:schemeClr>
              </a:gs>
              <a:gs pos="50000">
                <a:schemeClr val="bg1">
                  <a:alpha val="50000"/>
                </a:schemeClr>
              </a:gs>
              <a:gs pos="100000">
                <a:schemeClr val="tx2">
                  <a:alpha val="2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87"/>
            <a:endParaRPr lang="en-US" sz="2400" dirty="0">
              <a:solidFill>
                <a:prstClr val="white"/>
              </a:solidFill>
              <a:latin typeface="メイリオ" panose="020B0604030504040204" pitchFamily="50" charset="-128"/>
              <a:ea typeface="メイリオ" panose="020B0604030504040204" pitchFamily="50" charset="-128"/>
            </a:endParaRPr>
          </a:p>
        </p:txBody>
      </p:sp>
      <p:sp>
        <p:nvSpPr>
          <p:cNvPr id="48" name="Oval 47"/>
          <p:cNvSpPr/>
          <p:nvPr userDrawn="1"/>
        </p:nvSpPr>
        <p:spPr>
          <a:xfrm>
            <a:off x="5932562" y="0"/>
            <a:ext cx="6262614" cy="6858000"/>
          </a:xfrm>
          <a:prstGeom prst="ellipse">
            <a:avLst/>
          </a:prstGeom>
          <a:gradFill flip="none" rotWithShape="1">
            <a:gsLst>
              <a:gs pos="0">
                <a:srgbClr val="515151"/>
              </a:gs>
              <a:gs pos="56000">
                <a:schemeClr val="bg2">
                  <a:lumMod val="45000"/>
                  <a:lumOff val="55000"/>
                  <a:alpha val="71000"/>
                </a:schemeClr>
              </a:gs>
              <a:gs pos="100000">
                <a:schemeClr val="bg2">
                  <a:lumMod val="30000"/>
                  <a:lumOff val="70000"/>
                  <a:alpha val="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1218987"/>
            <a:endParaRPr lang="en-US" sz="2400" dirty="0">
              <a:solidFill>
                <a:prstClr val="white"/>
              </a:solidFill>
              <a:latin typeface="メイリオ" panose="020B0604030504040204" pitchFamily="50" charset="-128"/>
              <a:ea typeface="メイリオ" panose="020B0604030504040204" pitchFamily="50" charset="-128"/>
            </a:endParaRPr>
          </a:p>
        </p:txBody>
      </p:sp>
      <p:sp>
        <p:nvSpPr>
          <p:cNvPr id="20" name="Footer Placeholder 19"/>
          <p:cNvSpPr>
            <a:spLocks noGrp="1"/>
          </p:cNvSpPr>
          <p:nvPr>
            <p:ph type="ftr" sz="quarter" idx="13"/>
          </p:nvPr>
        </p:nvSpPr>
        <p:spPr>
          <a:xfrm>
            <a:off x="548783" y="6397069"/>
            <a:ext cx="2413972" cy="307777"/>
          </a:xfrm>
        </p:spPr>
        <p:txBody>
          <a:bodyPr/>
          <a:lstStyle>
            <a:lvl1pPr>
              <a:defRPr>
                <a:latin typeface="メイリオ" panose="020B0604030504040204" pitchFamily="50" charset="-128"/>
                <a:ea typeface="メイリオ" panose="020B0604030504040204" pitchFamily="50" charset="-128"/>
              </a:defRPr>
            </a:lvl1pPr>
          </a:lstStyle>
          <a:p>
            <a:r>
              <a:rPr lang="en-US" sz="1000">
                <a:solidFill>
                  <a:srgbClr val="939598"/>
                </a:solidFill>
                <a:cs typeface="Arial" pitchFamily="34" charset="0"/>
              </a:rPr>
              <a:t>2015 Lenovo Internal. All rights reserved.</a:t>
            </a:r>
            <a:endParaRPr lang="en-US" sz="1000" dirty="0">
              <a:solidFill>
                <a:srgbClr val="939598"/>
              </a:solidFill>
              <a:cs typeface="Arial" pitchFamily="34" charset="0"/>
            </a:endParaRPr>
          </a:p>
        </p:txBody>
      </p:sp>
      <p:sp>
        <p:nvSpPr>
          <p:cNvPr id="50" name="Rectangle 49"/>
          <p:cNvSpPr/>
          <p:nvPr userDrawn="1"/>
        </p:nvSpPr>
        <p:spPr bwMode="white">
          <a:xfrm>
            <a:off x="6802622" y="840981"/>
            <a:ext cx="4816540" cy="60170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87"/>
            <a:endParaRPr lang="en-US" sz="2400" dirty="0">
              <a:solidFill>
                <a:prstClr val="white"/>
              </a:solidFill>
              <a:latin typeface="メイリオ" panose="020B0604030504040204" pitchFamily="50" charset="-128"/>
              <a:ea typeface="メイリオ" panose="020B0604030504040204" pitchFamily="50" charset="-128"/>
            </a:endParaRPr>
          </a:p>
        </p:txBody>
      </p:sp>
      <p:grpSp>
        <p:nvGrpSpPr>
          <p:cNvPr id="51" name="Group 28"/>
          <p:cNvGrpSpPr>
            <a:grpSpLocks noChangeAspect="1"/>
          </p:cNvGrpSpPr>
          <p:nvPr userDrawn="1"/>
        </p:nvGrpSpPr>
        <p:grpSpPr bwMode="gray">
          <a:xfrm>
            <a:off x="6990157" y="6341251"/>
            <a:ext cx="4417702" cy="289610"/>
            <a:chOff x="-1225" y="1829"/>
            <a:chExt cx="10126" cy="664"/>
          </a:xfrm>
        </p:grpSpPr>
        <p:sp>
          <p:nvSpPr>
            <p:cNvPr id="52" name="Oval 29"/>
            <p:cNvSpPr>
              <a:spLocks noChangeArrowheads="1"/>
            </p:cNvSpPr>
            <p:nvPr userDrawn="1"/>
          </p:nvSpPr>
          <p:spPr bwMode="gray">
            <a:xfrm>
              <a:off x="356" y="2283"/>
              <a:ext cx="87" cy="88"/>
            </a:xfrm>
            <a:prstGeom prst="ellipse">
              <a:avLst/>
            </a:prstGeom>
            <a:solidFill>
              <a:srgbClr val="8D8F8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dirty="0">
                <a:solidFill>
                  <a:srgbClr val="000000"/>
                </a:solidFill>
                <a:latin typeface="メイリオ" panose="020B0604030504040204" pitchFamily="50" charset="-128"/>
                <a:ea typeface="メイリオ" panose="020B0604030504040204" pitchFamily="50" charset="-128"/>
              </a:endParaRPr>
            </a:p>
          </p:txBody>
        </p:sp>
        <p:sp>
          <p:nvSpPr>
            <p:cNvPr id="53" name="Oval 30"/>
            <p:cNvSpPr>
              <a:spLocks noChangeArrowheads="1"/>
            </p:cNvSpPr>
            <p:nvPr userDrawn="1"/>
          </p:nvSpPr>
          <p:spPr bwMode="gray">
            <a:xfrm>
              <a:off x="500" y="2283"/>
              <a:ext cx="83" cy="88"/>
            </a:xfrm>
            <a:prstGeom prst="ellipse">
              <a:avLst/>
            </a:prstGeom>
            <a:solidFill>
              <a:srgbClr val="8D8F8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dirty="0">
                <a:solidFill>
                  <a:srgbClr val="000000"/>
                </a:solidFill>
                <a:latin typeface="メイリオ" panose="020B0604030504040204" pitchFamily="50" charset="-128"/>
                <a:ea typeface="メイリオ" panose="020B0604030504040204" pitchFamily="50" charset="-128"/>
              </a:endParaRPr>
            </a:p>
          </p:txBody>
        </p:sp>
        <p:sp>
          <p:nvSpPr>
            <p:cNvPr id="54" name="Oval 31"/>
            <p:cNvSpPr>
              <a:spLocks noChangeArrowheads="1"/>
            </p:cNvSpPr>
            <p:nvPr userDrawn="1"/>
          </p:nvSpPr>
          <p:spPr bwMode="gray">
            <a:xfrm>
              <a:off x="640" y="2283"/>
              <a:ext cx="87" cy="88"/>
            </a:xfrm>
            <a:prstGeom prst="ellipse">
              <a:avLst/>
            </a:prstGeom>
            <a:solidFill>
              <a:srgbClr val="8D8F8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dirty="0">
                <a:solidFill>
                  <a:srgbClr val="000000"/>
                </a:solidFill>
                <a:latin typeface="メイリオ" panose="020B0604030504040204" pitchFamily="50" charset="-128"/>
                <a:ea typeface="メイリオ" panose="020B0604030504040204" pitchFamily="50" charset="-128"/>
              </a:endParaRPr>
            </a:p>
          </p:txBody>
        </p:sp>
        <p:sp>
          <p:nvSpPr>
            <p:cNvPr id="55" name="Freeform 32"/>
            <p:cNvSpPr>
              <a:spLocks/>
            </p:cNvSpPr>
            <p:nvPr userDrawn="1"/>
          </p:nvSpPr>
          <p:spPr bwMode="gray">
            <a:xfrm>
              <a:off x="8520" y="2152"/>
              <a:ext cx="274" cy="315"/>
            </a:xfrm>
            <a:custGeom>
              <a:avLst/>
              <a:gdLst>
                <a:gd name="T0" fmla="*/ 102 w 116"/>
                <a:gd name="T1" fmla="*/ 114 h 132"/>
                <a:gd name="T2" fmla="*/ 93 w 116"/>
                <a:gd name="T3" fmla="*/ 130 h 132"/>
                <a:gd name="T4" fmla="*/ 73 w 116"/>
                <a:gd name="T5" fmla="*/ 131 h 132"/>
                <a:gd name="T6" fmla="*/ 53 w 116"/>
                <a:gd name="T7" fmla="*/ 129 h 132"/>
                <a:gd name="T8" fmla="*/ 43 w 116"/>
                <a:gd name="T9" fmla="*/ 128 h 132"/>
                <a:gd name="T10" fmla="*/ 34 w 116"/>
                <a:gd name="T11" fmla="*/ 125 h 132"/>
                <a:gd name="T12" fmla="*/ 17 w 116"/>
                <a:gd name="T13" fmla="*/ 126 h 132"/>
                <a:gd name="T14" fmla="*/ 0 w 116"/>
                <a:gd name="T15" fmla="*/ 128 h 132"/>
                <a:gd name="T16" fmla="*/ 0 w 116"/>
                <a:gd name="T17" fmla="*/ 70 h 132"/>
                <a:gd name="T18" fmla="*/ 20 w 116"/>
                <a:gd name="T19" fmla="*/ 70 h 132"/>
                <a:gd name="T20" fmla="*/ 29 w 116"/>
                <a:gd name="T21" fmla="*/ 58 h 132"/>
                <a:gd name="T22" fmla="*/ 36 w 116"/>
                <a:gd name="T23" fmla="*/ 45 h 132"/>
                <a:gd name="T24" fmla="*/ 44 w 116"/>
                <a:gd name="T25" fmla="*/ 37 h 132"/>
                <a:gd name="T26" fmla="*/ 51 w 116"/>
                <a:gd name="T27" fmla="*/ 15 h 132"/>
                <a:gd name="T28" fmla="*/ 52 w 116"/>
                <a:gd name="T29" fmla="*/ 0 h 132"/>
                <a:gd name="T30" fmla="*/ 66 w 116"/>
                <a:gd name="T31" fmla="*/ 36 h 132"/>
                <a:gd name="T32" fmla="*/ 67 w 116"/>
                <a:gd name="T33" fmla="*/ 50 h 132"/>
                <a:gd name="T34" fmla="*/ 84 w 116"/>
                <a:gd name="T35" fmla="*/ 50 h 132"/>
                <a:gd name="T36" fmla="*/ 108 w 116"/>
                <a:gd name="T37" fmla="*/ 57 h 132"/>
                <a:gd name="T38" fmla="*/ 114 w 116"/>
                <a:gd name="T39" fmla="*/ 64 h 132"/>
                <a:gd name="T40" fmla="*/ 112 w 116"/>
                <a:gd name="T41" fmla="*/ 73 h 132"/>
                <a:gd name="T42" fmla="*/ 115 w 116"/>
                <a:gd name="T43" fmla="*/ 84 h 132"/>
                <a:gd name="T44" fmla="*/ 111 w 116"/>
                <a:gd name="T45" fmla="*/ 94 h 132"/>
                <a:gd name="T46" fmla="*/ 112 w 116"/>
                <a:gd name="T47" fmla="*/ 102 h 132"/>
                <a:gd name="T48" fmla="*/ 102 w 116"/>
                <a:gd name="T49" fmla="*/ 114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6" h="132">
                  <a:moveTo>
                    <a:pt x="102" y="114"/>
                  </a:moveTo>
                  <a:cubicBezTo>
                    <a:pt x="103" y="121"/>
                    <a:pt x="99" y="128"/>
                    <a:pt x="93" y="130"/>
                  </a:cubicBezTo>
                  <a:cubicBezTo>
                    <a:pt x="88" y="132"/>
                    <a:pt x="79" y="131"/>
                    <a:pt x="73" y="131"/>
                  </a:cubicBezTo>
                  <a:cubicBezTo>
                    <a:pt x="66" y="131"/>
                    <a:pt x="60" y="130"/>
                    <a:pt x="53" y="129"/>
                  </a:cubicBezTo>
                  <a:cubicBezTo>
                    <a:pt x="49" y="129"/>
                    <a:pt x="46" y="129"/>
                    <a:pt x="43" y="128"/>
                  </a:cubicBezTo>
                  <a:cubicBezTo>
                    <a:pt x="40" y="127"/>
                    <a:pt x="37" y="126"/>
                    <a:pt x="34" y="125"/>
                  </a:cubicBezTo>
                  <a:cubicBezTo>
                    <a:pt x="28" y="125"/>
                    <a:pt x="22" y="126"/>
                    <a:pt x="17" y="126"/>
                  </a:cubicBezTo>
                  <a:cubicBezTo>
                    <a:pt x="11" y="127"/>
                    <a:pt x="6" y="127"/>
                    <a:pt x="0" y="128"/>
                  </a:cubicBezTo>
                  <a:cubicBezTo>
                    <a:pt x="0" y="108"/>
                    <a:pt x="0" y="89"/>
                    <a:pt x="0" y="70"/>
                  </a:cubicBezTo>
                  <a:cubicBezTo>
                    <a:pt x="6" y="69"/>
                    <a:pt x="14" y="71"/>
                    <a:pt x="20" y="70"/>
                  </a:cubicBezTo>
                  <a:cubicBezTo>
                    <a:pt x="24" y="69"/>
                    <a:pt x="27" y="62"/>
                    <a:pt x="29" y="58"/>
                  </a:cubicBezTo>
                  <a:cubicBezTo>
                    <a:pt x="32" y="54"/>
                    <a:pt x="34" y="49"/>
                    <a:pt x="36" y="45"/>
                  </a:cubicBezTo>
                  <a:cubicBezTo>
                    <a:pt x="38" y="42"/>
                    <a:pt x="42" y="40"/>
                    <a:pt x="44" y="37"/>
                  </a:cubicBezTo>
                  <a:cubicBezTo>
                    <a:pt x="47" y="31"/>
                    <a:pt x="50" y="23"/>
                    <a:pt x="51" y="15"/>
                  </a:cubicBezTo>
                  <a:cubicBezTo>
                    <a:pt x="51" y="10"/>
                    <a:pt x="50" y="5"/>
                    <a:pt x="52" y="0"/>
                  </a:cubicBezTo>
                  <a:cubicBezTo>
                    <a:pt x="68" y="0"/>
                    <a:pt x="68" y="19"/>
                    <a:pt x="66" y="36"/>
                  </a:cubicBezTo>
                  <a:cubicBezTo>
                    <a:pt x="66" y="40"/>
                    <a:pt x="64" y="47"/>
                    <a:pt x="67" y="50"/>
                  </a:cubicBezTo>
                  <a:cubicBezTo>
                    <a:pt x="70" y="51"/>
                    <a:pt x="79" y="50"/>
                    <a:pt x="84" y="50"/>
                  </a:cubicBezTo>
                  <a:cubicBezTo>
                    <a:pt x="96" y="50"/>
                    <a:pt x="102" y="52"/>
                    <a:pt x="108" y="57"/>
                  </a:cubicBezTo>
                  <a:cubicBezTo>
                    <a:pt x="110" y="58"/>
                    <a:pt x="114" y="61"/>
                    <a:pt x="114" y="64"/>
                  </a:cubicBezTo>
                  <a:cubicBezTo>
                    <a:pt x="115" y="67"/>
                    <a:pt x="112" y="70"/>
                    <a:pt x="112" y="73"/>
                  </a:cubicBezTo>
                  <a:cubicBezTo>
                    <a:pt x="112" y="77"/>
                    <a:pt x="116" y="81"/>
                    <a:pt x="115" y="84"/>
                  </a:cubicBezTo>
                  <a:cubicBezTo>
                    <a:pt x="115" y="87"/>
                    <a:pt x="111" y="90"/>
                    <a:pt x="111" y="94"/>
                  </a:cubicBezTo>
                  <a:cubicBezTo>
                    <a:pt x="110" y="96"/>
                    <a:pt x="112" y="99"/>
                    <a:pt x="112" y="102"/>
                  </a:cubicBezTo>
                  <a:cubicBezTo>
                    <a:pt x="111" y="108"/>
                    <a:pt x="104" y="109"/>
                    <a:pt x="102" y="114"/>
                  </a:cubicBezTo>
                </a:path>
              </a:pathLst>
            </a:custGeom>
            <a:solidFill>
              <a:srgbClr val="8D8F8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dirty="0">
                <a:solidFill>
                  <a:srgbClr val="000000"/>
                </a:solidFill>
                <a:latin typeface="メイリオ" panose="020B0604030504040204" pitchFamily="50" charset="-128"/>
                <a:ea typeface="メイリオ" panose="020B0604030504040204" pitchFamily="50" charset="-128"/>
              </a:endParaRPr>
            </a:p>
          </p:txBody>
        </p:sp>
        <p:sp>
          <p:nvSpPr>
            <p:cNvPr id="56" name="Freeform 33"/>
            <p:cNvSpPr>
              <a:spLocks/>
            </p:cNvSpPr>
            <p:nvPr userDrawn="1"/>
          </p:nvSpPr>
          <p:spPr bwMode="gray">
            <a:xfrm>
              <a:off x="-1136" y="2183"/>
              <a:ext cx="272" cy="286"/>
            </a:xfrm>
            <a:custGeom>
              <a:avLst/>
              <a:gdLst>
                <a:gd name="T0" fmla="*/ 154 w 272"/>
                <a:gd name="T1" fmla="*/ 0 h 286"/>
                <a:gd name="T2" fmla="*/ 154 w 272"/>
                <a:gd name="T3" fmla="*/ 126 h 286"/>
                <a:gd name="T4" fmla="*/ 272 w 272"/>
                <a:gd name="T5" fmla="*/ 126 h 286"/>
                <a:gd name="T6" fmla="*/ 272 w 272"/>
                <a:gd name="T7" fmla="*/ 160 h 286"/>
                <a:gd name="T8" fmla="*/ 154 w 272"/>
                <a:gd name="T9" fmla="*/ 160 h 286"/>
                <a:gd name="T10" fmla="*/ 154 w 272"/>
                <a:gd name="T11" fmla="*/ 286 h 286"/>
                <a:gd name="T12" fmla="*/ 119 w 272"/>
                <a:gd name="T13" fmla="*/ 286 h 286"/>
                <a:gd name="T14" fmla="*/ 119 w 272"/>
                <a:gd name="T15" fmla="*/ 160 h 286"/>
                <a:gd name="T16" fmla="*/ 0 w 272"/>
                <a:gd name="T17" fmla="*/ 160 h 286"/>
                <a:gd name="T18" fmla="*/ 0 w 272"/>
                <a:gd name="T19" fmla="*/ 126 h 286"/>
                <a:gd name="T20" fmla="*/ 119 w 272"/>
                <a:gd name="T21" fmla="*/ 126 h 286"/>
                <a:gd name="T22" fmla="*/ 119 w 272"/>
                <a:gd name="T23" fmla="*/ 0 h 286"/>
                <a:gd name="T24" fmla="*/ 154 w 272"/>
                <a:gd name="T25" fmla="*/ 0 h 286"/>
                <a:gd name="T26" fmla="*/ 154 w 272"/>
                <a:gd name="T27" fmla="*/ 0 h 286"/>
                <a:gd name="T28" fmla="*/ 154 w 272"/>
                <a:gd name="T29" fmla="*/ 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2" h="286">
                  <a:moveTo>
                    <a:pt x="154" y="0"/>
                  </a:moveTo>
                  <a:lnTo>
                    <a:pt x="154" y="126"/>
                  </a:lnTo>
                  <a:lnTo>
                    <a:pt x="272" y="126"/>
                  </a:lnTo>
                  <a:lnTo>
                    <a:pt x="272" y="160"/>
                  </a:lnTo>
                  <a:lnTo>
                    <a:pt x="154" y="160"/>
                  </a:lnTo>
                  <a:lnTo>
                    <a:pt x="154" y="286"/>
                  </a:lnTo>
                  <a:lnTo>
                    <a:pt x="119" y="286"/>
                  </a:lnTo>
                  <a:lnTo>
                    <a:pt x="119" y="160"/>
                  </a:lnTo>
                  <a:lnTo>
                    <a:pt x="0" y="160"/>
                  </a:lnTo>
                  <a:lnTo>
                    <a:pt x="0" y="126"/>
                  </a:lnTo>
                  <a:lnTo>
                    <a:pt x="119" y="126"/>
                  </a:lnTo>
                  <a:lnTo>
                    <a:pt x="119" y="0"/>
                  </a:lnTo>
                  <a:lnTo>
                    <a:pt x="154" y="0"/>
                  </a:lnTo>
                  <a:lnTo>
                    <a:pt x="154" y="0"/>
                  </a:lnTo>
                  <a:lnTo>
                    <a:pt x="154" y="0"/>
                  </a:lnTo>
                  <a:close/>
                </a:path>
              </a:pathLst>
            </a:custGeom>
            <a:solidFill>
              <a:srgbClr val="8D8F8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dirty="0">
                <a:solidFill>
                  <a:srgbClr val="000000"/>
                </a:solidFill>
                <a:latin typeface="メイリオ" panose="020B0604030504040204" pitchFamily="50" charset="-128"/>
                <a:ea typeface="メイリオ" panose="020B0604030504040204" pitchFamily="50" charset="-128"/>
              </a:endParaRPr>
            </a:p>
          </p:txBody>
        </p:sp>
        <p:sp>
          <p:nvSpPr>
            <p:cNvPr id="57" name="Freeform 34"/>
            <p:cNvSpPr>
              <a:spLocks/>
            </p:cNvSpPr>
            <p:nvPr userDrawn="1"/>
          </p:nvSpPr>
          <p:spPr bwMode="gray">
            <a:xfrm>
              <a:off x="-1136" y="2183"/>
              <a:ext cx="272" cy="286"/>
            </a:xfrm>
            <a:custGeom>
              <a:avLst/>
              <a:gdLst>
                <a:gd name="T0" fmla="*/ 154 w 272"/>
                <a:gd name="T1" fmla="*/ 0 h 286"/>
                <a:gd name="T2" fmla="*/ 154 w 272"/>
                <a:gd name="T3" fmla="*/ 126 h 286"/>
                <a:gd name="T4" fmla="*/ 272 w 272"/>
                <a:gd name="T5" fmla="*/ 126 h 286"/>
                <a:gd name="T6" fmla="*/ 272 w 272"/>
                <a:gd name="T7" fmla="*/ 160 h 286"/>
                <a:gd name="T8" fmla="*/ 154 w 272"/>
                <a:gd name="T9" fmla="*/ 160 h 286"/>
                <a:gd name="T10" fmla="*/ 154 w 272"/>
                <a:gd name="T11" fmla="*/ 286 h 286"/>
                <a:gd name="T12" fmla="*/ 119 w 272"/>
                <a:gd name="T13" fmla="*/ 286 h 286"/>
                <a:gd name="T14" fmla="*/ 119 w 272"/>
                <a:gd name="T15" fmla="*/ 160 h 286"/>
                <a:gd name="T16" fmla="*/ 0 w 272"/>
                <a:gd name="T17" fmla="*/ 160 h 286"/>
                <a:gd name="T18" fmla="*/ 0 w 272"/>
                <a:gd name="T19" fmla="*/ 126 h 286"/>
                <a:gd name="T20" fmla="*/ 119 w 272"/>
                <a:gd name="T21" fmla="*/ 126 h 286"/>
                <a:gd name="T22" fmla="*/ 119 w 272"/>
                <a:gd name="T23" fmla="*/ 0 h 286"/>
                <a:gd name="T24" fmla="*/ 154 w 272"/>
                <a:gd name="T25" fmla="*/ 0 h 286"/>
                <a:gd name="T26" fmla="*/ 154 w 272"/>
                <a:gd name="T27" fmla="*/ 0 h 286"/>
                <a:gd name="T28" fmla="*/ 154 w 272"/>
                <a:gd name="T29" fmla="*/ 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2" h="286">
                  <a:moveTo>
                    <a:pt x="154" y="0"/>
                  </a:moveTo>
                  <a:lnTo>
                    <a:pt x="154" y="126"/>
                  </a:lnTo>
                  <a:lnTo>
                    <a:pt x="272" y="126"/>
                  </a:lnTo>
                  <a:lnTo>
                    <a:pt x="272" y="160"/>
                  </a:lnTo>
                  <a:lnTo>
                    <a:pt x="154" y="160"/>
                  </a:lnTo>
                  <a:lnTo>
                    <a:pt x="154" y="286"/>
                  </a:lnTo>
                  <a:lnTo>
                    <a:pt x="119" y="286"/>
                  </a:lnTo>
                  <a:lnTo>
                    <a:pt x="119" y="160"/>
                  </a:lnTo>
                  <a:lnTo>
                    <a:pt x="0" y="160"/>
                  </a:lnTo>
                  <a:lnTo>
                    <a:pt x="0" y="126"/>
                  </a:lnTo>
                  <a:lnTo>
                    <a:pt x="119" y="126"/>
                  </a:lnTo>
                  <a:lnTo>
                    <a:pt x="119" y="0"/>
                  </a:lnTo>
                  <a:lnTo>
                    <a:pt x="154" y="0"/>
                  </a:lnTo>
                  <a:lnTo>
                    <a:pt x="154" y="0"/>
                  </a:lnTo>
                  <a:lnTo>
                    <a:pt x="154" y="0"/>
                  </a:lnTo>
                  <a:close/>
                </a:path>
              </a:pathLst>
            </a:custGeom>
            <a:solidFill>
              <a:srgbClr val="8D8F8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dirty="0">
                <a:solidFill>
                  <a:srgbClr val="000000"/>
                </a:solidFill>
                <a:latin typeface="メイリオ" panose="020B0604030504040204" pitchFamily="50" charset="-128"/>
                <a:ea typeface="メイリオ" panose="020B0604030504040204" pitchFamily="50" charset="-128"/>
              </a:endParaRPr>
            </a:p>
          </p:txBody>
        </p:sp>
        <p:sp>
          <p:nvSpPr>
            <p:cNvPr id="58" name="Freeform 35"/>
            <p:cNvSpPr>
              <a:spLocks/>
            </p:cNvSpPr>
            <p:nvPr userDrawn="1"/>
          </p:nvSpPr>
          <p:spPr bwMode="gray">
            <a:xfrm>
              <a:off x="-441" y="2159"/>
              <a:ext cx="350" cy="334"/>
            </a:xfrm>
            <a:custGeom>
              <a:avLst/>
              <a:gdLst>
                <a:gd name="T0" fmla="*/ 126 w 148"/>
                <a:gd name="T1" fmla="*/ 97 h 140"/>
                <a:gd name="T2" fmla="*/ 111 w 148"/>
                <a:gd name="T3" fmla="*/ 104 h 140"/>
                <a:gd name="T4" fmla="*/ 43 w 148"/>
                <a:gd name="T5" fmla="*/ 72 h 140"/>
                <a:gd name="T6" fmla="*/ 43 w 148"/>
                <a:gd name="T7" fmla="*/ 71 h 140"/>
                <a:gd name="T8" fmla="*/ 113 w 148"/>
                <a:gd name="T9" fmla="*/ 39 h 140"/>
                <a:gd name="T10" fmla="*/ 126 w 148"/>
                <a:gd name="T11" fmla="*/ 43 h 140"/>
                <a:gd name="T12" fmla="*/ 148 w 148"/>
                <a:gd name="T13" fmla="*/ 21 h 140"/>
                <a:gd name="T14" fmla="*/ 126 w 148"/>
                <a:gd name="T15" fmla="*/ 0 h 140"/>
                <a:gd name="T16" fmla="*/ 105 w 148"/>
                <a:gd name="T17" fmla="*/ 21 h 140"/>
                <a:gd name="T18" fmla="*/ 105 w 148"/>
                <a:gd name="T19" fmla="*/ 26 h 140"/>
                <a:gd name="T20" fmla="*/ 39 w 148"/>
                <a:gd name="T21" fmla="*/ 57 h 140"/>
                <a:gd name="T22" fmla="*/ 22 w 148"/>
                <a:gd name="T23" fmla="*/ 49 h 140"/>
                <a:gd name="T24" fmla="*/ 0 w 148"/>
                <a:gd name="T25" fmla="*/ 70 h 140"/>
                <a:gd name="T26" fmla="*/ 22 w 148"/>
                <a:gd name="T27" fmla="*/ 92 h 140"/>
                <a:gd name="T28" fmla="*/ 37 w 148"/>
                <a:gd name="T29" fmla="*/ 85 h 140"/>
                <a:gd name="T30" fmla="*/ 105 w 148"/>
                <a:gd name="T31" fmla="*/ 117 h 140"/>
                <a:gd name="T32" fmla="*/ 105 w 148"/>
                <a:gd name="T33" fmla="*/ 119 h 140"/>
                <a:gd name="T34" fmla="*/ 126 w 148"/>
                <a:gd name="T35" fmla="*/ 140 h 140"/>
                <a:gd name="T36" fmla="*/ 148 w 148"/>
                <a:gd name="T37" fmla="*/ 119 h 140"/>
                <a:gd name="T38" fmla="*/ 126 w 148"/>
                <a:gd name="T39" fmla="*/ 97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8" h="140">
                  <a:moveTo>
                    <a:pt x="126" y="97"/>
                  </a:moveTo>
                  <a:cubicBezTo>
                    <a:pt x="120" y="97"/>
                    <a:pt x="115" y="100"/>
                    <a:pt x="111" y="104"/>
                  </a:cubicBezTo>
                  <a:cubicBezTo>
                    <a:pt x="43" y="72"/>
                    <a:pt x="43" y="72"/>
                    <a:pt x="43" y="72"/>
                  </a:cubicBezTo>
                  <a:cubicBezTo>
                    <a:pt x="43" y="72"/>
                    <a:pt x="43" y="71"/>
                    <a:pt x="43" y="71"/>
                  </a:cubicBezTo>
                  <a:cubicBezTo>
                    <a:pt x="113" y="39"/>
                    <a:pt x="113" y="39"/>
                    <a:pt x="113" y="39"/>
                  </a:cubicBezTo>
                  <a:cubicBezTo>
                    <a:pt x="117" y="41"/>
                    <a:pt x="121" y="43"/>
                    <a:pt x="126" y="43"/>
                  </a:cubicBezTo>
                  <a:cubicBezTo>
                    <a:pt x="138" y="43"/>
                    <a:pt x="148" y="33"/>
                    <a:pt x="148" y="21"/>
                  </a:cubicBezTo>
                  <a:cubicBezTo>
                    <a:pt x="148" y="9"/>
                    <a:pt x="138" y="0"/>
                    <a:pt x="126" y="0"/>
                  </a:cubicBezTo>
                  <a:cubicBezTo>
                    <a:pt x="114" y="0"/>
                    <a:pt x="105" y="9"/>
                    <a:pt x="105" y="21"/>
                  </a:cubicBezTo>
                  <a:cubicBezTo>
                    <a:pt x="105" y="23"/>
                    <a:pt x="105" y="24"/>
                    <a:pt x="105" y="26"/>
                  </a:cubicBezTo>
                  <a:cubicBezTo>
                    <a:pt x="39" y="57"/>
                    <a:pt x="39" y="57"/>
                    <a:pt x="39" y="57"/>
                  </a:cubicBezTo>
                  <a:cubicBezTo>
                    <a:pt x="35" y="52"/>
                    <a:pt x="29" y="49"/>
                    <a:pt x="22" y="49"/>
                  </a:cubicBezTo>
                  <a:cubicBezTo>
                    <a:pt x="10" y="49"/>
                    <a:pt x="0" y="58"/>
                    <a:pt x="0" y="70"/>
                  </a:cubicBezTo>
                  <a:cubicBezTo>
                    <a:pt x="0" y="82"/>
                    <a:pt x="10" y="92"/>
                    <a:pt x="22" y="92"/>
                  </a:cubicBezTo>
                  <a:cubicBezTo>
                    <a:pt x="28" y="92"/>
                    <a:pt x="33" y="89"/>
                    <a:pt x="37" y="85"/>
                  </a:cubicBezTo>
                  <a:cubicBezTo>
                    <a:pt x="105" y="117"/>
                    <a:pt x="105" y="117"/>
                    <a:pt x="105" y="117"/>
                  </a:cubicBezTo>
                  <a:cubicBezTo>
                    <a:pt x="105" y="118"/>
                    <a:pt x="105" y="118"/>
                    <a:pt x="105" y="119"/>
                  </a:cubicBezTo>
                  <a:cubicBezTo>
                    <a:pt x="105" y="131"/>
                    <a:pt x="114" y="140"/>
                    <a:pt x="126" y="140"/>
                  </a:cubicBezTo>
                  <a:cubicBezTo>
                    <a:pt x="138" y="140"/>
                    <a:pt x="148" y="131"/>
                    <a:pt x="148" y="119"/>
                  </a:cubicBezTo>
                  <a:cubicBezTo>
                    <a:pt x="148" y="107"/>
                    <a:pt x="138" y="97"/>
                    <a:pt x="126" y="97"/>
                  </a:cubicBezTo>
                </a:path>
              </a:pathLst>
            </a:custGeom>
            <a:solidFill>
              <a:srgbClr val="8D8F8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dirty="0">
                <a:solidFill>
                  <a:srgbClr val="000000"/>
                </a:solidFill>
                <a:latin typeface="メイリオ" panose="020B0604030504040204" pitchFamily="50" charset="-128"/>
                <a:ea typeface="メイリオ" panose="020B0604030504040204" pitchFamily="50" charset="-128"/>
              </a:endParaRPr>
            </a:p>
          </p:txBody>
        </p:sp>
        <p:sp>
          <p:nvSpPr>
            <p:cNvPr id="59" name="Freeform 36"/>
            <p:cNvSpPr>
              <a:spLocks/>
            </p:cNvSpPr>
            <p:nvPr userDrawn="1"/>
          </p:nvSpPr>
          <p:spPr bwMode="gray">
            <a:xfrm>
              <a:off x="-1225" y="1829"/>
              <a:ext cx="1862" cy="132"/>
            </a:xfrm>
            <a:custGeom>
              <a:avLst/>
              <a:gdLst>
                <a:gd name="T0" fmla="*/ 0 w 1862"/>
                <a:gd name="T1" fmla="*/ 0 h 132"/>
                <a:gd name="T2" fmla="*/ 1862 w 1862"/>
                <a:gd name="T3" fmla="*/ 0 h 132"/>
                <a:gd name="T4" fmla="*/ 1862 w 1862"/>
                <a:gd name="T5" fmla="*/ 132 h 132"/>
                <a:gd name="T6" fmla="*/ 0 w 1862"/>
                <a:gd name="T7" fmla="*/ 132 h 132"/>
                <a:gd name="T8" fmla="*/ 0 w 1862"/>
                <a:gd name="T9" fmla="*/ 0 h 132"/>
                <a:gd name="T10" fmla="*/ 0 w 1862"/>
                <a:gd name="T11" fmla="*/ 0 h 132"/>
              </a:gdLst>
              <a:ahLst/>
              <a:cxnLst>
                <a:cxn ang="0">
                  <a:pos x="T0" y="T1"/>
                </a:cxn>
                <a:cxn ang="0">
                  <a:pos x="T2" y="T3"/>
                </a:cxn>
                <a:cxn ang="0">
                  <a:pos x="T4" y="T5"/>
                </a:cxn>
                <a:cxn ang="0">
                  <a:pos x="T6" y="T7"/>
                </a:cxn>
                <a:cxn ang="0">
                  <a:pos x="T8" y="T9"/>
                </a:cxn>
                <a:cxn ang="0">
                  <a:pos x="T10" y="T11"/>
                </a:cxn>
              </a:cxnLst>
              <a:rect l="0" t="0" r="r" b="b"/>
              <a:pathLst>
                <a:path w="1862" h="132">
                  <a:moveTo>
                    <a:pt x="0" y="0"/>
                  </a:moveTo>
                  <a:lnTo>
                    <a:pt x="1862" y="0"/>
                  </a:lnTo>
                  <a:lnTo>
                    <a:pt x="1862" y="132"/>
                  </a:lnTo>
                  <a:lnTo>
                    <a:pt x="0" y="132"/>
                  </a:lnTo>
                  <a:lnTo>
                    <a:pt x="0" y="0"/>
                  </a:lnTo>
                  <a:lnTo>
                    <a:pt x="0" y="0"/>
                  </a:lnTo>
                  <a:close/>
                </a:path>
              </a:pathLst>
            </a:custGeom>
            <a:solidFill>
              <a:srgbClr val="EE31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dirty="0">
                <a:solidFill>
                  <a:srgbClr val="000000"/>
                </a:solidFill>
                <a:latin typeface="メイリオ" panose="020B0604030504040204" pitchFamily="50" charset="-128"/>
                <a:ea typeface="メイリオ" panose="020B0604030504040204" pitchFamily="50" charset="-128"/>
              </a:endParaRPr>
            </a:p>
          </p:txBody>
        </p:sp>
        <p:sp>
          <p:nvSpPr>
            <p:cNvPr id="60" name="Rectangle 37"/>
            <p:cNvSpPr>
              <a:spLocks noChangeArrowheads="1"/>
            </p:cNvSpPr>
            <p:nvPr userDrawn="1"/>
          </p:nvSpPr>
          <p:spPr bwMode="gray">
            <a:xfrm>
              <a:off x="-1225" y="1958"/>
              <a:ext cx="10126" cy="21"/>
            </a:xfrm>
            <a:prstGeom prst="rect">
              <a:avLst/>
            </a:prstGeom>
            <a:solidFill>
              <a:srgbClr val="8D8F8E"/>
            </a:solidFill>
            <a:ln w="9525">
              <a:noFill/>
              <a:miter lim="800000"/>
              <a:headEnd/>
              <a:tailEnd/>
            </a:ln>
          </p:spPr>
          <p:txBody>
            <a:bodyPr vert="horz" wrap="square" lIns="91440" tIns="45720" rIns="91440" bIns="45720" numCol="1" anchor="t" anchorCtr="0" compatLnSpc="1">
              <a:prstTxWarp prst="textNoShape">
                <a:avLst/>
              </a:prstTxWarp>
            </a:bodyPr>
            <a:lstStyle/>
            <a:p>
              <a:pPr defTabSz="1218987"/>
              <a:endParaRPr lang="en-US" sz="2400" dirty="0">
                <a:solidFill>
                  <a:srgbClr val="000000"/>
                </a:solidFill>
                <a:latin typeface="メイリオ" panose="020B0604030504040204" pitchFamily="50" charset="-128"/>
                <a:ea typeface="メイリオ" panose="020B0604030504040204" pitchFamily="50" charset="-128"/>
              </a:endParaRPr>
            </a:p>
          </p:txBody>
        </p:sp>
      </p:grpSp>
      <p:sp>
        <p:nvSpPr>
          <p:cNvPr id="61" name="Title 1"/>
          <p:cNvSpPr>
            <a:spLocks noGrp="1"/>
          </p:cNvSpPr>
          <p:nvPr>
            <p:ph type="title" hasCustomPrompt="1"/>
          </p:nvPr>
        </p:nvSpPr>
        <p:spPr>
          <a:xfrm>
            <a:off x="6923240" y="961121"/>
            <a:ext cx="4557645" cy="808956"/>
          </a:xfrm>
          <a:prstGeom prst="rect">
            <a:avLst/>
          </a:prstGeom>
        </p:spPr>
        <p:txBody>
          <a:bodyPr lIns="0" tIns="0" rIns="0" bIns="0">
            <a:noAutofit/>
          </a:bodyPr>
          <a:lstStyle>
            <a:lvl1pPr algn="l">
              <a:defRPr sz="2800" cap="none">
                <a:latin typeface="メイリオ" panose="020B0604030504040204" pitchFamily="50" charset="-128"/>
                <a:ea typeface="メイリオ" panose="020B0604030504040204" pitchFamily="50" charset="-128"/>
              </a:defRPr>
            </a:lvl1pPr>
          </a:lstStyle>
          <a:p>
            <a:r>
              <a:rPr lang="en-US" dirty="0"/>
              <a:t>Click To Edit Product Text</a:t>
            </a:r>
          </a:p>
        </p:txBody>
      </p:sp>
      <p:sp>
        <p:nvSpPr>
          <p:cNvPr id="64" name="Picture Placeholder 186"/>
          <p:cNvSpPr>
            <a:spLocks noGrp="1"/>
          </p:cNvSpPr>
          <p:nvPr>
            <p:ph type="pic" sz="quarter" idx="15"/>
          </p:nvPr>
        </p:nvSpPr>
        <p:spPr>
          <a:xfrm>
            <a:off x="548813" y="556321"/>
            <a:ext cx="6049951" cy="5579363"/>
          </a:xfrm>
          <a:prstGeom prst="rect">
            <a:avLst/>
          </a:prstGeom>
        </p:spPr>
        <p:txBody>
          <a:bodyPr anchor="ctr"/>
          <a:lstStyle>
            <a:lvl1pPr marL="0" indent="0" algn="ctr">
              <a:buNone/>
              <a:defRPr sz="2400">
                <a:solidFill>
                  <a:schemeClr val="accent1"/>
                </a:solidFill>
                <a:latin typeface="メイリオ" panose="020B0604030504040204" pitchFamily="50" charset="-128"/>
                <a:ea typeface="メイリオ" panose="020B0604030504040204" pitchFamily="50" charset="-128"/>
              </a:defRPr>
            </a:lvl1pPr>
          </a:lstStyle>
          <a:p>
            <a:endParaRPr lang="en-US" dirty="0"/>
          </a:p>
        </p:txBody>
      </p:sp>
      <p:sp>
        <p:nvSpPr>
          <p:cNvPr id="66" name="Content Placeholder 2"/>
          <p:cNvSpPr>
            <a:spLocks noGrp="1"/>
          </p:cNvSpPr>
          <p:nvPr>
            <p:ph sz="half" idx="1"/>
          </p:nvPr>
        </p:nvSpPr>
        <p:spPr bwMode="gray">
          <a:xfrm>
            <a:off x="6923811" y="2020824"/>
            <a:ext cx="4554898" cy="4114800"/>
          </a:xfrm>
          <a:prstGeom prst="rect">
            <a:avLst/>
          </a:prstGeom>
        </p:spPr>
        <p:txBody>
          <a:bodyPr lIns="0" tIns="0" rIns="0" bIns="0"/>
          <a:lstStyle>
            <a:lvl1pPr marL="171450" indent="-171450">
              <a:lnSpc>
                <a:spcPct val="90000"/>
              </a:lnSpc>
              <a:spcBef>
                <a:spcPts val="500"/>
              </a:spcBef>
              <a:buClrTx/>
              <a:buFont typeface="Arial" panose="020B0604020202020204" pitchFamily="34" charset="0"/>
              <a:buChar char="•"/>
              <a:defRPr sz="2400">
                <a:solidFill>
                  <a:schemeClr val="tx1"/>
                </a:solidFill>
                <a:latin typeface="メイリオ" panose="020B0604030504040204" pitchFamily="50" charset="-128"/>
                <a:ea typeface="メイリオ" panose="020B0604030504040204" pitchFamily="50" charset="-128"/>
                <a:cs typeface="Arial" pitchFamily="34" charset="0"/>
              </a:defRPr>
            </a:lvl1pPr>
            <a:lvl2pPr marL="609493" indent="-228560">
              <a:lnSpc>
                <a:spcPct val="90000"/>
              </a:lnSpc>
              <a:spcBef>
                <a:spcPts val="500"/>
              </a:spcBef>
              <a:buClrTx/>
              <a:buFont typeface="Arial" pitchFamily="34" charset="0"/>
              <a:buChar char="–"/>
              <a:defRPr sz="2000">
                <a:solidFill>
                  <a:schemeClr val="tx1"/>
                </a:solidFill>
                <a:latin typeface="メイリオ" panose="020B0604030504040204" pitchFamily="50" charset="-128"/>
                <a:ea typeface="メイリオ" panose="020B0604030504040204" pitchFamily="50" charset="-128"/>
                <a:cs typeface="Arial" pitchFamily="34" charset="0"/>
              </a:defRPr>
            </a:lvl2pPr>
            <a:lvl3pPr marL="835938" indent="-150258">
              <a:lnSpc>
                <a:spcPct val="90000"/>
              </a:lnSpc>
              <a:spcBef>
                <a:spcPts val="500"/>
              </a:spcBef>
              <a:buClrTx/>
              <a:buFont typeface="Arial" panose="020B0604020202020204" pitchFamily="34" charset="0"/>
              <a:buChar char="-"/>
              <a:defRPr sz="2000">
                <a:solidFill>
                  <a:schemeClr val="tx1"/>
                </a:solidFill>
                <a:latin typeface="メイリオ" panose="020B0604030504040204" pitchFamily="50" charset="-128"/>
                <a:ea typeface="メイリオ" panose="020B0604030504040204" pitchFamily="50" charset="-128"/>
                <a:cs typeface="Arial" pitchFamily="34" charset="0"/>
              </a:defRPr>
            </a:lvl3pPr>
            <a:lvl4pPr marL="1147033" indent="-156606">
              <a:lnSpc>
                <a:spcPct val="90000"/>
              </a:lnSpc>
              <a:spcBef>
                <a:spcPts val="500"/>
              </a:spcBef>
              <a:buClrTx/>
              <a:buFont typeface="Arial" panose="020B0604020202020204" pitchFamily="34" charset="0"/>
              <a:buChar char="-"/>
              <a:defRPr sz="2000">
                <a:solidFill>
                  <a:schemeClr val="tx1"/>
                </a:solidFill>
                <a:latin typeface="メイリオ" panose="020B0604030504040204" pitchFamily="50" charset="-128"/>
                <a:ea typeface="メイリオ" panose="020B0604030504040204" pitchFamily="50" charset="-128"/>
                <a:cs typeface="Arial" pitchFamily="34" charset="0"/>
              </a:defRPr>
            </a:lvl4pPr>
            <a:lvl5pPr marL="1445431" indent="-150258">
              <a:lnSpc>
                <a:spcPct val="90000"/>
              </a:lnSpc>
              <a:spcBef>
                <a:spcPts val="500"/>
              </a:spcBef>
              <a:buClrTx/>
              <a:buFont typeface="Arial" panose="020B0604020202020204" pitchFamily="34" charset="0"/>
              <a:buChar char="-"/>
              <a:defRPr sz="2000">
                <a:solidFill>
                  <a:schemeClr val="tx1"/>
                </a:solidFill>
                <a:latin typeface="メイリオ" panose="020B0604030504040204" pitchFamily="50" charset="-128"/>
                <a:ea typeface="メイリオ" panose="020B0604030504040204" pitchFamily="50" charset="-128"/>
                <a:cs typeface="Arial" pitchFamily="34" charset="0"/>
              </a:defRPr>
            </a:lvl5pPr>
            <a:lvl6pPr>
              <a:defRPr sz="2400"/>
            </a:lvl6pPr>
            <a:lvl7pPr>
              <a:defRPr sz="2400"/>
            </a:lvl7pPr>
            <a:lvl8pPr>
              <a:defRPr sz="2400"/>
            </a:lvl8pPr>
            <a:lvl9pPr>
              <a:defRPr sz="2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7" name="Rectangle 66"/>
          <p:cNvSpPr/>
          <p:nvPr userDrawn="1"/>
        </p:nvSpPr>
        <p:spPr bwMode="gray">
          <a:xfrm>
            <a:off x="11751760" y="6395775"/>
            <a:ext cx="443416" cy="322249"/>
          </a:xfrm>
          <a:prstGeom prst="rect">
            <a:avLst/>
          </a:prstGeom>
          <a:solidFill>
            <a:schemeClr val="tx1"/>
          </a:solidFill>
          <a:ln>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87"/>
            <a:endParaRPr lang="en-US" sz="2400" dirty="0">
              <a:solidFill>
                <a:prstClr val="white"/>
              </a:solidFill>
              <a:latin typeface="メイリオ" panose="020B0604030504040204" pitchFamily="50" charset="-128"/>
              <a:ea typeface="メイリオ" panose="020B0604030504040204" pitchFamily="50" charset="-128"/>
            </a:endParaRPr>
          </a:p>
        </p:txBody>
      </p:sp>
      <p:sp>
        <p:nvSpPr>
          <p:cNvPr id="68" name="TextBox slide number"/>
          <p:cNvSpPr txBox="1"/>
          <p:nvPr userDrawn="1"/>
        </p:nvSpPr>
        <p:spPr bwMode="white">
          <a:xfrm>
            <a:off x="11751760" y="6389319"/>
            <a:ext cx="450462" cy="246221"/>
          </a:xfrm>
          <a:prstGeom prst="rect">
            <a:avLst/>
          </a:prstGeom>
        </p:spPr>
        <p:txBody>
          <a:bodyPr vert="horz" lIns="0" tIns="0" rIns="0" bIns="0" rtlCol="0" anchor="b"/>
          <a:lstStyle>
            <a:defPPr>
              <a:defRPr lang="en-US"/>
            </a:defPPr>
            <a:lvl1pPr algn="ctr">
              <a:defRPr sz="1000">
                <a:solidFill>
                  <a:schemeClr val="bg1"/>
                </a:solidFill>
              </a:defRPr>
            </a:lvl1pPr>
          </a:lstStyle>
          <a:p>
            <a:pPr defTabSz="1218987"/>
            <a:fld id="{6EA5B71A-1B18-4E34-A48F-65DC4937AA99}" type="slidenum">
              <a:rPr lang="en-US" smtClean="0">
                <a:solidFill>
                  <a:prstClr val="white"/>
                </a:solidFill>
                <a:latin typeface="メイリオ" panose="020B0604030504040204" pitchFamily="50" charset="-128"/>
                <a:ea typeface="メイリオ" panose="020B0604030504040204" pitchFamily="50" charset="-128"/>
              </a:rPr>
              <a:pPr defTabSz="1218987"/>
              <a:t>‹#›</a:t>
            </a:fld>
            <a:endParaRPr lang="en-US" dirty="0">
              <a:solidFill>
                <a:prstClr val="white"/>
              </a:solidFill>
              <a:latin typeface="メイリオ" panose="020B0604030504040204" pitchFamily="50" charset="-128"/>
              <a:ea typeface="メイリオ" panose="020B0604030504040204" pitchFamily="50" charset="-128"/>
            </a:endParaRPr>
          </a:p>
        </p:txBody>
      </p:sp>
      <p:pic>
        <p:nvPicPr>
          <p:cNvPr id="69" name="Picture 6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16200000">
            <a:off x="11308131" y="5505414"/>
            <a:ext cx="1330737" cy="443416"/>
          </a:xfrm>
          <a:prstGeom prst="rect">
            <a:avLst/>
          </a:prstGeom>
        </p:spPr>
      </p:pic>
      <p:cxnSp>
        <p:nvCxnSpPr>
          <p:cNvPr id="70" name="Straight Connector 69"/>
          <p:cNvCxnSpPr/>
          <p:nvPr userDrawn="1"/>
        </p:nvCxnSpPr>
        <p:spPr>
          <a:xfrm>
            <a:off x="6923811" y="1908190"/>
            <a:ext cx="4554898"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82858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ontent w/Product - With Background">
    <p:bg>
      <p:bgPr>
        <a:solidFill>
          <a:schemeClr val="bg1"/>
        </a:solidFill>
        <a:effectLst/>
      </p:bgPr>
    </p:bg>
    <p:spTree>
      <p:nvGrpSpPr>
        <p:cNvPr id="1" name=""/>
        <p:cNvGrpSpPr/>
        <p:nvPr/>
      </p:nvGrpSpPr>
      <p:grpSpPr>
        <a:xfrm>
          <a:off x="0" y="0"/>
          <a:ext cx="0" cy="0"/>
          <a:chOff x="0" y="0"/>
          <a:chExt cx="0" cy="0"/>
        </a:xfrm>
      </p:grpSpPr>
      <p:sp>
        <p:nvSpPr>
          <p:cNvPr id="21" name="Rectangle 20"/>
          <p:cNvSpPr/>
          <p:nvPr userDrawn="1"/>
        </p:nvSpPr>
        <p:spPr>
          <a:xfrm>
            <a:off x="31" y="4639112"/>
            <a:ext cx="12192000" cy="2219160"/>
          </a:xfrm>
          <a:prstGeom prst="rect">
            <a:avLst/>
          </a:prstGeom>
          <a:gradFill flip="none" rotWithShape="1">
            <a:gsLst>
              <a:gs pos="0">
                <a:schemeClr val="tx2">
                  <a:alpha val="25000"/>
                </a:schemeClr>
              </a:gs>
              <a:gs pos="50000">
                <a:schemeClr val="bg1">
                  <a:alpha val="50000"/>
                </a:schemeClr>
              </a:gs>
              <a:gs pos="100000">
                <a:schemeClr val="tx2">
                  <a:alpha val="2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87"/>
            <a:endParaRPr lang="en-US" sz="2400" dirty="0">
              <a:solidFill>
                <a:prstClr val="white"/>
              </a:solidFill>
              <a:latin typeface="メイリオ" panose="020B0604030504040204" pitchFamily="50" charset="-128"/>
              <a:ea typeface="メイリオ" panose="020B0604030504040204" pitchFamily="50" charset="-128"/>
            </a:endParaRPr>
          </a:p>
        </p:txBody>
      </p:sp>
      <p:sp>
        <p:nvSpPr>
          <p:cNvPr id="48" name="Oval 47"/>
          <p:cNvSpPr/>
          <p:nvPr userDrawn="1"/>
        </p:nvSpPr>
        <p:spPr>
          <a:xfrm>
            <a:off x="5932562" y="0"/>
            <a:ext cx="6262614" cy="6858000"/>
          </a:xfrm>
          <a:prstGeom prst="ellipse">
            <a:avLst/>
          </a:prstGeom>
          <a:gradFill flip="none" rotWithShape="1">
            <a:gsLst>
              <a:gs pos="0">
                <a:srgbClr val="515151"/>
              </a:gs>
              <a:gs pos="56000">
                <a:schemeClr val="bg2">
                  <a:lumMod val="45000"/>
                  <a:lumOff val="55000"/>
                  <a:alpha val="71000"/>
                </a:schemeClr>
              </a:gs>
              <a:gs pos="100000">
                <a:schemeClr val="bg2">
                  <a:lumMod val="30000"/>
                  <a:lumOff val="70000"/>
                  <a:alpha val="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1218987"/>
            <a:endParaRPr lang="en-US" sz="2400" dirty="0">
              <a:solidFill>
                <a:prstClr val="white"/>
              </a:solidFill>
              <a:latin typeface="メイリオ" panose="020B0604030504040204" pitchFamily="50" charset="-128"/>
              <a:ea typeface="メイリオ" panose="020B0604030504040204" pitchFamily="50" charset="-128"/>
            </a:endParaRPr>
          </a:p>
        </p:txBody>
      </p:sp>
      <p:sp>
        <p:nvSpPr>
          <p:cNvPr id="20" name="Footer Placeholder 19"/>
          <p:cNvSpPr>
            <a:spLocks noGrp="1"/>
          </p:cNvSpPr>
          <p:nvPr>
            <p:ph type="ftr" sz="quarter" idx="13"/>
          </p:nvPr>
        </p:nvSpPr>
        <p:spPr>
          <a:xfrm>
            <a:off x="548783" y="6397069"/>
            <a:ext cx="2413972" cy="307777"/>
          </a:xfrm>
        </p:spPr>
        <p:txBody>
          <a:bodyPr/>
          <a:lstStyle>
            <a:lvl1pPr>
              <a:defRPr>
                <a:latin typeface="メイリオ" panose="020B0604030504040204" pitchFamily="50" charset="-128"/>
                <a:ea typeface="メイリオ" panose="020B0604030504040204" pitchFamily="50" charset="-128"/>
              </a:defRPr>
            </a:lvl1pPr>
          </a:lstStyle>
          <a:p>
            <a:r>
              <a:rPr lang="en-US" sz="1000">
                <a:solidFill>
                  <a:srgbClr val="939598"/>
                </a:solidFill>
                <a:cs typeface="Arial" pitchFamily="34" charset="0"/>
              </a:rPr>
              <a:t>2015 Lenovo Internal. All rights reserved.</a:t>
            </a:r>
            <a:endParaRPr lang="en-US" sz="1000" dirty="0">
              <a:solidFill>
                <a:srgbClr val="939598"/>
              </a:solidFill>
              <a:cs typeface="Arial" pitchFamily="34" charset="0"/>
            </a:endParaRPr>
          </a:p>
        </p:txBody>
      </p:sp>
      <p:sp>
        <p:nvSpPr>
          <p:cNvPr id="50" name="Rectangle 49"/>
          <p:cNvSpPr/>
          <p:nvPr userDrawn="1"/>
        </p:nvSpPr>
        <p:spPr bwMode="white">
          <a:xfrm>
            <a:off x="6802622" y="840981"/>
            <a:ext cx="4816540" cy="60170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87"/>
            <a:endParaRPr lang="en-US" sz="2400" dirty="0">
              <a:solidFill>
                <a:prstClr val="white"/>
              </a:solidFill>
              <a:latin typeface="メイリオ" panose="020B0604030504040204" pitchFamily="50" charset="-128"/>
              <a:ea typeface="メイリオ" panose="020B0604030504040204" pitchFamily="50" charset="-128"/>
            </a:endParaRPr>
          </a:p>
        </p:txBody>
      </p:sp>
      <p:grpSp>
        <p:nvGrpSpPr>
          <p:cNvPr id="51" name="Group 28"/>
          <p:cNvGrpSpPr>
            <a:grpSpLocks noChangeAspect="1"/>
          </p:cNvGrpSpPr>
          <p:nvPr userDrawn="1"/>
        </p:nvGrpSpPr>
        <p:grpSpPr bwMode="gray">
          <a:xfrm>
            <a:off x="6990157" y="6341251"/>
            <a:ext cx="4417702" cy="289610"/>
            <a:chOff x="-1225" y="1829"/>
            <a:chExt cx="10126" cy="664"/>
          </a:xfrm>
        </p:grpSpPr>
        <p:sp>
          <p:nvSpPr>
            <p:cNvPr id="52" name="Oval 29"/>
            <p:cNvSpPr>
              <a:spLocks noChangeArrowheads="1"/>
            </p:cNvSpPr>
            <p:nvPr userDrawn="1"/>
          </p:nvSpPr>
          <p:spPr bwMode="gray">
            <a:xfrm>
              <a:off x="356" y="2283"/>
              <a:ext cx="87" cy="88"/>
            </a:xfrm>
            <a:prstGeom prst="ellipse">
              <a:avLst/>
            </a:prstGeom>
            <a:solidFill>
              <a:srgbClr val="8D8F8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dirty="0">
                <a:solidFill>
                  <a:srgbClr val="000000"/>
                </a:solidFill>
                <a:latin typeface="メイリオ" panose="020B0604030504040204" pitchFamily="50" charset="-128"/>
                <a:ea typeface="メイリオ" panose="020B0604030504040204" pitchFamily="50" charset="-128"/>
              </a:endParaRPr>
            </a:p>
          </p:txBody>
        </p:sp>
        <p:sp>
          <p:nvSpPr>
            <p:cNvPr id="53" name="Oval 30"/>
            <p:cNvSpPr>
              <a:spLocks noChangeArrowheads="1"/>
            </p:cNvSpPr>
            <p:nvPr userDrawn="1"/>
          </p:nvSpPr>
          <p:spPr bwMode="gray">
            <a:xfrm>
              <a:off x="500" y="2283"/>
              <a:ext cx="83" cy="88"/>
            </a:xfrm>
            <a:prstGeom prst="ellipse">
              <a:avLst/>
            </a:prstGeom>
            <a:solidFill>
              <a:srgbClr val="8D8F8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dirty="0">
                <a:solidFill>
                  <a:srgbClr val="000000"/>
                </a:solidFill>
                <a:latin typeface="メイリオ" panose="020B0604030504040204" pitchFamily="50" charset="-128"/>
                <a:ea typeface="メイリオ" panose="020B0604030504040204" pitchFamily="50" charset="-128"/>
              </a:endParaRPr>
            </a:p>
          </p:txBody>
        </p:sp>
        <p:sp>
          <p:nvSpPr>
            <p:cNvPr id="54" name="Oval 31"/>
            <p:cNvSpPr>
              <a:spLocks noChangeArrowheads="1"/>
            </p:cNvSpPr>
            <p:nvPr userDrawn="1"/>
          </p:nvSpPr>
          <p:spPr bwMode="gray">
            <a:xfrm>
              <a:off x="640" y="2283"/>
              <a:ext cx="87" cy="88"/>
            </a:xfrm>
            <a:prstGeom prst="ellipse">
              <a:avLst/>
            </a:prstGeom>
            <a:solidFill>
              <a:srgbClr val="8D8F8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dirty="0">
                <a:solidFill>
                  <a:srgbClr val="000000"/>
                </a:solidFill>
                <a:latin typeface="メイリオ" panose="020B0604030504040204" pitchFamily="50" charset="-128"/>
                <a:ea typeface="メイリオ" panose="020B0604030504040204" pitchFamily="50" charset="-128"/>
              </a:endParaRPr>
            </a:p>
          </p:txBody>
        </p:sp>
        <p:sp>
          <p:nvSpPr>
            <p:cNvPr id="55" name="Freeform 32"/>
            <p:cNvSpPr>
              <a:spLocks/>
            </p:cNvSpPr>
            <p:nvPr userDrawn="1"/>
          </p:nvSpPr>
          <p:spPr bwMode="gray">
            <a:xfrm>
              <a:off x="8520" y="2152"/>
              <a:ext cx="274" cy="315"/>
            </a:xfrm>
            <a:custGeom>
              <a:avLst/>
              <a:gdLst>
                <a:gd name="T0" fmla="*/ 102 w 116"/>
                <a:gd name="T1" fmla="*/ 114 h 132"/>
                <a:gd name="T2" fmla="*/ 93 w 116"/>
                <a:gd name="T3" fmla="*/ 130 h 132"/>
                <a:gd name="T4" fmla="*/ 73 w 116"/>
                <a:gd name="T5" fmla="*/ 131 h 132"/>
                <a:gd name="T6" fmla="*/ 53 w 116"/>
                <a:gd name="T7" fmla="*/ 129 h 132"/>
                <a:gd name="T8" fmla="*/ 43 w 116"/>
                <a:gd name="T9" fmla="*/ 128 h 132"/>
                <a:gd name="T10" fmla="*/ 34 w 116"/>
                <a:gd name="T11" fmla="*/ 125 h 132"/>
                <a:gd name="T12" fmla="*/ 17 w 116"/>
                <a:gd name="T13" fmla="*/ 126 h 132"/>
                <a:gd name="T14" fmla="*/ 0 w 116"/>
                <a:gd name="T15" fmla="*/ 128 h 132"/>
                <a:gd name="T16" fmla="*/ 0 w 116"/>
                <a:gd name="T17" fmla="*/ 70 h 132"/>
                <a:gd name="T18" fmla="*/ 20 w 116"/>
                <a:gd name="T19" fmla="*/ 70 h 132"/>
                <a:gd name="T20" fmla="*/ 29 w 116"/>
                <a:gd name="T21" fmla="*/ 58 h 132"/>
                <a:gd name="T22" fmla="*/ 36 w 116"/>
                <a:gd name="T23" fmla="*/ 45 h 132"/>
                <a:gd name="T24" fmla="*/ 44 w 116"/>
                <a:gd name="T25" fmla="*/ 37 h 132"/>
                <a:gd name="T26" fmla="*/ 51 w 116"/>
                <a:gd name="T27" fmla="*/ 15 h 132"/>
                <a:gd name="T28" fmla="*/ 52 w 116"/>
                <a:gd name="T29" fmla="*/ 0 h 132"/>
                <a:gd name="T30" fmla="*/ 66 w 116"/>
                <a:gd name="T31" fmla="*/ 36 h 132"/>
                <a:gd name="T32" fmla="*/ 67 w 116"/>
                <a:gd name="T33" fmla="*/ 50 h 132"/>
                <a:gd name="T34" fmla="*/ 84 w 116"/>
                <a:gd name="T35" fmla="*/ 50 h 132"/>
                <a:gd name="T36" fmla="*/ 108 w 116"/>
                <a:gd name="T37" fmla="*/ 57 h 132"/>
                <a:gd name="T38" fmla="*/ 114 w 116"/>
                <a:gd name="T39" fmla="*/ 64 h 132"/>
                <a:gd name="T40" fmla="*/ 112 w 116"/>
                <a:gd name="T41" fmla="*/ 73 h 132"/>
                <a:gd name="T42" fmla="*/ 115 w 116"/>
                <a:gd name="T43" fmla="*/ 84 h 132"/>
                <a:gd name="T44" fmla="*/ 111 w 116"/>
                <a:gd name="T45" fmla="*/ 94 h 132"/>
                <a:gd name="T46" fmla="*/ 112 w 116"/>
                <a:gd name="T47" fmla="*/ 102 h 132"/>
                <a:gd name="T48" fmla="*/ 102 w 116"/>
                <a:gd name="T49" fmla="*/ 114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6" h="132">
                  <a:moveTo>
                    <a:pt x="102" y="114"/>
                  </a:moveTo>
                  <a:cubicBezTo>
                    <a:pt x="103" y="121"/>
                    <a:pt x="99" y="128"/>
                    <a:pt x="93" y="130"/>
                  </a:cubicBezTo>
                  <a:cubicBezTo>
                    <a:pt x="88" y="132"/>
                    <a:pt x="79" y="131"/>
                    <a:pt x="73" y="131"/>
                  </a:cubicBezTo>
                  <a:cubicBezTo>
                    <a:pt x="66" y="131"/>
                    <a:pt x="60" y="130"/>
                    <a:pt x="53" y="129"/>
                  </a:cubicBezTo>
                  <a:cubicBezTo>
                    <a:pt x="49" y="129"/>
                    <a:pt x="46" y="129"/>
                    <a:pt x="43" y="128"/>
                  </a:cubicBezTo>
                  <a:cubicBezTo>
                    <a:pt x="40" y="127"/>
                    <a:pt x="37" y="126"/>
                    <a:pt x="34" y="125"/>
                  </a:cubicBezTo>
                  <a:cubicBezTo>
                    <a:pt x="28" y="125"/>
                    <a:pt x="22" y="126"/>
                    <a:pt x="17" y="126"/>
                  </a:cubicBezTo>
                  <a:cubicBezTo>
                    <a:pt x="11" y="127"/>
                    <a:pt x="6" y="127"/>
                    <a:pt x="0" y="128"/>
                  </a:cubicBezTo>
                  <a:cubicBezTo>
                    <a:pt x="0" y="108"/>
                    <a:pt x="0" y="89"/>
                    <a:pt x="0" y="70"/>
                  </a:cubicBezTo>
                  <a:cubicBezTo>
                    <a:pt x="6" y="69"/>
                    <a:pt x="14" y="71"/>
                    <a:pt x="20" y="70"/>
                  </a:cubicBezTo>
                  <a:cubicBezTo>
                    <a:pt x="24" y="69"/>
                    <a:pt x="27" y="62"/>
                    <a:pt x="29" y="58"/>
                  </a:cubicBezTo>
                  <a:cubicBezTo>
                    <a:pt x="32" y="54"/>
                    <a:pt x="34" y="49"/>
                    <a:pt x="36" y="45"/>
                  </a:cubicBezTo>
                  <a:cubicBezTo>
                    <a:pt x="38" y="42"/>
                    <a:pt x="42" y="40"/>
                    <a:pt x="44" y="37"/>
                  </a:cubicBezTo>
                  <a:cubicBezTo>
                    <a:pt x="47" y="31"/>
                    <a:pt x="50" y="23"/>
                    <a:pt x="51" y="15"/>
                  </a:cubicBezTo>
                  <a:cubicBezTo>
                    <a:pt x="51" y="10"/>
                    <a:pt x="50" y="5"/>
                    <a:pt x="52" y="0"/>
                  </a:cubicBezTo>
                  <a:cubicBezTo>
                    <a:pt x="68" y="0"/>
                    <a:pt x="68" y="19"/>
                    <a:pt x="66" y="36"/>
                  </a:cubicBezTo>
                  <a:cubicBezTo>
                    <a:pt x="66" y="40"/>
                    <a:pt x="64" y="47"/>
                    <a:pt x="67" y="50"/>
                  </a:cubicBezTo>
                  <a:cubicBezTo>
                    <a:pt x="70" y="51"/>
                    <a:pt x="79" y="50"/>
                    <a:pt x="84" y="50"/>
                  </a:cubicBezTo>
                  <a:cubicBezTo>
                    <a:pt x="96" y="50"/>
                    <a:pt x="102" y="52"/>
                    <a:pt x="108" y="57"/>
                  </a:cubicBezTo>
                  <a:cubicBezTo>
                    <a:pt x="110" y="58"/>
                    <a:pt x="114" y="61"/>
                    <a:pt x="114" y="64"/>
                  </a:cubicBezTo>
                  <a:cubicBezTo>
                    <a:pt x="115" y="67"/>
                    <a:pt x="112" y="70"/>
                    <a:pt x="112" y="73"/>
                  </a:cubicBezTo>
                  <a:cubicBezTo>
                    <a:pt x="112" y="77"/>
                    <a:pt x="116" y="81"/>
                    <a:pt x="115" y="84"/>
                  </a:cubicBezTo>
                  <a:cubicBezTo>
                    <a:pt x="115" y="87"/>
                    <a:pt x="111" y="90"/>
                    <a:pt x="111" y="94"/>
                  </a:cubicBezTo>
                  <a:cubicBezTo>
                    <a:pt x="110" y="96"/>
                    <a:pt x="112" y="99"/>
                    <a:pt x="112" y="102"/>
                  </a:cubicBezTo>
                  <a:cubicBezTo>
                    <a:pt x="111" y="108"/>
                    <a:pt x="104" y="109"/>
                    <a:pt x="102" y="114"/>
                  </a:cubicBezTo>
                </a:path>
              </a:pathLst>
            </a:custGeom>
            <a:solidFill>
              <a:srgbClr val="8D8F8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dirty="0">
                <a:solidFill>
                  <a:srgbClr val="000000"/>
                </a:solidFill>
                <a:latin typeface="メイリオ" panose="020B0604030504040204" pitchFamily="50" charset="-128"/>
                <a:ea typeface="メイリオ" panose="020B0604030504040204" pitchFamily="50" charset="-128"/>
              </a:endParaRPr>
            </a:p>
          </p:txBody>
        </p:sp>
        <p:sp>
          <p:nvSpPr>
            <p:cNvPr id="56" name="Freeform 33"/>
            <p:cNvSpPr>
              <a:spLocks/>
            </p:cNvSpPr>
            <p:nvPr userDrawn="1"/>
          </p:nvSpPr>
          <p:spPr bwMode="gray">
            <a:xfrm>
              <a:off x="-1136" y="2183"/>
              <a:ext cx="272" cy="286"/>
            </a:xfrm>
            <a:custGeom>
              <a:avLst/>
              <a:gdLst>
                <a:gd name="T0" fmla="*/ 154 w 272"/>
                <a:gd name="T1" fmla="*/ 0 h 286"/>
                <a:gd name="T2" fmla="*/ 154 w 272"/>
                <a:gd name="T3" fmla="*/ 126 h 286"/>
                <a:gd name="T4" fmla="*/ 272 w 272"/>
                <a:gd name="T5" fmla="*/ 126 h 286"/>
                <a:gd name="T6" fmla="*/ 272 w 272"/>
                <a:gd name="T7" fmla="*/ 160 h 286"/>
                <a:gd name="T8" fmla="*/ 154 w 272"/>
                <a:gd name="T9" fmla="*/ 160 h 286"/>
                <a:gd name="T10" fmla="*/ 154 w 272"/>
                <a:gd name="T11" fmla="*/ 286 h 286"/>
                <a:gd name="T12" fmla="*/ 119 w 272"/>
                <a:gd name="T13" fmla="*/ 286 h 286"/>
                <a:gd name="T14" fmla="*/ 119 w 272"/>
                <a:gd name="T15" fmla="*/ 160 h 286"/>
                <a:gd name="T16" fmla="*/ 0 w 272"/>
                <a:gd name="T17" fmla="*/ 160 h 286"/>
                <a:gd name="T18" fmla="*/ 0 w 272"/>
                <a:gd name="T19" fmla="*/ 126 h 286"/>
                <a:gd name="T20" fmla="*/ 119 w 272"/>
                <a:gd name="T21" fmla="*/ 126 h 286"/>
                <a:gd name="T22" fmla="*/ 119 w 272"/>
                <a:gd name="T23" fmla="*/ 0 h 286"/>
                <a:gd name="T24" fmla="*/ 154 w 272"/>
                <a:gd name="T25" fmla="*/ 0 h 286"/>
                <a:gd name="T26" fmla="*/ 154 w 272"/>
                <a:gd name="T27" fmla="*/ 0 h 286"/>
                <a:gd name="T28" fmla="*/ 154 w 272"/>
                <a:gd name="T29" fmla="*/ 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2" h="286">
                  <a:moveTo>
                    <a:pt x="154" y="0"/>
                  </a:moveTo>
                  <a:lnTo>
                    <a:pt x="154" y="126"/>
                  </a:lnTo>
                  <a:lnTo>
                    <a:pt x="272" y="126"/>
                  </a:lnTo>
                  <a:lnTo>
                    <a:pt x="272" y="160"/>
                  </a:lnTo>
                  <a:lnTo>
                    <a:pt x="154" y="160"/>
                  </a:lnTo>
                  <a:lnTo>
                    <a:pt x="154" y="286"/>
                  </a:lnTo>
                  <a:lnTo>
                    <a:pt x="119" y="286"/>
                  </a:lnTo>
                  <a:lnTo>
                    <a:pt x="119" y="160"/>
                  </a:lnTo>
                  <a:lnTo>
                    <a:pt x="0" y="160"/>
                  </a:lnTo>
                  <a:lnTo>
                    <a:pt x="0" y="126"/>
                  </a:lnTo>
                  <a:lnTo>
                    <a:pt x="119" y="126"/>
                  </a:lnTo>
                  <a:lnTo>
                    <a:pt x="119" y="0"/>
                  </a:lnTo>
                  <a:lnTo>
                    <a:pt x="154" y="0"/>
                  </a:lnTo>
                  <a:lnTo>
                    <a:pt x="154" y="0"/>
                  </a:lnTo>
                  <a:lnTo>
                    <a:pt x="154" y="0"/>
                  </a:lnTo>
                  <a:close/>
                </a:path>
              </a:pathLst>
            </a:custGeom>
            <a:solidFill>
              <a:srgbClr val="8D8F8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dirty="0">
                <a:solidFill>
                  <a:srgbClr val="000000"/>
                </a:solidFill>
                <a:latin typeface="メイリオ" panose="020B0604030504040204" pitchFamily="50" charset="-128"/>
                <a:ea typeface="メイリオ" panose="020B0604030504040204" pitchFamily="50" charset="-128"/>
              </a:endParaRPr>
            </a:p>
          </p:txBody>
        </p:sp>
        <p:sp>
          <p:nvSpPr>
            <p:cNvPr id="57" name="Freeform 34"/>
            <p:cNvSpPr>
              <a:spLocks/>
            </p:cNvSpPr>
            <p:nvPr userDrawn="1"/>
          </p:nvSpPr>
          <p:spPr bwMode="gray">
            <a:xfrm>
              <a:off x="-1136" y="2183"/>
              <a:ext cx="272" cy="286"/>
            </a:xfrm>
            <a:custGeom>
              <a:avLst/>
              <a:gdLst>
                <a:gd name="T0" fmla="*/ 154 w 272"/>
                <a:gd name="T1" fmla="*/ 0 h 286"/>
                <a:gd name="T2" fmla="*/ 154 w 272"/>
                <a:gd name="T3" fmla="*/ 126 h 286"/>
                <a:gd name="T4" fmla="*/ 272 w 272"/>
                <a:gd name="T5" fmla="*/ 126 h 286"/>
                <a:gd name="T6" fmla="*/ 272 w 272"/>
                <a:gd name="T7" fmla="*/ 160 h 286"/>
                <a:gd name="T8" fmla="*/ 154 w 272"/>
                <a:gd name="T9" fmla="*/ 160 h 286"/>
                <a:gd name="T10" fmla="*/ 154 w 272"/>
                <a:gd name="T11" fmla="*/ 286 h 286"/>
                <a:gd name="T12" fmla="*/ 119 w 272"/>
                <a:gd name="T13" fmla="*/ 286 h 286"/>
                <a:gd name="T14" fmla="*/ 119 w 272"/>
                <a:gd name="T15" fmla="*/ 160 h 286"/>
                <a:gd name="T16" fmla="*/ 0 w 272"/>
                <a:gd name="T17" fmla="*/ 160 h 286"/>
                <a:gd name="T18" fmla="*/ 0 w 272"/>
                <a:gd name="T19" fmla="*/ 126 h 286"/>
                <a:gd name="T20" fmla="*/ 119 w 272"/>
                <a:gd name="T21" fmla="*/ 126 h 286"/>
                <a:gd name="T22" fmla="*/ 119 w 272"/>
                <a:gd name="T23" fmla="*/ 0 h 286"/>
                <a:gd name="T24" fmla="*/ 154 w 272"/>
                <a:gd name="T25" fmla="*/ 0 h 286"/>
                <a:gd name="T26" fmla="*/ 154 w 272"/>
                <a:gd name="T27" fmla="*/ 0 h 286"/>
                <a:gd name="T28" fmla="*/ 154 w 272"/>
                <a:gd name="T29" fmla="*/ 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2" h="286">
                  <a:moveTo>
                    <a:pt x="154" y="0"/>
                  </a:moveTo>
                  <a:lnTo>
                    <a:pt x="154" y="126"/>
                  </a:lnTo>
                  <a:lnTo>
                    <a:pt x="272" y="126"/>
                  </a:lnTo>
                  <a:lnTo>
                    <a:pt x="272" y="160"/>
                  </a:lnTo>
                  <a:lnTo>
                    <a:pt x="154" y="160"/>
                  </a:lnTo>
                  <a:lnTo>
                    <a:pt x="154" y="286"/>
                  </a:lnTo>
                  <a:lnTo>
                    <a:pt x="119" y="286"/>
                  </a:lnTo>
                  <a:lnTo>
                    <a:pt x="119" y="160"/>
                  </a:lnTo>
                  <a:lnTo>
                    <a:pt x="0" y="160"/>
                  </a:lnTo>
                  <a:lnTo>
                    <a:pt x="0" y="126"/>
                  </a:lnTo>
                  <a:lnTo>
                    <a:pt x="119" y="126"/>
                  </a:lnTo>
                  <a:lnTo>
                    <a:pt x="119" y="0"/>
                  </a:lnTo>
                  <a:lnTo>
                    <a:pt x="154" y="0"/>
                  </a:lnTo>
                  <a:lnTo>
                    <a:pt x="154" y="0"/>
                  </a:lnTo>
                  <a:lnTo>
                    <a:pt x="154" y="0"/>
                  </a:lnTo>
                  <a:close/>
                </a:path>
              </a:pathLst>
            </a:custGeom>
            <a:solidFill>
              <a:srgbClr val="8D8F8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dirty="0">
                <a:solidFill>
                  <a:srgbClr val="000000"/>
                </a:solidFill>
                <a:latin typeface="メイリオ" panose="020B0604030504040204" pitchFamily="50" charset="-128"/>
                <a:ea typeface="メイリオ" panose="020B0604030504040204" pitchFamily="50" charset="-128"/>
              </a:endParaRPr>
            </a:p>
          </p:txBody>
        </p:sp>
        <p:sp>
          <p:nvSpPr>
            <p:cNvPr id="58" name="Freeform 35"/>
            <p:cNvSpPr>
              <a:spLocks/>
            </p:cNvSpPr>
            <p:nvPr userDrawn="1"/>
          </p:nvSpPr>
          <p:spPr bwMode="gray">
            <a:xfrm>
              <a:off x="-441" y="2159"/>
              <a:ext cx="350" cy="334"/>
            </a:xfrm>
            <a:custGeom>
              <a:avLst/>
              <a:gdLst>
                <a:gd name="T0" fmla="*/ 126 w 148"/>
                <a:gd name="T1" fmla="*/ 97 h 140"/>
                <a:gd name="T2" fmla="*/ 111 w 148"/>
                <a:gd name="T3" fmla="*/ 104 h 140"/>
                <a:gd name="T4" fmla="*/ 43 w 148"/>
                <a:gd name="T5" fmla="*/ 72 h 140"/>
                <a:gd name="T6" fmla="*/ 43 w 148"/>
                <a:gd name="T7" fmla="*/ 71 h 140"/>
                <a:gd name="T8" fmla="*/ 113 w 148"/>
                <a:gd name="T9" fmla="*/ 39 h 140"/>
                <a:gd name="T10" fmla="*/ 126 w 148"/>
                <a:gd name="T11" fmla="*/ 43 h 140"/>
                <a:gd name="T12" fmla="*/ 148 w 148"/>
                <a:gd name="T13" fmla="*/ 21 h 140"/>
                <a:gd name="T14" fmla="*/ 126 w 148"/>
                <a:gd name="T15" fmla="*/ 0 h 140"/>
                <a:gd name="T16" fmla="*/ 105 w 148"/>
                <a:gd name="T17" fmla="*/ 21 h 140"/>
                <a:gd name="T18" fmla="*/ 105 w 148"/>
                <a:gd name="T19" fmla="*/ 26 h 140"/>
                <a:gd name="T20" fmla="*/ 39 w 148"/>
                <a:gd name="T21" fmla="*/ 57 h 140"/>
                <a:gd name="T22" fmla="*/ 22 w 148"/>
                <a:gd name="T23" fmla="*/ 49 h 140"/>
                <a:gd name="T24" fmla="*/ 0 w 148"/>
                <a:gd name="T25" fmla="*/ 70 h 140"/>
                <a:gd name="T26" fmla="*/ 22 w 148"/>
                <a:gd name="T27" fmla="*/ 92 h 140"/>
                <a:gd name="T28" fmla="*/ 37 w 148"/>
                <a:gd name="T29" fmla="*/ 85 h 140"/>
                <a:gd name="T30" fmla="*/ 105 w 148"/>
                <a:gd name="T31" fmla="*/ 117 h 140"/>
                <a:gd name="T32" fmla="*/ 105 w 148"/>
                <a:gd name="T33" fmla="*/ 119 h 140"/>
                <a:gd name="T34" fmla="*/ 126 w 148"/>
                <a:gd name="T35" fmla="*/ 140 h 140"/>
                <a:gd name="T36" fmla="*/ 148 w 148"/>
                <a:gd name="T37" fmla="*/ 119 h 140"/>
                <a:gd name="T38" fmla="*/ 126 w 148"/>
                <a:gd name="T39" fmla="*/ 97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8" h="140">
                  <a:moveTo>
                    <a:pt x="126" y="97"/>
                  </a:moveTo>
                  <a:cubicBezTo>
                    <a:pt x="120" y="97"/>
                    <a:pt x="115" y="100"/>
                    <a:pt x="111" y="104"/>
                  </a:cubicBezTo>
                  <a:cubicBezTo>
                    <a:pt x="43" y="72"/>
                    <a:pt x="43" y="72"/>
                    <a:pt x="43" y="72"/>
                  </a:cubicBezTo>
                  <a:cubicBezTo>
                    <a:pt x="43" y="72"/>
                    <a:pt x="43" y="71"/>
                    <a:pt x="43" y="71"/>
                  </a:cubicBezTo>
                  <a:cubicBezTo>
                    <a:pt x="113" y="39"/>
                    <a:pt x="113" y="39"/>
                    <a:pt x="113" y="39"/>
                  </a:cubicBezTo>
                  <a:cubicBezTo>
                    <a:pt x="117" y="41"/>
                    <a:pt x="121" y="43"/>
                    <a:pt x="126" y="43"/>
                  </a:cubicBezTo>
                  <a:cubicBezTo>
                    <a:pt x="138" y="43"/>
                    <a:pt x="148" y="33"/>
                    <a:pt x="148" y="21"/>
                  </a:cubicBezTo>
                  <a:cubicBezTo>
                    <a:pt x="148" y="9"/>
                    <a:pt x="138" y="0"/>
                    <a:pt x="126" y="0"/>
                  </a:cubicBezTo>
                  <a:cubicBezTo>
                    <a:pt x="114" y="0"/>
                    <a:pt x="105" y="9"/>
                    <a:pt x="105" y="21"/>
                  </a:cubicBezTo>
                  <a:cubicBezTo>
                    <a:pt x="105" y="23"/>
                    <a:pt x="105" y="24"/>
                    <a:pt x="105" y="26"/>
                  </a:cubicBezTo>
                  <a:cubicBezTo>
                    <a:pt x="39" y="57"/>
                    <a:pt x="39" y="57"/>
                    <a:pt x="39" y="57"/>
                  </a:cubicBezTo>
                  <a:cubicBezTo>
                    <a:pt x="35" y="52"/>
                    <a:pt x="29" y="49"/>
                    <a:pt x="22" y="49"/>
                  </a:cubicBezTo>
                  <a:cubicBezTo>
                    <a:pt x="10" y="49"/>
                    <a:pt x="0" y="58"/>
                    <a:pt x="0" y="70"/>
                  </a:cubicBezTo>
                  <a:cubicBezTo>
                    <a:pt x="0" y="82"/>
                    <a:pt x="10" y="92"/>
                    <a:pt x="22" y="92"/>
                  </a:cubicBezTo>
                  <a:cubicBezTo>
                    <a:pt x="28" y="92"/>
                    <a:pt x="33" y="89"/>
                    <a:pt x="37" y="85"/>
                  </a:cubicBezTo>
                  <a:cubicBezTo>
                    <a:pt x="105" y="117"/>
                    <a:pt x="105" y="117"/>
                    <a:pt x="105" y="117"/>
                  </a:cubicBezTo>
                  <a:cubicBezTo>
                    <a:pt x="105" y="118"/>
                    <a:pt x="105" y="118"/>
                    <a:pt x="105" y="119"/>
                  </a:cubicBezTo>
                  <a:cubicBezTo>
                    <a:pt x="105" y="131"/>
                    <a:pt x="114" y="140"/>
                    <a:pt x="126" y="140"/>
                  </a:cubicBezTo>
                  <a:cubicBezTo>
                    <a:pt x="138" y="140"/>
                    <a:pt x="148" y="131"/>
                    <a:pt x="148" y="119"/>
                  </a:cubicBezTo>
                  <a:cubicBezTo>
                    <a:pt x="148" y="107"/>
                    <a:pt x="138" y="97"/>
                    <a:pt x="126" y="97"/>
                  </a:cubicBezTo>
                </a:path>
              </a:pathLst>
            </a:custGeom>
            <a:solidFill>
              <a:srgbClr val="8D8F8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dirty="0">
                <a:solidFill>
                  <a:srgbClr val="000000"/>
                </a:solidFill>
                <a:latin typeface="メイリオ" panose="020B0604030504040204" pitchFamily="50" charset="-128"/>
                <a:ea typeface="メイリオ" panose="020B0604030504040204" pitchFamily="50" charset="-128"/>
              </a:endParaRPr>
            </a:p>
          </p:txBody>
        </p:sp>
        <p:sp>
          <p:nvSpPr>
            <p:cNvPr id="59" name="Freeform 36"/>
            <p:cNvSpPr>
              <a:spLocks/>
            </p:cNvSpPr>
            <p:nvPr userDrawn="1"/>
          </p:nvSpPr>
          <p:spPr bwMode="gray">
            <a:xfrm>
              <a:off x="-1225" y="1829"/>
              <a:ext cx="1862" cy="132"/>
            </a:xfrm>
            <a:custGeom>
              <a:avLst/>
              <a:gdLst>
                <a:gd name="T0" fmla="*/ 0 w 1862"/>
                <a:gd name="T1" fmla="*/ 0 h 132"/>
                <a:gd name="T2" fmla="*/ 1862 w 1862"/>
                <a:gd name="T3" fmla="*/ 0 h 132"/>
                <a:gd name="T4" fmla="*/ 1862 w 1862"/>
                <a:gd name="T5" fmla="*/ 132 h 132"/>
                <a:gd name="T6" fmla="*/ 0 w 1862"/>
                <a:gd name="T7" fmla="*/ 132 h 132"/>
                <a:gd name="T8" fmla="*/ 0 w 1862"/>
                <a:gd name="T9" fmla="*/ 0 h 132"/>
                <a:gd name="T10" fmla="*/ 0 w 1862"/>
                <a:gd name="T11" fmla="*/ 0 h 132"/>
              </a:gdLst>
              <a:ahLst/>
              <a:cxnLst>
                <a:cxn ang="0">
                  <a:pos x="T0" y="T1"/>
                </a:cxn>
                <a:cxn ang="0">
                  <a:pos x="T2" y="T3"/>
                </a:cxn>
                <a:cxn ang="0">
                  <a:pos x="T4" y="T5"/>
                </a:cxn>
                <a:cxn ang="0">
                  <a:pos x="T6" y="T7"/>
                </a:cxn>
                <a:cxn ang="0">
                  <a:pos x="T8" y="T9"/>
                </a:cxn>
                <a:cxn ang="0">
                  <a:pos x="T10" y="T11"/>
                </a:cxn>
              </a:cxnLst>
              <a:rect l="0" t="0" r="r" b="b"/>
              <a:pathLst>
                <a:path w="1862" h="132">
                  <a:moveTo>
                    <a:pt x="0" y="0"/>
                  </a:moveTo>
                  <a:lnTo>
                    <a:pt x="1862" y="0"/>
                  </a:lnTo>
                  <a:lnTo>
                    <a:pt x="1862" y="132"/>
                  </a:lnTo>
                  <a:lnTo>
                    <a:pt x="0" y="132"/>
                  </a:lnTo>
                  <a:lnTo>
                    <a:pt x="0" y="0"/>
                  </a:lnTo>
                  <a:lnTo>
                    <a:pt x="0" y="0"/>
                  </a:lnTo>
                  <a:close/>
                </a:path>
              </a:pathLst>
            </a:custGeom>
            <a:solidFill>
              <a:srgbClr val="EE31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dirty="0">
                <a:solidFill>
                  <a:srgbClr val="000000"/>
                </a:solidFill>
                <a:latin typeface="メイリオ" panose="020B0604030504040204" pitchFamily="50" charset="-128"/>
                <a:ea typeface="メイリオ" panose="020B0604030504040204" pitchFamily="50" charset="-128"/>
              </a:endParaRPr>
            </a:p>
          </p:txBody>
        </p:sp>
        <p:sp>
          <p:nvSpPr>
            <p:cNvPr id="60" name="Rectangle 37"/>
            <p:cNvSpPr>
              <a:spLocks noChangeArrowheads="1"/>
            </p:cNvSpPr>
            <p:nvPr userDrawn="1"/>
          </p:nvSpPr>
          <p:spPr bwMode="gray">
            <a:xfrm>
              <a:off x="-1225" y="1958"/>
              <a:ext cx="10126" cy="21"/>
            </a:xfrm>
            <a:prstGeom prst="rect">
              <a:avLst/>
            </a:prstGeom>
            <a:solidFill>
              <a:srgbClr val="8D8F8E"/>
            </a:solidFill>
            <a:ln w="9525">
              <a:noFill/>
              <a:miter lim="800000"/>
              <a:headEnd/>
              <a:tailEnd/>
            </a:ln>
          </p:spPr>
          <p:txBody>
            <a:bodyPr vert="horz" wrap="square" lIns="91440" tIns="45720" rIns="91440" bIns="45720" numCol="1" anchor="t" anchorCtr="0" compatLnSpc="1">
              <a:prstTxWarp prst="textNoShape">
                <a:avLst/>
              </a:prstTxWarp>
            </a:bodyPr>
            <a:lstStyle/>
            <a:p>
              <a:pPr defTabSz="1218987"/>
              <a:endParaRPr lang="en-US" sz="2400" dirty="0">
                <a:solidFill>
                  <a:srgbClr val="000000"/>
                </a:solidFill>
                <a:latin typeface="メイリオ" panose="020B0604030504040204" pitchFamily="50" charset="-128"/>
                <a:ea typeface="メイリオ" panose="020B0604030504040204" pitchFamily="50" charset="-128"/>
              </a:endParaRPr>
            </a:p>
          </p:txBody>
        </p:sp>
      </p:grpSp>
      <p:sp>
        <p:nvSpPr>
          <p:cNvPr id="61" name="Title 1"/>
          <p:cNvSpPr>
            <a:spLocks noGrp="1"/>
          </p:cNvSpPr>
          <p:nvPr>
            <p:ph type="title" hasCustomPrompt="1"/>
          </p:nvPr>
        </p:nvSpPr>
        <p:spPr>
          <a:xfrm>
            <a:off x="6923240" y="961121"/>
            <a:ext cx="4557645" cy="808956"/>
          </a:xfrm>
          <a:prstGeom prst="rect">
            <a:avLst/>
          </a:prstGeom>
        </p:spPr>
        <p:txBody>
          <a:bodyPr lIns="0" tIns="0" rIns="0" bIns="0">
            <a:noAutofit/>
          </a:bodyPr>
          <a:lstStyle>
            <a:lvl1pPr algn="l">
              <a:defRPr sz="2800" cap="none">
                <a:latin typeface="メイリオ" panose="020B0604030504040204" pitchFamily="50" charset="-128"/>
                <a:ea typeface="メイリオ" panose="020B0604030504040204" pitchFamily="50" charset="-128"/>
              </a:defRPr>
            </a:lvl1pPr>
          </a:lstStyle>
          <a:p>
            <a:r>
              <a:rPr lang="en-US" dirty="0"/>
              <a:t>Click To Edit Product Text</a:t>
            </a:r>
          </a:p>
        </p:txBody>
      </p:sp>
      <p:cxnSp>
        <p:nvCxnSpPr>
          <p:cNvPr id="63" name="Straight Connector 62"/>
          <p:cNvCxnSpPr/>
          <p:nvPr userDrawn="1"/>
        </p:nvCxnSpPr>
        <p:spPr>
          <a:xfrm>
            <a:off x="6923811" y="1908190"/>
            <a:ext cx="4554898"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64" name="Picture Placeholder 186"/>
          <p:cNvSpPr>
            <a:spLocks noGrp="1"/>
          </p:cNvSpPr>
          <p:nvPr>
            <p:ph type="pic" sz="quarter" idx="15"/>
          </p:nvPr>
        </p:nvSpPr>
        <p:spPr>
          <a:xfrm>
            <a:off x="548813" y="556321"/>
            <a:ext cx="6049951" cy="5579363"/>
          </a:xfrm>
          <a:prstGeom prst="rect">
            <a:avLst/>
          </a:prstGeom>
        </p:spPr>
        <p:txBody>
          <a:bodyPr anchor="ctr"/>
          <a:lstStyle>
            <a:lvl1pPr marL="0" indent="0" algn="ctr">
              <a:buNone/>
              <a:defRPr sz="2400">
                <a:solidFill>
                  <a:schemeClr val="accent1"/>
                </a:solidFill>
                <a:latin typeface="メイリオ" panose="020B0604030504040204" pitchFamily="50" charset="-128"/>
                <a:ea typeface="メイリオ" panose="020B0604030504040204" pitchFamily="50" charset="-128"/>
              </a:defRPr>
            </a:lvl1pPr>
          </a:lstStyle>
          <a:p>
            <a:endParaRPr lang="en-US" dirty="0"/>
          </a:p>
        </p:txBody>
      </p:sp>
      <p:sp>
        <p:nvSpPr>
          <p:cNvPr id="66" name="Content Placeholder 2"/>
          <p:cNvSpPr>
            <a:spLocks noGrp="1"/>
          </p:cNvSpPr>
          <p:nvPr>
            <p:ph sz="half" idx="1"/>
          </p:nvPr>
        </p:nvSpPr>
        <p:spPr bwMode="gray">
          <a:xfrm>
            <a:off x="6923811" y="2020824"/>
            <a:ext cx="4554898" cy="4114800"/>
          </a:xfrm>
          <a:prstGeom prst="rect">
            <a:avLst/>
          </a:prstGeom>
        </p:spPr>
        <p:txBody>
          <a:bodyPr lIns="0" tIns="0" rIns="0" bIns="0"/>
          <a:lstStyle>
            <a:lvl1pPr marL="171450" indent="-171450">
              <a:lnSpc>
                <a:spcPct val="90000"/>
              </a:lnSpc>
              <a:spcBef>
                <a:spcPts val="500"/>
              </a:spcBef>
              <a:buClrTx/>
              <a:buFont typeface="Arial" panose="020B0604020202020204" pitchFamily="34" charset="0"/>
              <a:buChar char="•"/>
              <a:defRPr sz="2400">
                <a:solidFill>
                  <a:schemeClr val="tx1"/>
                </a:solidFill>
                <a:latin typeface="メイリオ" panose="020B0604030504040204" pitchFamily="50" charset="-128"/>
                <a:ea typeface="メイリオ" panose="020B0604030504040204" pitchFamily="50" charset="-128"/>
                <a:cs typeface="Arial" pitchFamily="34" charset="0"/>
              </a:defRPr>
            </a:lvl1pPr>
            <a:lvl2pPr marL="609493" indent="-228560">
              <a:lnSpc>
                <a:spcPct val="90000"/>
              </a:lnSpc>
              <a:spcBef>
                <a:spcPts val="500"/>
              </a:spcBef>
              <a:buClrTx/>
              <a:buFont typeface="Arial" pitchFamily="34" charset="0"/>
              <a:buChar char="–"/>
              <a:defRPr sz="2000">
                <a:solidFill>
                  <a:schemeClr val="tx1"/>
                </a:solidFill>
                <a:latin typeface="メイリオ" panose="020B0604030504040204" pitchFamily="50" charset="-128"/>
                <a:ea typeface="メイリオ" panose="020B0604030504040204" pitchFamily="50" charset="-128"/>
                <a:cs typeface="Arial" pitchFamily="34" charset="0"/>
              </a:defRPr>
            </a:lvl2pPr>
            <a:lvl3pPr marL="835938" indent="-150258">
              <a:lnSpc>
                <a:spcPct val="90000"/>
              </a:lnSpc>
              <a:spcBef>
                <a:spcPts val="500"/>
              </a:spcBef>
              <a:buClrTx/>
              <a:buFont typeface="Arial" panose="020B0604020202020204" pitchFamily="34" charset="0"/>
              <a:buChar char="-"/>
              <a:defRPr sz="2000">
                <a:solidFill>
                  <a:schemeClr val="tx1"/>
                </a:solidFill>
                <a:latin typeface="メイリオ" panose="020B0604030504040204" pitchFamily="50" charset="-128"/>
                <a:ea typeface="メイリオ" panose="020B0604030504040204" pitchFamily="50" charset="-128"/>
                <a:cs typeface="Arial" pitchFamily="34" charset="0"/>
              </a:defRPr>
            </a:lvl3pPr>
            <a:lvl4pPr marL="1147033" indent="-156606">
              <a:lnSpc>
                <a:spcPct val="90000"/>
              </a:lnSpc>
              <a:spcBef>
                <a:spcPts val="500"/>
              </a:spcBef>
              <a:buClrTx/>
              <a:buFont typeface="Arial" panose="020B0604020202020204" pitchFamily="34" charset="0"/>
              <a:buChar char="-"/>
              <a:defRPr sz="2000">
                <a:solidFill>
                  <a:schemeClr val="tx1"/>
                </a:solidFill>
                <a:latin typeface="メイリオ" panose="020B0604030504040204" pitchFamily="50" charset="-128"/>
                <a:ea typeface="メイリオ" panose="020B0604030504040204" pitchFamily="50" charset="-128"/>
                <a:cs typeface="Arial" pitchFamily="34" charset="0"/>
              </a:defRPr>
            </a:lvl4pPr>
            <a:lvl5pPr marL="1445431" indent="-150258">
              <a:lnSpc>
                <a:spcPct val="90000"/>
              </a:lnSpc>
              <a:spcBef>
                <a:spcPts val="500"/>
              </a:spcBef>
              <a:buClrTx/>
              <a:buFont typeface="Arial" panose="020B0604020202020204" pitchFamily="34" charset="0"/>
              <a:buChar char="-"/>
              <a:defRPr sz="2000">
                <a:solidFill>
                  <a:schemeClr val="tx1"/>
                </a:solidFill>
                <a:latin typeface="メイリオ" panose="020B0604030504040204" pitchFamily="50" charset="-128"/>
                <a:ea typeface="メイリオ" panose="020B0604030504040204" pitchFamily="50" charset="-128"/>
                <a:cs typeface="Arial" pitchFamily="34" charset="0"/>
              </a:defRPr>
            </a:lvl5pPr>
            <a:lvl6pPr>
              <a:defRPr sz="2400"/>
            </a:lvl6pPr>
            <a:lvl7pPr>
              <a:defRPr sz="2400"/>
            </a:lvl7pPr>
            <a:lvl8pPr>
              <a:defRPr sz="2400"/>
            </a:lvl8pPr>
            <a:lvl9pPr>
              <a:defRPr sz="2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Rectangle 21"/>
          <p:cNvSpPr/>
          <p:nvPr userDrawn="1"/>
        </p:nvSpPr>
        <p:spPr bwMode="gray">
          <a:xfrm>
            <a:off x="11751760" y="6395775"/>
            <a:ext cx="443416" cy="322249"/>
          </a:xfrm>
          <a:prstGeom prst="rect">
            <a:avLst/>
          </a:prstGeom>
          <a:solidFill>
            <a:schemeClr val="tx1"/>
          </a:solidFill>
          <a:ln>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87"/>
            <a:endParaRPr lang="en-US" sz="2400" dirty="0">
              <a:solidFill>
                <a:prstClr val="white"/>
              </a:solidFill>
              <a:latin typeface="メイリオ" panose="020B0604030504040204" pitchFamily="50" charset="-128"/>
              <a:ea typeface="メイリオ" panose="020B0604030504040204" pitchFamily="50" charset="-128"/>
            </a:endParaRPr>
          </a:p>
        </p:txBody>
      </p:sp>
      <p:sp>
        <p:nvSpPr>
          <p:cNvPr id="23" name="TextBox slide number"/>
          <p:cNvSpPr txBox="1"/>
          <p:nvPr userDrawn="1"/>
        </p:nvSpPr>
        <p:spPr bwMode="white">
          <a:xfrm>
            <a:off x="11751760" y="6389319"/>
            <a:ext cx="450462" cy="246221"/>
          </a:xfrm>
          <a:prstGeom prst="rect">
            <a:avLst/>
          </a:prstGeom>
        </p:spPr>
        <p:txBody>
          <a:bodyPr vert="horz" lIns="0" tIns="0" rIns="0" bIns="0" rtlCol="0" anchor="b"/>
          <a:lstStyle>
            <a:defPPr>
              <a:defRPr lang="en-US"/>
            </a:defPPr>
            <a:lvl1pPr algn="ctr">
              <a:defRPr sz="1000">
                <a:solidFill>
                  <a:schemeClr val="bg1"/>
                </a:solidFill>
              </a:defRPr>
            </a:lvl1pPr>
          </a:lstStyle>
          <a:p>
            <a:pPr defTabSz="1218987"/>
            <a:fld id="{6EA5B71A-1B18-4E34-A48F-65DC4937AA99}" type="slidenum">
              <a:rPr lang="en-US" smtClean="0">
                <a:solidFill>
                  <a:prstClr val="white"/>
                </a:solidFill>
                <a:latin typeface="メイリオ" panose="020B0604030504040204" pitchFamily="50" charset="-128"/>
                <a:ea typeface="メイリオ" panose="020B0604030504040204" pitchFamily="50" charset="-128"/>
              </a:rPr>
              <a:pPr defTabSz="1218987"/>
              <a:t>‹#›</a:t>
            </a:fld>
            <a:endParaRPr lang="en-US" dirty="0">
              <a:solidFill>
                <a:prstClr val="white"/>
              </a:solidFill>
              <a:latin typeface="メイリオ" panose="020B0604030504040204" pitchFamily="50" charset="-128"/>
              <a:ea typeface="メイリオ" panose="020B0604030504040204" pitchFamily="50" charset="-128"/>
            </a:endParaRPr>
          </a:p>
        </p:txBody>
      </p:sp>
      <p:pic>
        <p:nvPicPr>
          <p:cNvPr id="24" name="Picture 2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16200000">
            <a:off x="11308131" y="5505414"/>
            <a:ext cx="1330737" cy="443416"/>
          </a:xfrm>
          <a:prstGeom prst="rect">
            <a:avLst/>
          </a:prstGeom>
        </p:spPr>
      </p:pic>
    </p:spTree>
    <p:extLst>
      <p:ext uri="{BB962C8B-B14F-4D97-AF65-F5344CB8AC3E}">
        <p14:creationId xmlns:p14="http://schemas.microsoft.com/office/powerpoint/2010/main" val="4292755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 With Background">
    <p:spTree>
      <p:nvGrpSpPr>
        <p:cNvPr id="1" name=""/>
        <p:cNvGrpSpPr/>
        <p:nvPr/>
      </p:nvGrpSpPr>
      <p:grpSpPr>
        <a:xfrm>
          <a:off x="0" y="0"/>
          <a:ext cx="0" cy="0"/>
          <a:chOff x="0" y="0"/>
          <a:chExt cx="0" cy="0"/>
        </a:xfrm>
      </p:grpSpPr>
      <p:sp>
        <p:nvSpPr>
          <p:cNvPr id="15" name="Footer Placeholder 14"/>
          <p:cNvSpPr>
            <a:spLocks noGrp="1"/>
          </p:cNvSpPr>
          <p:nvPr>
            <p:ph type="ftr" sz="quarter" idx="10"/>
          </p:nvPr>
        </p:nvSpPr>
        <p:spPr>
          <a:xfrm>
            <a:off x="548813" y="6458564"/>
            <a:ext cx="3967243" cy="184666"/>
          </a:xfrm>
        </p:spPr>
        <p:txBody>
          <a:bodyPr/>
          <a:lstStyle>
            <a:lvl1pPr>
              <a:defRPr sz="1200"/>
            </a:lvl1pPr>
          </a:lstStyle>
          <a:p>
            <a:r>
              <a:rPr lang="en-US">
                <a:solidFill>
                  <a:srgbClr val="939598"/>
                </a:solidFill>
                <a:cs typeface="Arial" pitchFamily="34" charset="0"/>
              </a:rPr>
              <a:t>2015 Lenovo Confidential. All rights reserved.</a:t>
            </a:r>
            <a:endParaRPr lang="en-US" dirty="0">
              <a:solidFill>
                <a:srgbClr val="939598"/>
              </a:solidFill>
              <a:cs typeface="Arial" pitchFamily="34" charset="0"/>
            </a:endParaRPr>
          </a:p>
        </p:txBody>
      </p:sp>
      <p:sp>
        <p:nvSpPr>
          <p:cNvPr id="10" name="Title 28"/>
          <p:cNvSpPr>
            <a:spLocks noGrp="1"/>
          </p:cNvSpPr>
          <p:nvPr>
            <p:ph type="title" hasCustomPrompt="1"/>
          </p:nvPr>
        </p:nvSpPr>
        <p:spPr bwMode="gray">
          <a:xfrm>
            <a:off x="548783" y="274320"/>
            <a:ext cx="11076268" cy="521208"/>
          </a:xfrm>
          <a:prstGeom prst="rect">
            <a:avLst/>
          </a:prstGeom>
        </p:spPr>
        <p:txBody>
          <a:bodyPr wrap="square" lIns="0" tIns="0" rIns="0" bIns="0" anchor="ctr" anchorCtr="0"/>
          <a:lstStyle>
            <a:lvl1pPr marL="0" algn="l" defTabSz="1218987" rtl="0" eaLnBrk="1" latinLnBrk="0" hangingPunct="1">
              <a:lnSpc>
                <a:spcPct val="100000"/>
              </a:lnSpc>
              <a:spcBef>
                <a:spcPct val="0"/>
              </a:spcBef>
              <a:buNone/>
              <a:tabLst>
                <a:tab pos="1218987" algn="l"/>
              </a:tabLst>
              <a:defRPr lang="en-US" sz="3600" kern="1200" cap="none" spc="0" baseline="0" dirty="0">
                <a:solidFill>
                  <a:schemeClr val="tx1"/>
                </a:solidFill>
                <a:latin typeface="Arial" pitchFamily="34" charset="0"/>
                <a:ea typeface="+mn-ea"/>
                <a:cs typeface="Arial" pitchFamily="34" charset="0"/>
              </a:defRPr>
            </a:lvl1pPr>
          </a:lstStyle>
          <a:p>
            <a:r>
              <a:rPr lang="en-US" dirty="0"/>
              <a:t>Click To Edit Master Title</a:t>
            </a:r>
          </a:p>
        </p:txBody>
      </p:sp>
      <p:sp>
        <p:nvSpPr>
          <p:cNvPr id="12" name="Freeform 5"/>
          <p:cNvSpPr>
            <a:spLocks noChangeAspect="1" noEditPoints="1"/>
          </p:cNvSpPr>
          <p:nvPr userDrawn="1"/>
        </p:nvSpPr>
        <p:spPr bwMode="black">
          <a:xfrm>
            <a:off x="205438" y="423411"/>
            <a:ext cx="200639" cy="200587"/>
          </a:xfrm>
          <a:custGeom>
            <a:avLst/>
            <a:gdLst>
              <a:gd name="T0" fmla="*/ 684 w 1368"/>
              <a:gd name="T1" fmla="*/ 0 h 1368"/>
              <a:gd name="T2" fmla="*/ 0 w 1368"/>
              <a:gd name="T3" fmla="*/ 684 h 1368"/>
              <a:gd name="T4" fmla="*/ 684 w 1368"/>
              <a:gd name="T5" fmla="*/ 1368 h 1368"/>
              <a:gd name="T6" fmla="*/ 1368 w 1368"/>
              <a:gd name="T7" fmla="*/ 684 h 1368"/>
              <a:gd name="T8" fmla="*/ 684 w 1368"/>
              <a:gd name="T9" fmla="*/ 0 h 1368"/>
              <a:gd name="T10" fmla="*/ 1068 w 1368"/>
              <a:gd name="T11" fmla="*/ 698 h 1368"/>
              <a:gd name="T12" fmla="*/ 973 w 1368"/>
              <a:gd name="T13" fmla="*/ 793 h 1368"/>
              <a:gd name="T14" fmla="*/ 793 w 1368"/>
              <a:gd name="T15" fmla="*/ 793 h 1368"/>
              <a:gd name="T16" fmla="*/ 793 w 1368"/>
              <a:gd name="T17" fmla="*/ 973 h 1368"/>
              <a:gd name="T18" fmla="*/ 698 w 1368"/>
              <a:gd name="T19" fmla="*/ 1068 h 1368"/>
              <a:gd name="T20" fmla="*/ 670 w 1368"/>
              <a:gd name="T21" fmla="*/ 1068 h 1368"/>
              <a:gd name="T22" fmla="*/ 576 w 1368"/>
              <a:gd name="T23" fmla="*/ 973 h 1368"/>
              <a:gd name="T24" fmla="*/ 576 w 1368"/>
              <a:gd name="T25" fmla="*/ 793 h 1368"/>
              <a:gd name="T26" fmla="*/ 396 w 1368"/>
              <a:gd name="T27" fmla="*/ 793 h 1368"/>
              <a:gd name="T28" fmla="*/ 301 w 1368"/>
              <a:gd name="T29" fmla="*/ 698 h 1368"/>
              <a:gd name="T30" fmla="*/ 301 w 1368"/>
              <a:gd name="T31" fmla="*/ 671 h 1368"/>
              <a:gd name="T32" fmla="*/ 396 w 1368"/>
              <a:gd name="T33" fmla="*/ 576 h 1368"/>
              <a:gd name="T34" fmla="*/ 576 w 1368"/>
              <a:gd name="T35" fmla="*/ 576 h 1368"/>
              <a:gd name="T36" fmla="*/ 576 w 1368"/>
              <a:gd name="T37" fmla="*/ 396 h 1368"/>
              <a:gd name="T38" fmla="*/ 670 w 1368"/>
              <a:gd name="T39" fmla="*/ 301 h 1368"/>
              <a:gd name="T40" fmla="*/ 698 w 1368"/>
              <a:gd name="T41" fmla="*/ 301 h 1368"/>
              <a:gd name="T42" fmla="*/ 793 w 1368"/>
              <a:gd name="T43" fmla="*/ 396 h 1368"/>
              <a:gd name="T44" fmla="*/ 793 w 1368"/>
              <a:gd name="T45" fmla="*/ 576 h 1368"/>
              <a:gd name="T46" fmla="*/ 973 w 1368"/>
              <a:gd name="T47" fmla="*/ 576 h 1368"/>
              <a:gd name="T48" fmla="*/ 1068 w 1368"/>
              <a:gd name="T49" fmla="*/ 671 h 1368"/>
              <a:gd name="T50" fmla="*/ 1068 w 1368"/>
              <a:gd name="T51" fmla="*/ 698 h 1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368" h="1368">
                <a:moveTo>
                  <a:pt x="684" y="0"/>
                </a:moveTo>
                <a:cubicBezTo>
                  <a:pt x="307" y="0"/>
                  <a:pt x="0" y="307"/>
                  <a:pt x="0" y="684"/>
                </a:cubicBezTo>
                <a:cubicBezTo>
                  <a:pt x="0" y="1062"/>
                  <a:pt x="307" y="1368"/>
                  <a:pt x="684" y="1368"/>
                </a:cubicBezTo>
                <a:cubicBezTo>
                  <a:pt x="1062" y="1368"/>
                  <a:pt x="1368" y="1062"/>
                  <a:pt x="1368" y="684"/>
                </a:cubicBezTo>
                <a:cubicBezTo>
                  <a:pt x="1368" y="307"/>
                  <a:pt x="1062" y="0"/>
                  <a:pt x="684" y="0"/>
                </a:cubicBezTo>
                <a:close/>
                <a:moveTo>
                  <a:pt x="1068" y="698"/>
                </a:moveTo>
                <a:cubicBezTo>
                  <a:pt x="1068" y="751"/>
                  <a:pt x="1025" y="793"/>
                  <a:pt x="973" y="793"/>
                </a:cubicBezTo>
                <a:cubicBezTo>
                  <a:pt x="793" y="793"/>
                  <a:pt x="793" y="793"/>
                  <a:pt x="793" y="793"/>
                </a:cubicBezTo>
                <a:cubicBezTo>
                  <a:pt x="793" y="973"/>
                  <a:pt x="793" y="973"/>
                  <a:pt x="793" y="973"/>
                </a:cubicBezTo>
                <a:cubicBezTo>
                  <a:pt x="793" y="1025"/>
                  <a:pt x="750" y="1068"/>
                  <a:pt x="698" y="1068"/>
                </a:cubicBezTo>
                <a:cubicBezTo>
                  <a:pt x="670" y="1068"/>
                  <a:pt x="670" y="1068"/>
                  <a:pt x="670" y="1068"/>
                </a:cubicBezTo>
                <a:cubicBezTo>
                  <a:pt x="618" y="1068"/>
                  <a:pt x="576" y="1025"/>
                  <a:pt x="576" y="973"/>
                </a:cubicBezTo>
                <a:cubicBezTo>
                  <a:pt x="576" y="793"/>
                  <a:pt x="576" y="793"/>
                  <a:pt x="576" y="793"/>
                </a:cubicBezTo>
                <a:cubicBezTo>
                  <a:pt x="396" y="793"/>
                  <a:pt x="396" y="793"/>
                  <a:pt x="396" y="793"/>
                </a:cubicBezTo>
                <a:cubicBezTo>
                  <a:pt x="344" y="793"/>
                  <a:pt x="301" y="751"/>
                  <a:pt x="301" y="698"/>
                </a:cubicBezTo>
                <a:cubicBezTo>
                  <a:pt x="301" y="671"/>
                  <a:pt x="301" y="671"/>
                  <a:pt x="301" y="671"/>
                </a:cubicBezTo>
                <a:cubicBezTo>
                  <a:pt x="301" y="618"/>
                  <a:pt x="344" y="576"/>
                  <a:pt x="396" y="576"/>
                </a:cubicBezTo>
                <a:cubicBezTo>
                  <a:pt x="576" y="576"/>
                  <a:pt x="576" y="576"/>
                  <a:pt x="576" y="576"/>
                </a:cubicBezTo>
                <a:cubicBezTo>
                  <a:pt x="576" y="396"/>
                  <a:pt x="576" y="396"/>
                  <a:pt x="576" y="396"/>
                </a:cubicBezTo>
                <a:cubicBezTo>
                  <a:pt x="576" y="344"/>
                  <a:pt x="618" y="301"/>
                  <a:pt x="670" y="301"/>
                </a:cubicBezTo>
                <a:cubicBezTo>
                  <a:pt x="698" y="301"/>
                  <a:pt x="698" y="301"/>
                  <a:pt x="698" y="301"/>
                </a:cubicBezTo>
                <a:cubicBezTo>
                  <a:pt x="750" y="301"/>
                  <a:pt x="793" y="344"/>
                  <a:pt x="793" y="396"/>
                </a:cubicBezTo>
                <a:cubicBezTo>
                  <a:pt x="793" y="576"/>
                  <a:pt x="793" y="576"/>
                  <a:pt x="793" y="576"/>
                </a:cubicBezTo>
                <a:cubicBezTo>
                  <a:pt x="973" y="576"/>
                  <a:pt x="973" y="576"/>
                  <a:pt x="973" y="576"/>
                </a:cubicBezTo>
                <a:cubicBezTo>
                  <a:pt x="1025" y="576"/>
                  <a:pt x="1068" y="618"/>
                  <a:pt x="1068" y="671"/>
                </a:cubicBezTo>
                <a:lnTo>
                  <a:pt x="1068" y="698"/>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000000"/>
              </a:solidFill>
            </a:endParaRPr>
          </a:p>
        </p:txBody>
      </p:sp>
      <p:sp>
        <p:nvSpPr>
          <p:cNvPr id="16" name="Content Placeholder 2"/>
          <p:cNvSpPr>
            <a:spLocks noGrp="1"/>
          </p:cNvSpPr>
          <p:nvPr>
            <p:ph sz="half" idx="1"/>
          </p:nvPr>
        </p:nvSpPr>
        <p:spPr bwMode="gray">
          <a:xfrm>
            <a:off x="548783" y="1179577"/>
            <a:ext cx="11076268" cy="5211699"/>
          </a:xfrm>
          <a:prstGeom prst="rect">
            <a:avLst/>
          </a:prstGeom>
        </p:spPr>
        <p:txBody>
          <a:bodyPr lIns="0" tIns="0" rIns="0" bIns="0"/>
          <a:lstStyle>
            <a:lvl1pPr marL="171450" indent="-171450">
              <a:lnSpc>
                <a:spcPct val="90000"/>
              </a:lnSpc>
              <a:spcBef>
                <a:spcPts val="500"/>
              </a:spcBef>
              <a:buClrTx/>
              <a:buFont typeface="Arial" panose="020B0604020202020204" pitchFamily="34" charset="0"/>
              <a:buChar char="•"/>
              <a:defRPr sz="2400">
                <a:solidFill>
                  <a:schemeClr val="tx1"/>
                </a:solidFill>
                <a:latin typeface="Arial" pitchFamily="34" charset="0"/>
                <a:cs typeface="Arial" pitchFamily="34" charset="0"/>
              </a:defRPr>
            </a:lvl1pPr>
            <a:lvl2pPr marL="609493" indent="-228560">
              <a:lnSpc>
                <a:spcPct val="90000"/>
              </a:lnSpc>
              <a:spcBef>
                <a:spcPts val="500"/>
              </a:spcBef>
              <a:buClrTx/>
              <a:buFont typeface="Arial" pitchFamily="34" charset="0"/>
              <a:buChar char="–"/>
              <a:defRPr sz="2000">
                <a:solidFill>
                  <a:schemeClr val="tx1"/>
                </a:solidFill>
                <a:latin typeface="Arial" pitchFamily="34" charset="0"/>
                <a:cs typeface="Arial" pitchFamily="34" charset="0"/>
              </a:defRPr>
            </a:lvl2pPr>
            <a:lvl3pPr marL="835938" indent="-150258">
              <a:lnSpc>
                <a:spcPct val="90000"/>
              </a:lnSpc>
              <a:spcBef>
                <a:spcPts val="500"/>
              </a:spcBef>
              <a:buClrTx/>
              <a:buFont typeface="Arial" panose="020B0604020202020204" pitchFamily="34" charset="0"/>
              <a:buChar char="-"/>
              <a:defRPr sz="2000">
                <a:solidFill>
                  <a:schemeClr val="tx1"/>
                </a:solidFill>
                <a:latin typeface="Arial" pitchFamily="34" charset="0"/>
                <a:cs typeface="Arial" pitchFamily="34" charset="0"/>
              </a:defRPr>
            </a:lvl3pPr>
            <a:lvl4pPr marL="1147033" indent="-156606">
              <a:lnSpc>
                <a:spcPct val="90000"/>
              </a:lnSpc>
              <a:spcBef>
                <a:spcPts val="500"/>
              </a:spcBef>
              <a:buClrTx/>
              <a:buFont typeface="Arial" panose="020B0604020202020204" pitchFamily="34" charset="0"/>
              <a:buChar char="-"/>
              <a:defRPr sz="2000">
                <a:solidFill>
                  <a:schemeClr val="tx1"/>
                </a:solidFill>
                <a:latin typeface="Arial" pitchFamily="34" charset="0"/>
                <a:cs typeface="Arial" pitchFamily="34" charset="0"/>
              </a:defRPr>
            </a:lvl4pPr>
            <a:lvl5pPr marL="1445431" indent="-150258">
              <a:lnSpc>
                <a:spcPct val="90000"/>
              </a:lnSpc>
              <a:spcBef>
                <a:spcPts val="500"/>
              </a:spcBef>
              <a:buClrTx/>
              <a:buFont typeface="Arial" panose="020B0604020202020204" pitchFamily="34" charset="0"/>
              <a:buChar char="-"/>
              <a:defRPr sz="2000">
                <a:solidFill>
                  <a:schemeClr val="tx1"/>
                </a:solidFill>
                <a:latin typeface="Arial" pitchFamily="34" charset="0"/>
                <a:cs typeface="Arial" pitchFamily="34" charset="0"/>
              </a:defRPr>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5653034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Chart Slide - No Background">
    <p:spTree>
      <p:nvGrpSpPr>
        <p:cNvPr id="1" name=""/>
        <p:cNvGrpSpPr/>
        <p:nvPr/>
      </p:nvGrpSpPr>
      <p:grpSpPr>
        <a:xfrm>
          <a:off x="0" y="0"/>
          <a:ext cx="0" cy="0"/>
          <a:chOff x="0" y="0"/>
          <a:chExt cx="0" cy="0"/>
        </a:xfrm>
      </p:grpSpPr>
      <p:sp>
        <p:nvSpPr>
          <p:cNvPr id="14" name="Footer Placeholder 13"/>
          <p:cNvSpPr>
            <a:spLocks noGrp="1"/>
          </p:cNvSpPr>
          <p:nvPr>
            <p:ph type="ftr" sz="quarter" idx="11"/>
          </p:nvPr>
        </p:nvSpPr>
        <p:spPr>
          <a:xfrm>
            <a:off x="548783" y="6397069"/>
            <a:ext cx="2413972" cy="307777"/>
          </a:xfrm>
        </p:spPr>
        <p:txBody>
          <a:bodyPr/>
          <a:lstStyle>
            <a:lvl1pPr>
              <a:defRPr>
                <a:latin typeface="メイリオ" panose="020B0604030504040204" pitchFamily="50" charset="-128"/>
                <a:ea typeface="メイリオ" panose="020B0604030504040204" pitchFamily="50" charset="-128"/>
              </a:defRPr>
            </a:lvl1pPr>
          </a:lstStyle>
          <a:p>
            <a:r>
              <a:rPr lang="en-US" sz="1000">
                <a:solidFill>
                  <a:srgbClr val="939598"/>
                </a:solidFill>
                <a:cs typeface="Arial" pitchFamily="34" charset="0"/>
              </a:rPr>
              <a:t>2015 Lenovo Internal. All rights reserved.</a:t>
            </a:r>
            <a:endParaRPr lang="en-US" sz="1000" dirty="0">
              <a:solidFill>
                <a:srgbClr val="939598"/>
              </a:solidFill>
              <a:cs typeface="Arial" pitchFamily="34" charset="0"/>
            </a:endParaRPr>
          </a:p>
        </p:txBody>
      </p:sp>
      <p:sp>
        <p:nvSpPr>
          <p:cNvPr id="10" name="Title 28"/>
          <p:cNvSpPr>
            <a:spLocks noGrp="1"/>
          </p:cNvSpPr>
          <p:nvPr>
            <p:ph type="title" hasCustomPrompt="1"/>
          </p:nvPr>
        </p:nvSpPr>
        <p:spPr bwMode="gray">
          <a:xfrm>
            <a:off x="548783" y="274320"/>
            <a:ext cx="11076268" cy="521208"/>
          </a:xfrm>
          <a:prstGeom prst="rect">
            <a:avLst/>
          </a:prstGeom>
        </p:spPr>
        <p:txBody>
          <a:bodyPr wrap="square" lIns="0" tIns="0" rIns="0" bIns="0" anchor="ctr" anchorCtr="0"/>
          <a:lstStyle>
            <a:lvl1pPr marL="0" algn="l" defTabSz="1218987" rtl="0" eaLnBrk="1" latinLnBrk="0" hangingPunct="1">
              <a:lnSpc>
                <a:spcPct val="100000"/>
              </a:lnSpc>
              <a:spcBef>
                <a:spcPct val="0"/>
              </a:spcBef>
              <a:buNone/>
              <a:tabLst>
                <a:tab pos="1218987" algn="l"/>
              </a:tabLst>
              <a:defRPr lang="en-US" sz="3600" kern="1200" cap="none" spc="0" baseline="0" dirty="0">
                <a:solidFill>
                  <a:schemeClr val="tx1"/>
                </a:solidFill>
                <a:latin typeface="メイリオ" panose="020B0604030504040204" pitchFamily="50" charset="-128"/>
                <a:ea typeface="メイリオ" panose="020B0604030504040204" pitchFamily="50" charset="-128"/>
                <a:cs typeface="Arial" pitchFamily="34" charset="0"/>
              </a:defRPr>
            </a:lvl1pPr>
          </a:lstStyle>
          <a:p>
            <a:r>
              <a:rPr lang="en-US" dirty="0"/>
              <a:t>Click To Edit Master Title</a:t>
            </a:r>
          </a:p>
        </p:txBody>
      </p:sp>
      <p:sp>
        <p:nvSpPr>
          <p:cNvPr id="11" name="Freeform 5"/>
          <p:cNvSpPr>
            <a:spLocks noChangeAspect="1" noEditPoints="1"/>
          </p:cNvSpPr>
          <p:nvPr userDrawn="1"/>
        </p:nvSpPr>
        <p:spPr bwMode="black">
          <a:xfrm>
            <a:off x="205438" y="423411"/>
            <a:ext cx="200639" cy="200587"/>
          </a:xfrm>
          <a:custGeom>
            <a:avLst/>
            <a:gdLst>
              <a:gd name="T0" fmla="*/ 684 w 1368"/>
              <a:gd name="T1" fmla="*/ 0 h 1368"/>
              <a:gd name="T2" fmla="*/ 0 w 1368"/>
              <a:gd name="T3" fmla="*/ 684 h 1368"/>
              <a:gd name="T4" fmla="*/ 684 w 1368"/>
              <a:gd name="T5" fmla="*/ 1368 h 1368"/>
              <a:gd name="T6" fmla="*/ 1368 w 1368"/>
              <a:gd name="T7" fmla="*/ 684 h 1368"/>
              <a:gd name="T8" fmla="*/ 684 w 1368"/>
              <a:gd name="T9" fmla="*/ 0 h 1368"/>
              <a:gd name="T10" fmla="*/ 1068 w 1368"/>
              <a:gd name="T11" fmla="*/ 698 h 1368"/>
              <a:gd name="T12" fmla="*/ 973 w 1368"/>
              <a:gd name="T13" fmla="*/ 793 h 1368"/>
              <a:gd name="T14" fmla="*/ 793 w 1368"/>
              <a:gd name="T15" fmla="*/ 793 h 1368"/>
              <a:gd name="T16" fmla="*/ 793 w 1368"/>
              <a:gd name="T17" fmla="*/ 973 h 1368"/>
              <a:gd name="T18" fmla="*/ 698 w 1368"/>
              <a:gd name="T19" fmla="*/ 1068 h 1368"/>
              <a:gd name="T20" fmla="*/ 670 w 1368"/>
              <a:gd name="T21" fmla="*/ 1068 h 1368"/>
              <a:gd name="T22" fmla="*/ 576 w 1368"/>
              <a:gd name="T23" fmla="*/ 973 h 1368"/>
              <a:gd name="T24" fmla="*/ 576 w 1368"/>
              <a:gd name="T25" fmla="*/ 793 h 1368"/>
              <a:gd name="T26" fmla="*/ 396 w 1368"/>
              <a:gd name="T27" fmla="*/ 793 h 1368"/>
              <a:gd name="T28" fmla="*/ 301 w 1368"/>
              <a:gd name="T29" fmla="*/ 698 h 1368"/>
              <a:gd name="T30" fmla="*/ 301 w 1368"/>
              <a:gd name="T31" fmla="*/ 671 h 1368"/>
              <a:gd name="T32" fmla="*/ 396 w 1368"/>
              <a:gd name="T33" fmla="*/ 576 h 1368"/>
              <a:gd name="T34" fmla="*/ 576 w 1368"/>
              <a:gd name="T35" fmla="*/ 576 h 1368"/>
              <a:gd name="T36" fmla="*/ 576 w 1368"/>
              <a:gd name="T37" fmla="*/ 396 h 1368"/>
              <a:gd name="T38" fmla="*/ 670 w 1368"/>
              <a:gd name="T39" fmla="*/ 301 h 1368"/>
              <a:gd name="T40" fmla="*/ 698 w 1368"/>
              <a:gd name="T41" fmla="*/ 301 h 1368"/>
              <a:gd name="T42" fmla="*/ 793 w 1368"/>
              <a:gd name="T43" fmla="*/ 396 h 1368"/>
              <a:gd name="T44" fmla="*/ 793 w 1368"/>
              <a:gd name="T45" fmla="*/ 576 h 1368"/>
              <a:gd name="T46" fmla="*/ 973 w 1368"/>
              <a:gd name="T47" fmla="*/ 576 h 1368"/>
              <a:gd name="T48" fmla="*/ 1068 w 1368"/>
              <a:gd name="T49" fmla="*/ 671 h 1368"/>
              <a:gd name="T50" fmla="*/ 1068 w 1368"/>
              <a:gd name="T51" fmla="*/ 698 h 1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368" h="1368">
                <a:moveTo>
                  <a:pt x="684" y="0"/>
                </a:moveTo>
                <a:cubicBezTo>
                  <a:pt x="307" y="0"/>
                  <a:pt x="0" y="307"/>
                  <a:pt x="0" y="684"/>
                </a:cubicBezTo>
                <a:cubicBezTo>
                  <a:pt x="0" y="1062"/>
                  <a:pt x="307" y="1368"/>
                  <a:pt x="684" y="1368"/>
                </a:cubicBezTo>
                <a:cubicBezTo>
                  <a:pt x="1062" y="1368"/>
                  <a:pt x="1368" y="1062"/>
                  <a:pt x="1368" y="684"/>
                </a:cubicBezTo>
                <a:cubicBezTo>
                  <a:pt x="1368" y="307"/>
                  <a:pt x="1062" y="0"/>
                  <a:pt x="684" y="0"/>
                </a:cubicBezTo>
                <a:close/>
                <a:moveTo>
                  <a:pt x="1068" y="698"/>
                </a:moveTo>
                <a:cubicBezTo>
                  <a:pt x="1068" y="751"/>
                  <a:pt x="1025" y="793"/>
                  <a:pt x="973" y="793"/>
                </a:cubicBezTo>
                <a:cubicBezTo>
                  <a:pt x="793" y="793"/>
                  <a:pt x="793" y="793"/>
                  <a:pt x="793" y="793"/>
                </a:cubicBezTo>
                <a:cubicBezTo>
                  <a:pt x="793" y="973"/>
                  <a:pt x="793" y="973"/>
                  <a:pt x="793" y="973"/>
                </a:cubicBezTo>
                <a:cubicBezTo>
                  <a:pt x="793" y="1025"/>
                  <a:pt x="750" y="1068"/>
                  <a:pt x="698" y="1068"/>
                </a:cubicBezTo>
                <a:cubicBezTo>
                  <a:pt x="670" y="1068"/>
                  <a:pt x="670" y="1068"/>
                  <a:pt x="670" y="1068"/>
                </a:cubicBezTo>
                <a:cubicBezTo>
                  <a:pt x="618" y="1068"/>
                  <a:pt x="576" y="1025"/>
                  <a:pt x="576" y="973"/>
                </a:cubicBezTo>
                <a:cubicBezTo>
                  <a:pt x="576" y="793"/>
                  <a:pt x="576" y="793"/>
                  <a:pt x="576" y="793"/>
                </a:cubicBezTo>
                <a:cubicBezTo>
                  <a:pt x="396" y="793"/>
                  <a:pt x="396" y="793"/>
                  <a:pt x="396" y="793"/>
                </a:cubicBezTo>
                <a:cubicBezTo>
                  <a:pt x="344" y="793"/>
                  <a:pt x="301" y="751"/>
                  <a:pt x="301" y="698"/>
                </a:cubicBezTo>
                <a:cubicBezTo>
                  <a:pt x="301" y="671"/>
                  <a:pt x="301" y="671"/>
                  <a:pt x="301" y="671"/>
                </a:cubicBezTo>
                <a:cubicBezTo>
                  <a:pt x="301" y="618"/>
                  <a:pt x="344" y="576"/>
                  <a:pt x="396" y="576"/>
                </a:cubicBezTo>
                <a:cubicBezTo>
                  <a:pt x="576" y="576"/>
                  <a:pt x="576" y="576"/>
                  <a:pt x="576" y="576"/>
                </a:cubicBezTo>
                <a:cubicBezTo>
                  <a:pt x="576" y="396"/>
                  <a:pt x="576" y="396"/>
                  <a:pt x="576" y="396"/>
                </a:cubicBezTo>
                <a:cubicBezTo>
                  <a:pt x="576" y="344"/>
                  <a:pt x="618" y="301"/>
                  <a:pt x="670" y="301"/>
                </a:cubicBezTo>
                <a:cubicBezTo>
                  <a:pt x="698" y="301"/>
                  <a:pt x="698" y="301"/>
                  <a:pt x="698" y="301"/>
                </a:cubicBezTo>
                <a:cubicBezTo>
                  <a:pt x="750" y="301"/>
                  <a:pt x="793" y="344"/>
                  <a:pt x="793" y="396"/>
                </a:cubicBezTo>
                <a:cubicBezTo>
                  <a:pt x="793" y="576"/>
                  <a:pt x="793" y="576"/>
                  <a:pt x="793" y="576"/>
                </a:cubicBezTo>
                <a:cubicBezTo>
                  <a:pt x="973" y="576"/>
                  <a:pt x="973" y="576"/>
                  <a:pt x="973" y="576"/>
                </a:cubicBezTo>
                <a:cubicBezTo>
                  <a:pt x="1025" y="576"/>
                  <a:pt x="1068" y="618"/>
                  <a:pt x="1068" y="671"/>
                </a:cubicBezTo>
                <a:lnTo>
                  <a:pt x="1068" y="698"/>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defTabSz="1218987"/>
            <a:endParaRPr lang="en-US" sz="2400" dirty="0">
              <a:solidFill>
                <a:srgbClr val="000000"/>
              </a:solidFill>
              <a:latin typeface="メイリオ" panose="020B0604030504040204" pitchFamily="50" charset="-128"/>
              <a:ea typeface="メイリオ" panose="020B0604030504040204" pitchFamily="50" charset="-128"/>
            </a:endParaRPr>
          </a:p>
        </p:txBody>
      </p:sp>
      <p:sp>
        <p:nvSpPr>
          <p:cNvPr id="15" name="Rectangle 14"/>
          <p:cNvSpPr/>
          <p:nvPr userDrawn="1"/>
        </p:nvSpPr>
        <p:spPr bwMode="gray">
          <a:xfrm>
            <a:off x="11751760" y="6395775"/>
            <a:ext cx="443416" cy="322249"/>
          </a:xfrm>
          <a:prstGeom prst="rect">
            <a:avLst/>
          </a:prstGeom>
          <a:solidFill>
            <a:schemeClr val="tx1"/>
          </a:solidFill>
          <a:ln>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87"/>
            <a:endParaRPr lang="en-US" sz="2400" dirty="0">
              <a:solidFill>
                <a:prstClr val="white"/>
              </a:solidFill>
              <a:latin typeface="メイリオ" panose="020B0604030504040204" pitchFamily="50" charset="-128"/>
              <a:ea typeface="メイリオ" panose="020B0604030504040204" pitchFamily="50" charset="-128"/>
            </a:endParaRPr>
          </a:p>
        </p:txBody>
      </p:sp>
      <p:sp>
        <p:nvSpPr>
          <p:cNvPr id="18" name="TextBox slide number"/>
          <p:cNvSpPr txBox="1"/>
          <p:nvPr userDrawn="1"/>
        </p:nvSpPr>
        <p:spPr bwMode="white">
          <a:xfrm>
            <a:off x="11751760" y="6389319"/>
            <a:ext cx="450462" cy="246221"/>
          </a:xfrm>
          <a:prstGeom prst="rect">
            <a:avLst/>
          </a:prstGeom>
        </p:spPr>
        <p:txBody>
          <a:bodyPr vert="horz" lIns="0" tIns="0" rIns="0" bIns="0" rtlCol="0" anchor="b"/>
          <a:lstStyle>
            <a:defPPr>
              <a:defRPr lang="en-US"/>
            </a:defPPr>
            <a:lvl1pPr algn="ctr">
              <a:defRPr sz="1000">
                <a:solidFill>
                  <a:schemeClr val="bg1"/>
                </a:solidFill>
              </a:defRPr>
            </a:lvl1pPr>
          </a:lstStyle>
          <a:p>
            <a:pPr defTabSz="1218987"/>
            <a:fld id="{6EA5B71A-1B18-4E34-A48F-65DC4937AA99}" type="slidenum">
              <a:rPr lang="en-US" smtClean="0">
                <a:solidFill>
                  <a:prstClr val="white"/>
                </a:solidFill>
                <a:latin typeface="メイリオ" panose="020B0604030504040204" pitchFamily="50" charset="-128"/>
                <a:ea typeface="メイリオ" panose="020B0604030504040204" pitchFamily="50" charset="-128"/>
              </a:rPr>
              <a:pPr defTabSz="1218987"/>
              <a:t>‹#›</a:t>
            </a:fld>
            <a:endParaRPr lang="en-US" dirty="0">
              <a:solidFill>
                <a:prstClr val="white"/>
              </a:solidFill>
              <a:latin typeface="メイリオ" panose="020B0604030504040204" pitchFamily="50" charset="-128"/>
              <a:ea typeface="メイリオ" panose="020B0604030504040204" pitchFamily="50" charset="-128"/>
            </a:endParaRPr>
          </a:p>
        </p:txBody>
      </p:sp>
      <p:pic>
        <p:nvPicPr>
          <p:cNvPr id="21" name="Picture 2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16200000">
            <a:off x="11308131" y="5505414"/>
            <a:ext cx="1330737" cy="443416"/>
          </a:xfrm>
          <a:prstGeom prst="rect">
            <a:avLst/>
          </a:prstGeom>
        </p:spPr>
      </p:pic>
      <p:sp>
        <p:nvSpPr>
          <p:cNvPr id="9" name="Chart Placeholder 2"/>
          <p:cNvSpPr>
            <a:spLocks noGrp="1"/>
          </p:cNvSpPr>
          <p:nvPr>
            <p:ph type="chart" sz="quarter" idx="10" hasCustomPrompt="1"/>
          </p:nvPr>
        </p:nvSpPr>
        <p:spPr bwMode="gray">
          <a:xfrm>
            <a:off x="548813" y="1179580"/>
            <a:ext cx="11076269" cy="5212835"/>
          </a:xfrm>
          <a:prstGeom prst="rect">
            <a:avLst/>
          </a:prstGeom>
        </p:spPr>
        <p:txBody>
          <a:bodyPr lIns="121899" tIns="853291" rIns="121899" bIns="60949" anchor="ctr" anchorCtr="0"/>
          <a:lstStyle>
            <a:lvl1pPr marL="0" indent="0" algn="ctr">
              <a:buFontTx/>
              <a:buNone/>
              <a:defRPr sz="2400" baseline="0">
                <a:solidFill>
                  <a:schemeClr val="bg2"/>
                </a:solidFill>
                <a:latin typeface="メイリオ" panose="020B0604030504040204" pitchFamily="50" charset="-128"/>
                <a:ea typeface="メイリオ" panose="020B0604030504040204" pitchFamily="50" charset="-128"/>
              </a:defRPr>
            </a:lvl1pPr>
          </a:lstStyle>
          <a:p>
            <a:r>
              <a:rPr lang="en-US" dirty="0"/>
              <a:t>Click icon to create chart</a:t>
            </a:r>
          </a:p>
        </p:txBody>
      </p:sp>
    </p:spTree>
    <p:extLst>
      <p:ext uri="{BB962C8B-B14F-4D97-AF65-F5344CB8AC3E}">
        <p14:creationId xmlns:p14="http://schemas.microsoft.com/office/powerpoint/2010/main" val="7951117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hart Slide - With Background">
    <p:spTree>
      <p:nvGrpSpPr>
        <p:cNvPr id="1" name=""/>
        <p:cNvGrpSpPr/>
        <p:nvPr/>
      </p:nvGrpSpPr>
      <p:grpSpPr>
        <a:xfrm>
          <a:off x="0" y="0"/>
          <a:ext cx="0" cy="0"/>
          <a:chOff x="0" y="0"/>
          <a:chExt cx="0" cy="0"/>
        </a:xfrm>
      </p:grpSpPr>
      <p:sp>
        <p:nvSpPr>
          <p:cNvPr id="3" name="Chart Placeholder 2"/>
          <p:cNvSpPr>
            <a:spLocks noGrp="1"/>
          </p:cNvSpPr>
          <p:nvPr>
            <p:ph type="chart" sz="quarter" idx="10" hasCustomPrompt="1"/>
          </p:nvPr>
        </p:nvSpPr>
        <p:spPr bwMode="gray">
          <a:xfrm>
            <a:off x="548813" y="1179580"/>
            <a:ext cx="11076269" cy="5212835"/>
          </a:xfrm>
          <a:prstGeom prst="rect">
            <a:avLst/>
          </a:prstGeom>
        </p:spPr>
        <p:txBody>
          <a:bodyPr lIns="121899" tIns="853291" rIns="121899" bIns="60949" anchor="ctr" anchorCtr="0"/>
          <a:lstStyle>
            <a:lvl1pPr marL="0" indent="0" algn="ctr">
              <a:buFontTx/>
              <a:buNone/>
              <a:defRPr sz="2400" baseline="0">
                <a:solidFill>
                  <a:schemeClr val="bg2"/>
                </a:solidFill>
                <a:latin typeface="メイリオ" panose="020B0604030504040204" pitchFamily="50" charset="-128"/>
                <a:ea typeface="メイリオ" panose="020B0604030504040204" pitchFamily="50" charset="-128"/>
              </a:defRPr>
            </a:lvl1pPr>
          </a:lstStyle>
          <a:p>
            <a:r>
              <a:rPr lang="en-US" dirty="0"/>
              <a:t>Click icon to create chart</a:t>
            </a:r>
          </a:p>
        </p:txBody>
      </p:sp>
      <p:sp>
        <p:nvSpPr>
          <p:cNvPr id="15" name="Footer Placeholder 14"/>
          <p:cNvSpPr>
            <a:spLocks noGrp="1"/>
          </p:cNvSpPr>
          <p:nvPr>
            <p:ph type="ftr" sz="quarter" idx="11"/>
          </p:nvPr>
        </p:nvSpPr>
        <p:spPr>
          <a:xfrm>
            <a:off x="548783" y="6397069"/>
            <a:ext cx="2413972" cy="307777"/>
          </a:xfrm>
        </p:spPr>
        <p:txBody>
          <a:bodyPr/>
          <a:lstStyle>
            <a:lvl1pPr>
              <a:defRPr>
                <a:latin typeface="メイリオ" panose="020B0604030504040204" pitchFamily="50" charset="-128"/>
                <a:ea typeface="メイリオ" panose="020B0604030504040204" pitchFamily="50" charset="-128"/>
              </a:defRPr>
            </a:lvl1pPr>
          </a:lstStyle>
          <a:p>
            <a:r>
              <a:rPr lang="en-US" sz="1000">
                <a:solidFill>
                  <a:srgbClr val="939598"/>
                </a:solidFill>
                <a:cs typeface="Arial" pitchFamily="34" charset="0"/>
              </a:rPr>
              <a:t>2015 Lenovo Internal. All rights reserved.</a:t>
            </a:r>
            <a:endParaRPr lang="en-US" sz="1000" dirty="0">
              <a:solidFill>
                <a:srgbClr val="939598"/>
              </a:solidFill>
              <a:cs typeface="Arial" pitchFamily="34" charset="0"/>
            </a:endParaRPr>
          </a:p>
        </p:txBody>
      </p:sp>
      <p:sp>
        <p:nvSpPr>
          <p:cNvPr id="10" name="Title 28"/>
          <p:cNvSpPr>
            <a:spLocks noGrp="1"/>
          </p:cNvSpPr>
          <p:nvPr>
            <p:ph type="title" hasCustomPrompt="1"/>
          </p:nvPr>
        </p:nvSpPr>
        <p:spPr bwMode="gray">
          <a:xfrm>
            <a:off x="548783" y="274320"/>
            <a:ext cx="11076268" cy="521208"/>
          </a:xfrm>
          <a:prstGeom prst="rect">
            <a:avLst/>
          </a:prstGeom>
        </p:spPr>
        <p:txBody>
          <a:bodyPr wrap="square" lIns="0" tIns="0" rIns="0" bIns="0" anchor="ctr" anchorCtr="0"/>
          <a:lstStyle>
            <a:lvl1pPr marL="0" algn="l" defTabSz="1218987" rtl="0" eaLnBrk="1" latinLnBrk="0" hangingPunct="1">
              <a:lnSpc>
                <a:spcPct val="100000"/>
              </a:lnSpc>
              <a:spcBef>
                <a:spcPct val="0"/>
              </a:spcBef>
              <a:buNone/>
              <a:tabLst>
                <a:tab pos="1218987" algn="l"/>
              </a:tabLst>
              <a:defRPr lang="en-US" sz="3600" kern="1200" cap="none" spc="0" baseline="0" dirty="0">
                <a:solidFill>
                  <a:schemeClr val="tx1"/>
                </a:solidFill>
                <a:latin typeface="メイリオ" panose="020B0604030504040204" pitchFamily="50" charset="-128"/>
                <a:ea typeface="メイリオ" panose="020B0604030504040204" pitchFamily="50" charset="-128"/>
                <a:cs typeface="Arial" pitchFamily="34" charset="0"/>
              </a:defRPr>
            </a:lvl1pPr>
          </a:lstStyle>
          <a:p>
            <a:r>
              <a:rPr lang="en-US" dirty="0"/>
              <a:t>Click To Edit Master Title</a:t>
            </a:r>
          </a:p>
        </p:txBody>
      </p:sp>
      <p:sp>
        <p:nvSpPr>
          <p:cNvPr id="11" name="Freeform 5"/>
          <p:cNvSpPr>
            <a:spLocks noChangeAspect="1" noEditPoints="1"/>
          </p:cNvSpPr>
          <p:nvPr userDrawn="1"/>
        </p:nvSpPr>
        <p:spPr bwMode="black">
          <a:xfrm>
            <a:off x="205438" y="423411"/>
            <a:ext cx="200639" cy="200587"/>
          </a:xfrm>
          <a:custGeom>
            <a:avLst/>
            <a:gdLst>
              <a:gd name="T0" fmla="*/ 684 w 1368"/>
              <a:gd name="T1" fmla="*/ 0 h 1368"/>
              <a:gd name="T2" fmla="*/ 0 w 1368"/>
              <a:gd name="T3" fmla="*/ 684 h 1368"/>
              <a:gd name="T4" fmla="*/ 684 w 1368"/>
              <a:gd name="T5" fmla="*/ 1368 h 1368"/>
              <a:gd name="T6" fmla="*/ 1368 w 1368"/>
              <a:gd name="T7" fmla="*/ 684 h 1368"/>
              <a:gd name="T8" fmla="*/ 684 w 1368"/>
              <a:gd name="T9" fmla="*/ 0 h 1368"/>
              <a:gd name="T10" fmla="*/ 1068 w 1368"/>
              <a:gd name="T11" fmla="*/ 698 h 1368"/>
              <a:gd name="T12" fmla="*/ 973 w 1368"/>
              <a:gd name="T13" fmla="*/ 793 h 1368"/>
              <a:gd name="T14" fmla="*/ 793 w 1368"/>
              <a:gd name="T15" fmla="*/ 793 h 1368"/>
              <a:gd name="T16" fmla="*/ 793 w 1368"/>
              <a:gd name="T17" fmla="*/ 973 h 1368"/>
              <a:gd name="T18" fmla="*/ 698 w 1368"/>
              <a:gd name="T19" fmla="*/ 1068 h 1368"/>
              <a:gd name="T20" fmla="*/ 670 w 1368"/>
              <a:gd name="T21" fmla="*/ 1068 h 1368"/>
              <a:gd name="T22" fmla="*/ 576 w 1368"/>
              <a:gd name="T23" fmla="*/ 973 h 1368"/>
              <a:gd name="T24" fmla="*/ 576 w 1368"/>
              <a:gd name="T25" fmla="*/ 793 h 1368"/>
              <a:gd name="T26" fmla="*/ 396 w 1368"/>
              <a:gd name="T27" fmla="*/ 793 h 1368"/>
              <a:gd name="T28" fmla="*/ 301 w 1368"/>
              <a:gd name="T29" fmla="*/ 698 h 1368"/>
              <a:gd name="T30" fmla="*/ 301 w 1368"/>
              <a:gd name="T31" fmla="*/ 671 h 1368"/>
              <a:gd name="T32" fmla="*/ 396 w 1368"/>
              <a:gd name="T33" fmla="*/ 576 h 1368"/>
              <a:gd name="T34" fmla="*/ 576 w 1368"/>
              <a:gd name="T35" fmla="*/ 576 h 1368"/>
              <a:gd name="T36" fmla="*/ 576 w 1368"/>
              <a:gd name="T37" fmla="*/ 396 h 1368"/>
              <a:gd name="T38" fmla="*/ 670 w 1368"/>
              <a:gd name="T39" fmla="*/ 301 h 1368"/>
              <a:gd name="T40" fmla="*/ 698 w 1368"/>
              <a:gd name="T41" fmla="*/ 301 h 1368"/>
              <a:gd name="T42" fmla="*/ 793 w 1368"/>
              <a:gd name="T43" fmla="*/ 396 h 1368"/>
              <a:gd name="T44" fmla="*/ 793 w 1368"/>
              <a:gd name="T45" fmla="*/ 576 h 1368"/>
              <a:gd name="T46" fmla="*/ 973 w 1368"/>
              <a:gd name="T47" fmla="*/ 576 h 1368"/>
              <a:gd name="T48" fmla="*/ 1068 w 1368"/>
              <a:gd name="T49" fmla="*/ 671 h 1368"/>
              <a:gd name="T50" fmla="*/ 1068 w 1368"/>
              <a:gd name="T51" fmla="*/ 698 h 1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368" h="1368">
                <a:moveTo>
                  <a:pt x="684" y="0"/>
                </a:moveTo>
                <a:cubicBezTo>
                  <a:pt x="307" y="0"/>
                  <a:pt x="0" y="307"/>
                  <a:pt x="0" y="684"/>
                </a:cubicBezTo>
                <a:cubicBezTo>
                  <a:pt x="0" y="1062"/>
                  <a:pt x="307" y="1368"/>
                  <a:pt x="684" y="1368"/>
                </a:cubicBezTo>
                <a:cubicBezTo>
                  <a:pt x="1062" y="1368"/>
                  <a:pt x="1368" y="1062"/>
                  <a:pt x="1368" y="684"/>
                </a:cubicBezTo>
                <a:cubicBezTo>
                  <a:pt x="1368" y="307"/>
                  <a:pt x="1062" y="0"/>
                  <a:pt x="684" y="0"/>
                </a:cubicBezTo>
                <a:close/>
                <a:moveTo>
                  <a:pt x="1068" y="698"/>
                </a:moveTo>
                <a:cubicBezTo>
                  <a:pt x="1068" y="751"/>
                  <a:pt x="1025" y="793"/>
                  <a:pt x="973" y="793"/>
                </a:cubicBezTo>
                <a:cubicBezTo>
                  <a:pt x="793" y="793"/>
                  <a:pt x="793" y="793"/>
                  <a:pt x="793" y="793"/>
                </a:cubicBezTo>
                <a:cubicBezTo>
                  <a:pt x="793" y="973"/>
                  <a:pt x="793" y="973"/>
                  <a:pt x="793" y="973"/>
                </a:cubicBezTo>
                <a:cubicBezTo>
                  <a:pt x="793" y="1025"/>
                  <a:pt x="750" y="1068"/>
                  <a:pt x="698" y="1068"/>
                </a:cubicBezTo>
                <a:cubicBezTo>
                  <a:pt x="670" y="1068"/>
                  <a:pt x="670" y="1068"/>
                  <a:pt x="670" y="1068"/>
                </a:cubicBezTo>
                <a:cubicBezTo>
                  <a:pt x="618" y="1068"/>
                  <a:pt x="576" y="1025"/>
                  <a:pt x="576" y="973"/>
                </a:cubicBezTo>
                <a:cubicBezTo>
                  <a:pt x="576" y="793"/>
                  <a:pt x="576" y="793"/>
                  <a:pt x="576" y="793"/>
                </a:cubicBezTo>
                <a:cubicBezTo>
                  <a:pt x="396" y="793"/>
                  <a:pt x="396" y="793"/>
                  <a:pt x="396" y="793"/>
                </a:cubicBezTo>
                <a:cubicBezTo>
                  <a:pt x="344" y="793"/>
                  <a:pt x="301" y="751"/>
                  <a:pt x="301" y="698"/>
                </a:cubicBezTo>
                <a:cubicBezTo>
                  <a:pt x="301" y="671"/>
                  <a:pt x="301" y="671"/>
                  <a:pt x="301" y="671"/>
                </a:cubicBezTo>
                <a:cubicBezTo>
                  <a:pt x="301" y="618"/>
                  <a:pt x="344" y="576"/>
                  <a:pt x="396" y="576"/>
                </a:cubicBezTo>
                <a:cubicBezTo>
                  <a:pt x="576" y="576"/>
                  <a:pt x="576" y="576"/>
                  <a:pt x="576" y="576"/>
                </a:cubicBezTo>
                <a:cubicBezTo>
                  <a:pt x="576" y="396"/>
                  <a:pt x="576" y="396"/>
                  <a:pt x="576" y="396"/>
                </a:cubicBezTo>
                <a:cubicBezTo>
                  <a:pt x="576" y="344"/>
                  <a:pt x="618" y="301"/>
                  <a:pt x="670" y="301"/>
                </a:cubicBezTo>
                <a:cubicBezTo>
                  <a:pt x="698" y="301"/>
                  <a:pt x="698" y="301"/>
                  <a:pt x="698" y="301"/>
                </a:cubicBezTo>
                <a:cubicBezTo>
                  <a:pt x="750" y="301"/>
                  <a:pt x="793" y="344"/>
                  <a:pt x="793" y="396"/>
                </a:cubicBezTo>
                <a:cubicBezTo>
                  <a:pt x="793" y="576"/>
                  <a:pt x="793" y="576"/>
                  <a:pt x="793" y="576"/>
                </a:cubicBezTo>
                <a:cubicBezTo>
                  <a:pt x="973" y="576"/>
                  <a:pt x="973" y="576"/>
                  <a:pt x="973" y="576"/>
                </a:cubicBezTo>
                <a:cubicBezTo>
                  <a:pt x="1025" y="576"/>
                  <a:pt x="1068" y="618"/>
                  <a:pt x="1068" y="671"/>
                </a:cubicBezTo>
                <a:lnTo>
                  <a:pt x="1068" y="698"/>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defTabSz="1218987"/>
            <a:endParaRPr lang="en-US" sz="2400" dirty="0">
              <a:solidFill>
                <a:srgbClr val="000000"/>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13914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hart Slide - With Background &amp; Shelf">
    <p:spTree>
      <p:nvGrpSpPr>
        <p:cNvPr id="1" name=""/>
        <p:cNvGrpSpPr/>
        <p:nvPr/>
      </p:nvGrpSpPr>
      <p:grpSpPr>
        <a:xfrm>
          <a:off x="0" y="0"/>
          <a:ext cx="0" cy="0"/>
          <a:chOff x="0" y="0"/>
          <a:chExt cx="0" cy="0"/>
        </a:xfrm>
      </p:grpSpPr>
      <p:sp>
        <p:nvSpPr>
          <p:cNvPr id="12" name="Rectangle 11"/>
          <p:cNvSpPr/>
          <p:nvPr userDrawn="1"/>
        </p:nvSpPr>
        <p:spPr>
          <a:xfrm>
            <a:off x="31" y="4639112"/>
            <a:ext cx="12192000" cy="2219160"/>
          </a:xfrm>
          <a:prstGeom prst="rect">
            <a:avLst/>
          </a:prstGeom>
          <a:gradFill flip="none" rotWithShape="1">
            <a:gsLst>
              <a:gs pos="0">
                <a:schemeClr val="tx2">
                  <a:alpha val="25000"/>
                </a:schemeClr>
              </a:gs>
              <a:gs pos="50000">
                <a:schemeClr val="bg1">
                  <a:alpha val="50000"/>
                </a:schemeClr>
              </a:gs>
              <a:gs pos="100000">
                <a:schemeClr val="tx2">
                  <a:alpha val="2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87"/>
            <a:endParaRPr lang="en-US" sz="2400" dirty="0">
              <a:solidFill>
                <a:prstClr val="white"/>
              </a:solidFill>
              <a:latin typeface="メイリオ" panose="020B0604030504040204" pitchFamily="50" charset="-128"/>
              <a:ea typeface="メイリオ" panose="020B0604030504040204" pitchFamily="50" charset="-128"/>
            </a:endParaRPr>
          </a:p>
        </p:txBody>
      </p:sp>
      <p:sp>
        <p:nvSpPr>
          <p:cNvPr id="3" name="Chart Placeholder 2"/>
          <p:cNvSpPr>
            <a:spLocks noGrp="1"/>
          </p:cNvSpPr>
          <p:nvPr>
            <p:ph type="chart" sz="quarter" idx="10" hasCustomPrompt="1"/>
          </p:nvPr>
        </p:nvSpPr>
        <p:spPr bwMode="gray">
          <a:xfrm>
            <a:off x="548813" y="1179576"/>
            <a:ext cx="11076269" cy="5209682"/>
          </a:xfrm>
          <a:prstGeom prst="rect">
            <a:avLst/>
          </a:prstGeom>
        </p:spPr>
        <p:txBody>
          <a:bodyPr lIns="121899" tIns="853291" rIns="121899" bIns="60949" anchor="ctr" anchorCtr="0"/>
          <a:lstStyle>
            <a:lvl1pPr marL="0" indent="0" algn="ctr">
              <a:buFontTx/>
              <a:buNone/>
              <a:defRPr sz="2400" baseline="0">
                <a:solidFill>
                  <a:schemeClr val="bg2"/>
                </a:solidFill>
                <a:latin typeface="メイリオ" panose="020B0604030504040204" pitchFamily="50" charset="-128"/>
                <a:ea typeface="メイリオ" panose="020B0604030504040204" pitchFamily="50" charset="-128"/>
              </a:defRPr>
            </a:lvl1pPr>
          </a:lstStyle>
          <a:p>
            <a:r>
              <a:rPr lang="en-US" dirty="0"/>
              <a:t>Click icon to create chart</a:t>
            </a:r>
          </a:p>
        </p:txBody>
      </p:sp>
      <p:sp>
        <p:nvSpPr>
          <p:cNvPr id="15" name="Footer Placeholder 14"/>
          <p:cNvSpPr>
            <a:spLocks noGrp="1"/>
          </p:cNvSpPr>
          <p:nvPr>
            <p:ph type="ftr" sz="quarter" idx="11"/>
          </p:nvPr>
        </p:nvSpPr>
        <p:spPr>
          <a:xfrm>
            <a:off x="548783" y="6397069"/>
            <a:ext cx="2413972" cy="307777"/>
          </a:xfrm>
        </p:spPr>
        <p:txBody>
          <a:bodyPr/>
          <a:lstStyle>
            <a:lvl1pPr>
              <a:defRPr>
                <a:latin typeface="メイリオ" panose="020B0604030504040204" pitchFamily="50" charset="-128"/>
                <a:ea typeface="メイリオ" panose="020B0604030504040204" pitchFamily="50" charset="-128"/>
              </a:defRPr>
            </a:lvl1pPr>
          </a:lstStyle>
          <a:p>
            <a:r>
              <a:rPr lang="en-US" sz="1000">
                <a:solidFill>
                  <a:srgbClr val="939598"/>
                </a:solidFill>
                <a:cs typeface="Arial" pitchFamily="34" charset="0"/>
              </a:rPr>
              <a:t>2015 Lenovo Internal. All rights reserved.</a:t>
            </a:r>
            <a:endParaRPr lang="en-US" sz="1000" dirty="0">
              <a:solidFill>
                <a:srgbClr val="939598"/>
              </a:solidFill>
              <a:cs typeface="Arial" pitchFamily="34" charset="0"/>
            </a:endParaRPr>
          </a:p>
        </p:txBody>
      </p:sp>
      <p:sp>
        <p:nvSpPr>
          <p:cNvPr id="10" name="Title 28"/>
          <p:cNvSpPr>
            <a:spLocks noGrp="1"/>
          </p:cNvSpPr>
          <p:nvPr>
            <p:ph type="title" hasCustomPrompt="1"/>
          </p:nvPr>
        </p:nvSpPr>
        <p:spPr bwMode="gray">
          <a:xfrm>
            <a:off x="548783" y="274320"/>
            <a:ext cx="11076268" cy="521208"/>
          </a:xfrm>
          <a:prstGeom prst="rect">
            <a:avLst/>
          </a:prstGeom>
        </p:spPr>
        <p:txBody>
          <a:bodyPr wrap="square" lIns="0" tIns="0" rIns="0" bIns="0" anchor="ctr" anchorCtr="0"/>
          <a:lstStyle>
            <a:lvl1pPr marL="0" algn="l" defTabSz="1218987" rtl="0" eaLnBrk="1" latinLnBrk="0" hangingPunct="1">
              <a:lnSpc>
                <a:spcPct val="100000"/>
              </a:lnSpc>
              <a:spcBef>
                <a:spcPct val="0"/>
              </a:spcBef>
              <a:buNone/>
              <a:tabLst>
                <a:tab pos="1218987" algn="l"/>
              </a:tabLst>
              <a:defRPr lang="en-US" sz="3600" kern="1200" cap="none" spc="0" baseline="0" dirty="0">
                <a:solidFill>
                  <a:schemeClr val="tx1"/>
                </a:solidFill>
                <a:latin typeface="メイリオ" panose="020B0604030504040204" pitchFamily="50" charset="-128"/>
                <a:ea typeface="メイリオ" panose="020B0604030504040204" pitchFamily="50" charset="-128"/>
                <a:cs typeface="Arial" pitchFamily="34" charset="0"/>
              </a:defRPr>
            </a:lvl1pPr>
          </a:lstStyle>
          <a:p>
            <a:r>
              <a:rPr lang="en-US" dirty="0"/>
              <a:t>Click To Edit Master Title</a:t>
            </a:r>
          </a:p>
        </p:txBody>
      </p:sp>
      <p:sp>
        <p:nvSpPr>
          <p:cNvPr id="11" name="Freeform 5"/>
          <p:cNvSpPr>
            <a:spLocks noChangeAspect="1" noEditPoints="1"/>
          </p:cNvSpPr>
          <p:nvPr userDrawn="1"/>
        </p:nvSpPr>
        <p:spPr bwMode="black">
          <a:xfrm>
            <a:off x="205438" y="423411"/>
            <a:ext cx="200639" cy="200587"/>
          </a:xfrm>
          <a:custGeom>
            <a:avLst/>
            <a:gdLst>
              <a:gd name="T0" fmla="*/ 684 w 1368"/>
              <a:gd name="T1" fmla="*/ 0 h 1368"/>
              <a:gd name="T2" fmla="*/ 0 w 1368"/>
              <a:gd name="T3" fmla="*/ 684 h 1368"/>
              <a:gd name="T4" fmla="*/ 684 w 1368"/>
              <a:gd name="T5" fmla="*/ 1368 h 1368"/>
              <a:gd name="T6" fmla="*/ 1368 w 1368"/>
              <a:gd name="T7" fmla="*/ 684 h 1368"/>
              <a:gd name="T8" fmla="*/ 684 w 1368"/>
              <a:gd name="T9" fmla="*/ 0 h 1368"/>
              <a:gd name="T10" fmla="*/ 1068 w 1368"/>
              <a:gd name="T11" fmla="*/ 698 h 1368"/>
              <a:gd name="T12" fmla="*/ 973 w 1368"/>
              <a:gd name="T13" fmla="*/ 793 h 1368"/>
              <a:gd name="T14" fmla="*/ 793 w 1368"/>
              <a:gd name="T15" fmla="*/ 793 h 1368"/>
              <a:gd name="T16" fmla="*/ 793 w 1368"/>
              <a:gd name="T17" fmla="*/ 973 h 1368"/>
              <a:gd name="T18" fmla="*/ 698 w 1368"/>
              <a:gd name="T19" fmla="*/ 1068 h 1368"/>
              <a:gd name="T20" fmla="*/ 670 w 1368"/>
              <a:gd name="T21" fmla="*/ 1068 h 1368"/>
              <a:gd name="T22" fmla="*/ 576 w 1368"/>
              <a:gd name="T23" fmla="*/ 973 h 1368"/>
              <a:gd name="T24" fmla="*/ 576 w 1368"/>
              <a:gd name="T25" fmla="*/ 793 h 1368"/>
              <a:gd name="T26" fmla="*/ 396 w 1368"/>
              <a:gd name="T27" fmla="*/ 793 h 1368"/>
              <a:gd name="T28" fmla="*/ 301 w 1368"/>
              <a:gd name="T29" fmla="*/ 698 h 1368"/>
              <a:gd name="T30" fmla="*/ 301 w 1368"/>
              <a:gd name="T31" fmla="*/ 671 h 1368"/>
              <a:gd name="T32" fmla="*/ 396 w 1368"/>
              <a:gd name="T33" fmla="*/ 576 h 1368"/>
              <a:gd name="T34" fmla="*/ 576 w 1368"/>
              <a:gd name="T35" fmla="*/ 576 h 1368"/>
              <a:gd name="T36" fmla="*/ 576 w 1368"/>
              <a:gd name="T37" fmla="*/ 396 h 1368"/>
              <a:gd name="T38" fmla="*/ 670 w 1368"/>
              <a:gd name="T39" fmla="*/ 301 h 1368"/>
              <a:gd name="T40" fmla="*/ 698 w 1368"/>
              <a:gd name="T41" fmla="*/ 301 h 1368"/>
              <a:gd name="T42" fmla="*/ 793 w 1368"/>
              <a:gd name="T43" fmla="*/ 396 h 1368"/>
              <a:gd name="T44" fmla="*/ 793 w 1368"/>
              <a:gd name="T45" fmla="*/ 576 h 1368"/>
              <a:gd name="T46" fmla="*/ 973 w 1368"/>
              <a:gd name="T47" fmla="*/ 576 h 1368"/>
              <a:gd name="T48" fmla="*/ 1068 w 1368"/>
              <a:gd name="T49" fmla="*/ 671 h 1368"/>
              <a:gd name="T50" fmla="*/ 1068 w 1368"/>
              <a:gd name="T51" fmla="*/ 698 h 1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368" h="1368">
                <a:moveTo>
                  <a:pt x="684" y="0"/>
                </a:moveTo>
                <a:cubicBezTo>
                  <a:pt x="307" y="0"/>
                  <a:pt x="0" y="307"/>
                  <a:pt x="0" y="684"/>
                </a:cubicBezTo>
                <a:cubicBezTo>
                  <a:pt x="0" y="1062"/>
                  <a:pt x="307" y="1368"/>
                  <a:pt x="684" y="1368"/>
                </a:cubicBezTo>
                <a:cubicBezTo>
                  <a:pt x="1062" y="1368"/>
                  <a:pt x="1368" y="1062"/>
                  <a:pt x="1368" y="684"/>
                </a:cubicBezTo>
                <a:cubicBezTo>
                  <a:pt x="1368" y="307"/>
                  <a:pt x="1062" y="0"/>
                  <a:pt x="684" y="0"/>
                </a:cubicBezTo>
                <a:close/>
                <a:moveTo>
                  <a:pt x="1068" y="698"/>
                </a:moveTo>
                <a:cubicBezTo>
                  <a:pt x="1068" y="751"/>
                  <a:pt x="1025" y="793"/>
                  <a:pt x="973" y="793"/>
                </a:cubicBezTo>
                <a:cubicBezTo>
                  <a:pt x="793" y="793"/>
                  <a:pt x="793" y="793"/>
                  <a:pt x="793" y="793"/>
                </a:cubicBezTo>
                <a:cubicBezTo>
                  <a:pt x="793" y="973"/>
                  <a:pt x="793" y="973"/>
                  <a:pt x="793" y="973"/>
                </a:cubicBezTo>
                <a:cubicBezTo>
                  <a:pt x="793" y="1025"/>
                  <a:pt x="750" y="1068"/>
                  <a:pt x="698" y="1068"/>
                </a:cubicBezTo>
                <a:cubicBezTo>
                  <a:pt x="670" y="1068"/>
                  <a:pt x="670" y="1068"/>
                  <a:pt x="670" y="1068"/>
                </a:cubicBezTo>
                <a:cubicBezTo>
                  <a:pt x="618" y="1068"/>
                  <a:pt x="576" y="1025"/>
                  <a:pt x="576" y="973"/>
                </a:cubicBezTo>
                <a:cubicBezTo>
                  <a:pt x="576" y="793"/>
                  <a:pt x="576" y="793"/>
                  <a:pt x="576" y="793"/>
                </a:cubicBezTo>
                <a:cubicBezTo>
                  <a:pt x="396" y="793"/>
                  <a:pt x="396" y="793"/>
                  <a:pt x="396" y="793"/>
                </a:cubicBezTo>
                <a:cubicBezTo>
                  <a:pt x="344" y="793"/>
                  <a:pt x="301" y="751"/>
                  <a:pt x="301" y="698"/>
                </a:cubicBezTo>
                <a:cubicBezTo>
                  <a:pt x="301" y="671"/>
                  <a:pt x="301" y="671"/>
                  <a:pt x="301" y="671"/>
                </a:cubicBezTo>
                <a:cubicBezTo>
                  <a:pt x="301" y="618"/>
                  <a:pt x="344" y="576"/>
                  <a:pt x="396" y="576"/>
                </a:cubicBezTo>
                <a:cubicBezTo>
                  <a:pt x="576" y="576"/>
                  <a:pt x="576" y="576"/>
                  <a:pt x="576" y="576"/>
                </a:cubicBezTo>
                <a:cubicBezTo>
                  <a:pt x="576" y="396"/>
                  <a:pt x="576" y="396"/>
                  <a:pt x="576" y="396"/>
                </a:cubicBezTo>
                <a:cubicBezTo>
                  <a:pt x="576" y="344"/>
                  <a:pt x="618" y="301"/>
                  <a:pt x="670" y="301"/>
                </a:cubicBezTo>
                <a:cubicBezTo>
                  <a:pt x="698" y="301"/>
                  <a:pt x="698" y="301"/>
                  <a:pt x="698" y="301"/>
                </a:cubicBezTo>
                <a:cubicBezTo>
                  <a:pt x="750" y="301"/>
                  <a:pt x="793" y="344"/>
                  <a:pt x="793" y="396"/>
                </a:cubicBezTo>
                <a:cubicBezTo>
                  <a:pt x="793" y="576"/>
                  <a:pt x="793" y="576"/>
                  <a:pt x="793" y="576"/>
                </a:cubicBezTo>
                <a:cubicBezTo>
                  <a:pt x="973" y="576"/>
                  <a:pt x="973" y="576"/>
                  <a:pt x="973" y="576"/>
                </a:cubicBezTo>
                <a:cubicBezTo>
                  <a:pt x="1025" y="576"/>
                  <a:pt x="1068" y="618"/>
                  <a:pt x="1068" y="671"/>
                </a:cubicBezTo>
                <a:lnTo>
                  <a:pt x="1068" y="698"/>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defTabSz="1218987"/>
            <a:endParaRPr lang="en-US" sz="2400" dirty="0">
              <a:solidFill>
                <a:srgbClr val="000000"/>
              </a:solidFill>
              <a:latin typeface="メイリオ" panose="020B0604030504040204" pitchFamily="50" charset="-128"/>
              <a:ea typeface="メイリオ" panose="020B0604030504040204" pitchFamily="50" charset="-128"/>
            </a:endParaRPr>
          </a:p>
        </p:txBody>
      </p:sp>
      <p:sp>
        <p:nvSpPr>
          <p:cNvPr id="7" name="Rectangle 6"/>
          <p:cNvSpPr/>
          <p:nvPr userDrawn="1"/>
        </p:nvSpPr>
        <p:spPr bwMode="gray">
          <a:xfrm>
            <a:off x="11751760" y="6395775"/>
            <a:ext cx="443416" cy="322249"/>
          </a:xfrm>
          <a:prstGeom prst="rect">
            <a:avLst/>
          </a:prstGeom>
          <a:solidFill>
            <a:schemeClr val="tx1"/>
          </a:solidFill>
          <a:ln>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87"/>
            <a:endParaRPr lang="en-US" sz="2400" dirty="0">
              <a:solidFill>
                <a:prstClr val="white"/>
              </a:solidFill>
              <a:latin typeface="メイリオ" panose="020B0604030504040204" pitchFamily="50" charset="-128"/>
              <a:ea typeface="メイリオ" panose="020B0604030504040204" pitchFamily="50" charset="-128"/>
            </a:endParaRPr>
          </a:p>
        </p:txBody>
      </p:sp>
      <p:sp>
        <p:nvSpPr>
          <p:cNvPr id="8" name="TextBox slide number"/>
          <p:cNvSpPr txBox="1"/>
          <p:nvPr userDrawn="1"/>
        </p:nvSpPr>
        <p:spPr bwMode="white">
          <a:xfrm>
            <a:off x="11751760" y="6389319"/>
            <a:ext cx="450462" cy="246221"/>
          </a:xfrm>
          <a:prstGeom prst="rect">
            <a:avLst/>
          </a:prstGeom>
        </p:spPr>
        <p:txBody>
          <a:bodyPr vert="horz" lIns="0" tIns="0" rIns="0" bIns="0" rtlCol="0" anchor="b"/>
          <a:lstStyle>
            <a:defPPr>
              <a:defRPr lang="en-US"/>
            </a:defPPr>
            <a:lvl1pPr algn="ctr">
              <a:defRPr sz="1000">
                <a:solidFill>
                  <a:schemeClr val="bg1"/>
                </a:solidFill>
              </a:defRPr>
            </a:lvl1pPr>
          </a:lstStyle>
          <a:p>
            <a:pPr defTabSz="1218987"/>
            <a:fld id="{6EA5B71A-1B18-4E34-A48F-65DC4937AA99}" type="slidenum">
              <a:rPr lang="en-US" smtClean="0">
                <a:solidFill>
                  <a:prstClr val="white"/>
                </a:solidFill>
                <a:latin typeface="メイリオ" panose="020B0604030504040204" pitchFamily="50" charset="-128"/>
                <a:ea typeface="メイリオ" panose="020B0604030504040204" pitchFamily="50" charset="-128"/>
              </a:rPr>
              <a:pPr defTabSz="1218987"/>
              <a:t>‹#›</a:t>
            </a:fld>
            <a:endParaRPr lang="en-US" dirty="0">
              <a:solidFill>
                <a:prstClr val="white"/>
              </a:solidFill>
              <a:latin typeface="メイリオ" panose="020B0604030504040204" pitchFamily="50" charset="-128"/>
              <a:ea typeface="メイリオ" panose="020B0604030504040204" pitchFamily="50" charset="-128"/>
            </a:endParaRPr>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16200000">
            <a:off x="11308131" y="5505414"/>
            <a:ext cx="1330737" cy="443416"/>
          </a:xfrm>
          <a:prstGeom prst="rect">
            <a:avLst/>
          </a:prstGeom>
        </p:spPr>
      </p:pic>
    </p:spTree>
    <p:extLst>
      <p:ext uri="{BB962C8B-B14F-4D97-AF65-F5344CB8AC3E}">
        <p14:creationId xmlns:p14="http://schemas.microsoft.com/office/powerpoint/2010/main" val="2683015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Blank Slide - No Background">
    <p:spTree>
      <p:nvGrpSpPr>
        <p:cNvPr id="1" name=""/>
        <p:cNvGrpSpPr/>
        <p:nvPr/>
      </p:nvGrpSpPr>
      <p:grpSpPr>
        <a:xfrm>
          <a:off x="0" y="0"/>
          <a:ext cx="0" cy="0"/>
          <a:chOff x="0" y="0"/>
          <a:chExt cx="0" cy="0"/>
        </a:xfrm>
      </p:grpSpPr>
      <p:sp>
        <p:nvSpPr>
          <p:cNvPr id="6" name="Footer Placeholder 5"/>
          <p:cNvSpPr>
            <a:spLocks noGrp="1"/>
          </p:cNvSpPr>
          <p:nvPr>
            <p:ph type="ftr" sz="quarter" idx="10"/>
          </p:nvPr>
        </p:nvSpPr>
        <p:spPr>
          <a:xfrm>
            <a:off x="548783" y="6397069"/>
            <a:ext cx="2413972" cy="307777"/>
          </a:xfrm>
        </p:spPr>
        <p:txBody>
          <a:bodyPr/>
          <a:lstStyle>
            <a:lvl1pPr>
              <a:defRPr>
                <a:latin typeface="メイリオ" panose="020B0604030504040204" pitchFamily="50" charset="-128"/>
                <a:ea typeface="メイリオ" panose="020B0604030504040204" pitchFamily="50" charset="-128"/>
              </a:defRPr>
            </a:lvl1pPr>
          </a:lstStyle>
          <a:p>
            <a:r>
              <a:rPr lang="en-US" sz="1000">
                <a:solidFill>
                  <a:srgbClr val="939598"/>
                </a:solidFill>
                <a:cs typeface="Arial" pitchFamily="34" charset="0"/>
              </a:rPr>
              <a:t>2015 Lenovo Internal. All rights reserved.</a:t>
            </a:r>
            <a:endParaRPr lang="en-US" sz="1000" dirty="0">
              <a:solidFill>
                <a:srgbClr val="939598"/>
              </a:solidFill>
              <a:cs typeface="Arial" pitchFamily="34" charset="0"/>
            </a:endParaRPr>
          </a:p>
        </p:txBody>
      </p:sp>
      <p:sp>
        <p:nvSpPr>
          <p:cNvPr id="7" name="Rectangle 6"/>
          <p:cNvSpPr/>
          <p:nvPr userDrawn="1"/>
        </p:nvSpPr>
        <p:spPr bwMode="gray">
          <a:xfrm>
            <a:off x="11751760" y="6395775"/>
            <a:ext cx="443416" cy="322249"/>
          </a:xfrm>
          <a:prstGeom prst="rect">
            <a:avLst/>
          </a:prstGeom>
          <a:solidFill>
            <a:schemeClr val="tx1"/>
          </a:solidFill>
          <a:ln>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87"/>
            <a:endParaRPr lang="en-US" sz="2400" dirty="0">
              <a:solidFill>
                <a:prstClr val="white"/>
              </a:solidFill>
              <a:latin typeface="メイリオ" panose="020B0604030504040204" pitchFamily="50" charset="-128"/>
              <a:ea typeface="メイリオ" panose="020B0604030504040204" pitchFamily="50" charset="-128"/>
            </a:endParaRPr>
          </a:p>
        </p:txBody>
      </p:sp>
      <p:sp>
        <p:nvSpPr>
          <p:cNvPr id="10" name="TextBox slide number"/>
          <p:cNvSpPr txBox="1"/>
          <p:nvPr userDrawn="1"/>
        </p:nvSpPr>
        <p:spPr bwMode="white">
          <a:xfrm>
            <a:off x="11751760" y="6389319"/>
            <a:ext cx="450462" cy="246221"/>
          </a:xfrm>
          <a:prstGeom prst="rect">
            <a:avLst/>
          </a:prstGeom>
        </p:spPr>
        <p:txBody>
          <a:bodyPr vert="horz" lIns="0" tIns="0" rIns="0" bIns="0" rtlCol="0" anchor="b"/>
          <a:lstStyle>
            <a:defPPr>
              <a:defRPr lang="en-US"/>
            </a:defPPr>
            <a:lvl1pPr algn="ctr">
              <a:defRPr sz="1000">
                <a:solidFill>
                  <a:schemeClr val="bg1"/>
                </a:solidFill>
              </a:defRPr>
            </a:lvl1pPr>
          </a:lstStyle>
          <a:p>
            <a:pPr defTabSz="1218987"/>
            <a:fld id="{6EA5B71A-1B18-4E34-A48F-65DC4937AA99}" type="slidenum">
              <a:rPr lang="en-US" smtClean="0">
                <a:solidFill>
                  <a:prstClr val="white"/>
                </a:solidFill>
                <a:latin typeface="メイリオ" panose="020B0604030504040204" pitchFamily="50" charset="-128"/>
                <a:ea typeface="メイリオ" panose="020B0604030504040204" pitchFamily="50" charset="-128"/>
              </a:rPr>
              <a:pPr defTabSz="1218987"/>
              <a:t>‹#›</a:t>
            </a:fld>
            <a:endParaRPr lang="en-US" dirty="0">
              <a:solidFill>
                <a:prstClr val="white"/>
              </a:solidFill>
              <a:latin typeface="メイリオ" panose="020B0604030504040204" pitchFamily="50" charset="-128"/>
              <a:ea typeface="メイリオ" panose="020B0604030504040204" pitchFamily="50" charset="-128"/>
            </a:endParaRPr>
          </a:p>
        </p:txBody>
      </p:sp>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16200000">
            <a:off x="11308131" y="5505414"/>
            <a:ext cx="1330737" cy="443416"/>
          </a:xfrm>
          <a:prstGeom prst="rect">
            <a:avLst/>
          </a:prstGeom>
        </p:spPr>
      </p:pic>
    </p:spTree>
    <p:extLst>
      <p:ext uri="{BB962C8B-B14F-4D97-AF65-F5344CB8AC3E}">
        <p14:creationId xmlns:p14="http://schemas.microsoft.com/office/powerpoint/2010/main" val="1383755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Slide - With Background">
    <p:spTree>
      <p:nvGrpSpPr>
        <p:cNvPr id="1" name=""/>
        <p:cNvGrpSpPr/>
        <p:nvPr/>
      </p:nvGrpSpPr>
      <p:grpSpPr>
        <a:xfrm>
          <a:off x="0" y="0"/>
          <a:ext cx="0" cy="0"/>
          <a:chOff x="0" y="0"/>
          <a:chExt cx="0" cy="0"/>
        </a:xfrm>
      </p:grpSpPr>
      <p:sp>
        <p:nvSpPr>
          <p:cNvPr id="8" name="Footer Placeholder 7"/>
          <p:cNvSpPr>
            <a:spLocks noGrp="1"/>
          </p:cNvSpPr>
          <p:nvPr>
            <p:ph type="ftr" sz="quarter" idx="10"/>
          </p:nvPr>
        </p:nvSpPr>
        <p:spPr>
          <a:xfrm>
            <a:off x="548783" y="6397069"/>
            <a:ext cx="2413972" cy="307777"/>
          </a:xfrm>
        </p:spPr>
        <p:txBody>
          <a:bodyPr/>
          <a:lstStyle>
            <a:lvl1pPr>
              <a:defRPr>
                <a:latin typeface="メイリオ" panose="020B0604030504040204" pitchFamily="50" charset="-128"/>
                <a:ea typeface="メイリオ" panose="020B0604030504040204" pitchFamily="50" charset="-128"/>
              </a:defRPr>
            </a:lvl1pPr>
          </a:lstStyle>
          <a:p>
            <a:r>
              <a:rPr lang="en-US" sz="1000">
                <a:solidFill>
                  <a:srgbClr val="939598"/>
                </a:solidFill>
                <a:cs typeface="Arial" pitchFamily="34" charset="0"/>
              </a:rPr>
              <a:t>2015 Lenovo Internal. All rights reserved.</a:t>
            </a:r>
            <a:endParaRPr lang="en-US" sz="1000" dirty="0">
              <a:solidFill>
                <a:srgbClr val="939598"/>
              </a:solidFill>
              <a:cs typeface="Arial" pitchFamily="34" charset="0"/>
            </a:endParaRPr>
          </a:p>
        </p:txBody>
      </p:sp>
    </p:spTree>
    <p:extLst>
      <p:ext uri="{BB962C8B-B14F-4D97-AF65-F5344CB8AC3E}">
        <p14:creationId xmlns:p14="http://schemas.microsoft.com/office/powerpoint/2010/main" val="26967000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Closing Slide">
    <p:spTree>
      <p:nvGrpSpPr>
        <p:cNvPr id="1" name=""/>
        <p:cNvGrpSpPr/>
        <p:nvPr/>
      </p:nvGrpSpPr>
      <p:grpSpPr>
        <a:xfrm>
          <a:off x="0" y="0"/>
          <a:ext cx="0" cy="0"/>
          <a:chOff x="0" y="0"/>
          <a:chExt cx="0" cy="0"/>
        </a:xfrm>
      </p:grpSpPr>
      <p:pic>
        <p:nvPicPr>
          <p:cNvPr id="49" name="Picture 4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0" y="893"/>
            <a:ext cx="12193590" cy="6857107"/>
          </a:xfrm>
          <a:prstGeom prst="rect">
            <a:avLst/>
          </a:prstGeom>
        </p:spPr>
      </p:pic>
      <p:grpSp>
        <p:nvGrpSpPr>
          <p:cNvPr id="4" name="Group 3"/>
          <p:cNvGrpSpPr/>
          <p:nvPr userDrawn="1"/>
        </p:nvGrpSpPr>
        <p:grpSpPr bwMode="gray">
          <a:xfrm>
            <a:off x="1828677" y="1519963"/>
            <a:ext cx="8537884" cy="4341742"/>
            <a:chOff x="1828170" y="1258957"/>
            <a:chExt cx="8535661" cy="4341742"/>
          </a:xfrm>
          <a:solidFill>
            <a:schemeClr val="bg1">
              <a:lumMod val="85000"/>
            </a:schemeClr>
          </a:solidFill>
        </p:grpSpPr>
        <p:sp>
          <p:nvSpPr>
            <p:cNvPr id="5" name="Freeform 9"/>
            <p:cNvSpPr>
              <a:spLocks/>
            </p:cNvSpPr>
            <p:nvPr userDrawn="1"/>
          </p:nvSpPr>
          <p:spPr bwMode="gray">
            <a:xfrm>
              <a:off x="5610226" y="4994274"/>
              <a:ext cx="974725" cy="606425"/>
            </a:xfrm>
            <a:custGeom>
              <a:avLst/>
              <a:gdLst>
                <a:gd name="T0" fmla="*/ 122 w 257"/>
                <a:gd name="T1" fmla="*/ 155 h 159"/>
                <a:gd name="T2" fmla="*/ 4 w 257"/>
                <a:gd name="T3" fmla="*/ 12 h 159"/>
                <a:gd name="T4" fmla="*/ 10 w 257"/>
                <a:gd name="T5" fmla="*/ 0 h 159"/>
                <a:gd name="T6" fmla="*/ 247 w 257"/>
                <a:gd name="T7" fmla="*/ 0 h 159"/>
                <a:gd name="T8" fmla="*/ 253 w 257"/>
                <a:gd name="T9" fmla="*/ 12 h 159"/>
                <a:gd name="T10" fmla="*/ 134 w 257"/>
                <a:gd name="T11" fmla="*/ 155 h 159"/>
                <a:gd name="T12" fmla="*/ 122 w 257"/>
                <a:gd name="T13" fmla="*/ 155 h 159"/>
              </a:gdLst>
              <a:ahLst/>
              <a:cxnLst>
                <a:cxn ang="0">
                  <a:pos x="T0" y="T1"/>
                </a:cxn>
                <a:cxn ang="0">
                  <a:pos x="T2" y="T3"/>
                </a:cxn>
                <a:cxn ang="0">
                  <a:pos x="T4" y="T5"/>
                </a:cxn>
                <a:cxn ang="0">
                  <a:pos x="T6" y="T7"/>
                </a:cxn>
                <a:cxn ang="0">
                  <a:pos x="T8" y="T9"/>
                </a:cxn>
                <a:cxn ang="0">
                  <a:pos x="T10" y="T11"/>
                </a:cxn>
                <a:cxn ang="0">
                  <a:pos x="T12" y="T13"/>
                </a:cxn>
              </a:cxnLst>
              <a:rect l="0" t="0" r="r" b="b"/>
              <a:pathLst>
                <a:path w="257" h="159">
                  <a:moveTo>
                    <a:pt x="122" y="155"/>
                  </a:moveTo>
                  <a:cubicBezTo>
                    <a:pt x="4" y="12"/>
                    <a:pt x="4" y="12"/>
                    <a:pt x="4" y="12"/>
                  </a:cubicBezTo>
                  <a:cubicBezTo>
                    <a:pt x="0" y="7"/>
                    <a:pt x="3" y="0"/>
                    <a:pt x="10" y="0"/>
                  </a:cubicBezTo>
                  <a:cubicBezTo>
                    <a:pt x="247" y="0"/>
                    <a:pt x="247" y="0"/>
                    <a:pt x="247" y="0"/>
                  </a:cubicBezTo>
                  <a:cubicBezTo>
                    <a:pt x="253" y="0"/>
                    <a:pt x="257" y="7"/>
                    <a:pt x="253" y="12"/>
                  </a:cubicBezTo>
                  <a:cubicBezTo>
                    <a:pt x="134" y="155"/>
                    <a:pt x="134" y="155"/>
                    <a:pt x="134" y="155"/>
                  </a:cubicBezTo>
                  <a:cubicBezTo>
                    <a:pt x="131" y="159"/>
                    <a:pt x="125" y="159"/>
                    <a:pt x="122" y="1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dirty="0">
                <a:solidFill>
                  <a:srgbClr val="000000"/>
                </a:solidFill>
              </a:endParaRPr>
            </a:p>
          </p:txBody>
        </p:sp>
        <p:sp>
          <p:nvSpPr>
            <p:cNvPr id="8" name="Rounded Rectangle 7"/>
            <p:cNvSpPr/>
            <p:nvPr userDrawn="1"/>
          </p:nvSpPr>
          <p:spPr bwMode="gray">
            <a:xfrm>
              <a:off x="1828170" y="1258957"/>
              <a:ext cx="8535661" cy="3893151"/>
            </a:xfrm>
            <a:prstGeom prst="roundRect">
              <a:avLst>
                <a:gd name="adj" fmla="val 543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1218987"/>
              <a:endParaRPr lang="en-US" sz="2400" dirty="0">
                <a:solidFill>
                  <a:prstClr val="white"/>
                </a:solidFill>
              </a:endParaRPr>
            </a:p>
          </p:txBody>
        </p:sp>
      </p:grpSp>
      <p:sp>
        <p:nvSpPr>
          <p:cNvPr id="2" name="Rectangle 1"/>
          <p:cNvSpPr/>
          <p:nvPr userDrawn="1"/>
        </p:nvSpPr>
        <p:spPr>
          <a:xfrm>
            <a:off x="31" y="893"/>
            <a:ext cx="12192000" cy="6857107"/>
          </a:xfrm>
          <a:prstGeom prst="rect">
            <a:avLst/>
          </a:prstGeom>
          <a:gradFill flip="none" rotWithShape="1">
            <a:gsLst>
              <a:gs pos="0">
                <a:schemeClr val="tx2">
                  <a:alpha val="25000"/>
                </a:schemeClr>
              </a:gs>
              <a:gs pos="50000">
                <a:schemeClr val="bg1">
                  <a:alpha val="50000"/>
                </a:schemeClr>
              </a:gs>
              <a:gs pos="100000">
                <a:schemeClr val="tx2">
                  <a:alpha val="2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87"/>
            <a:endParaRPr lang="en-US" sz="2400" dirty="0">
              <a:solidFill>
                <a:prstClr val="white"/>
              </a:solidFill>
            </a:endParaRPr>
          </a:p>
        </p:txBody>
      </p:sp>
      <p:grpSp>
        <p:nvGrpSpPr>
          <p:cNvPr id="9" name="Group 8"/>
          <p:cNvGrpSpPr/>
          <p:nvPr userDrawn="1"/>
        </p:nvGrpSpPr>
        <p:grpSpPr bwMode="gray">
          <a:xfrm>
            <a:off x="5854958" y="1260545"/>
            <a:ext cx="485260" cy="485134"/>
            <a:chOff x="5853433" y="734066"/>
            <a:chExt cx="485134" cy="485134"/>
          </a:xfrm>
        </p:grpSpPr>
        <p:sp>
          <p:nvSpPr>
            <p:cNvPr id="10" name="Oval 9"/>
            <p:cNvSpPr/>
            <p:nvPr userDrawn="1"/>
          </p:nvSpPr>
          <p:spPr bwMode="gray">
            <a:xfrm>
              <a:off x="5886450" y="767634"/>
              <a:ext cx="419098" cy="419098"/>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1218987"/>
              <a:endParaRPr lang="en-US" sz="2400" dirty="0">
                <a:solidFill>
                  <a:prstClr val="white"/>
                </a:solidFill>
              </a:endParaRPr>
            </a:p>
          </p:txBody>
        </p:sp>
        <p:sp>
          <p:nvSpPr>
            <p:cNvPr id="11" name="Freeform 9"/>
            <p:cNvSpPr>
              <a:spLocks noEditPoints="1"/>
            </p:cNvSpPr>
            <p:nvPr userDrawn="1"/>
          </p:nvSpPr>
          <p:spPr bwMode="gray">
            <a:xfrm>
              <a:off x="5853433" y="734066"/>
              <a:ext cx="485134" cy="485134"/>
            </a:xfrm>
            <a:custGeom>
              <a:avLst/>
              <a:gdLst>
                <a:gd name="T0" fmla="*/ 206 w 412"/>
                <a:gd name="T1" fmla="*/ 0 h 412"/>
                <a:gd name="T2" fmla="*/ 0 w 412"/>
                <a:gd name="T3" fmla="*/ 206 h 412"/>
                <a:gd name="T4" fmla="*/ 206 w 412"/>
                <a:gd name="T5" fmla="*/ 412 h 412"/>
                <a:gd name="T6" fmla="*/ 412 w 412"/>
                <a:gd name="T7" fmla="*/ 206 h 412"/>
                <a:gd name="T8" fmla="*/ 206 w 412"/>
                <a:gd name="T9" fmla="*/ 0 h 412"/>
                <a:gd name="T10" fmla="*/ 206 w 412"/>
                <a:gd name="T11" fmla="*/ 376 h 412"/>
                <a:gd name="T12" fmla="*/ 36 w 412"/>
                <a:gd name="T13" fmla="*/ 206 h 412"/>
                <a:gd name="T14" fmla="*/ 206 w 412"/>
                <a:gd name="T15" fmla="*/ 36 h 412"/>
                <a:gd name="T16" fmla="*/ 376 w 412"/>
                <a:gd name="T17" fmla="*/ 206 h 412"/>
                <a:gd name="T18" fmla="*/ 206 w 412"/>
                <a:gd name="T19" fmla="*/ 376 h 412"/>
                <a:gd name="T20" fmla="*/ 189 w 412"/>
                <a:gd name="T21" fmla="*/ 262 h 412"/>
                <a:gd name="T22" fmla="*/ 125 w 412"/>
                <a:gd name="T23" fmla="*/ 262 h 412"/>
                <a:gd name="T24" fmla="*/ 125 w 412"/>
                <a:gd name="T25" fmla="*/ 216 h 412"/>
                <a:gd name="T26" fmla="*/ 130 w 412"/>
                <a:gd name="T27" fmla="*/ 172 h 412"/>
                <a:gd name="T28" fmla="*/ 148 w 412"/>
                <a:gd name="T29" fmla="*/ 143 h 412"/>
                <a:gd name="T30" fmla="*/ 182 w 412"/>
                <a:gd name="T31" fmla="*/ 123 h 412"/>
                <a:gd name="T32" fmla="*/ 194 w 412"/>
                <a:gd name="T33" fmla="*/ 150 h 412"/>
                <a:gd name="T34" fmla="*/ 167 w 412"/>
                <a:gd name="T35" fmla="*/ 167 h 412"/>
                <a:gd name="T36" fmla="*/ 158 w 412"/>
                <a:gd name="T37" fmla="*/ 198 h 412"/>
                <a:gd name="T38" fmla="*/ 189 w 412"/>
                <a:gd name="T39" fmla="*/ 198 h 412"/>
                <a:gd name="T40" fmla="*/ 189 w 412"/>
                <a:gd name="T41" fmla="*/ 262 h 412"/>
                <a:gd name="T42" fmla="*/ 278 w 412"/>
                <a:gd name="T43" fmla="*/ 262 h 412"/>
                <a:gd name="T44" fmla="*/ 214 w 412"/>
                <a:gd name="T45" fmla="*/ 262 h 412"/>
                <a:gd name="T46" fmla="*/ 214 w 412"/>
                <a:gd name="T47" fmla="*/ 216 h 412"/>
                <a:gd name="T48" fmla="*/ 219 w 412"/>
                <a:gd name="T49" fmla="*/ 172 h 412"/>
                <a:gd name="T50" fmla="*/ 237 w 412"/>
                <a:gd name="T51" fmla="*/ 143 h 412"/>
                <a:gd name="T52" fmla="*/ 270 w 412"/>
                <a:gd name="T53" fmla="*/ 123 h 412"/>
                <a:gd name="T54" fmla="*/ 283 w 412"/>
                <a:gd name="T55" fmla="*/ 150 h 412"/>
                <a:gd name="T56" fmla="*/ 255 w 412"/>
                <a:gd name="T57" fmla="*/ 167 h 412"/>
                <a:gd name="T58" fmla="*/ 247 w 412"/>
                <a:gd name="T59" fmla="*/ 198 h 412"/>
                <a:gd name="T60" fmla="*/ 278 w 412"/>
                <a:gd name="T61" fmla="*/ 198 h 412"/>
                <a:gd name="T62" fmla="*/ 278 w 412"/>
                <a:gd name="T63" fmla="*/ 262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12" h="412">
                  <a:moveTo>
                    <a:pt x="206" y="0"/>
                  </a:moveTo>
                  <a:cubicBezTo>
                    <a:pt x="92" y="0"/>
                    <a:pt x="0" y="93"/>
                    <a:pt x="0" y="206"/>
                  </a:cubicBezTo>
                  <a:cubicBezTo>
                    <a:pt x="0" y="320"/>
                    <a:pt x="92" y="412"/>
                    <a:pt x="206" y="412"/>
                  </a:cubicBezTo>
                  <a:cubicBezTo>
                    <a:pt x="320" y="412"/>
                    <a:pt x="412" y="320"/>
                    <a:pt x="412" y="206"/>
                  </a:cubicBezTo>
                  <a:cubicBezTo>
                    <a:pt x="412" y="93"/>
                    <a:pt x="320" y="0"/>
                    <a:pt x="206" y="0"/>
                  </a:cubicBezTo>
                  <a:close/>
                  <a:moveTo>
                    <a:pt x="206" y="376"/>
                  </a:moveTo>
                  <a:cubicBezTo>
                    <a:pt x="112" y="376"/>
                    <a:pt x="36" y="300"/>
                    <a:pt x="36" y="206"/>
                  </a:cubicBezTo>
                  <a:cubicBezTo>
                    <a:pt x="36" y="112"/>
                    <a:pt x="112" y="36"/>
                    <a:pt x="206" y="36"/>
                  </a:cubicBezTo>
                  <a:cubicBezTo>
                    <a:pt x="300" y="36"/>
                    <a:pt x="376" y="112"/>
                    <a:pt x="376" y="206"/>
                  </a:cubicBezTo>
                  <a:cubicBezTo>
                    <a:pt x="376" y="300"/>
                    <a:pt x="300" y="376"/>
                    <a:pt x="206" y="376"/>
                  </a:cubicBezTo>
                  <a:close/>
                  <a:moveTo>
                    <a:pt x="189" y="262"/>
                  </a:moveTo>
                  <a:cubicBezTo>
                    <a:pt x="125" y="262"/>
                    <a:pt x="125" y="262"/>
                    <a:pt x="125" y="262"/>
                  </a:cubicBezTo>
                  <a:cubicBezTo>
                    <a:pt x="125" y="216"/>
                    <a:pt x="125" y="216"/>
                    <a:pt x="125" y="216"/>
                  </a:cubicBezTo>
                  <a:cubicBezTo>
                    <a:pt x="125" y="197"/>
                    <a:pt x="127" y="183"/>
                    <a:pt x="130" y="172"/>
                  </a:cubicBezTo>
                  <a:cubicBezTo>
                    <a:pt x="133" y="161"/>
                    <a:pt x="139" y="152"/>
                    <a:pt x="148" y="143"/>
                  </a:cubicBezTo>
                  <a:cubicBezTo>
                    <a:pt x="157" y="135"/>
                    <a:pt x="168" y="128"/>
                    <a:pt x="182" y="123"/>
                  </a:cubicBezTo>
                  <a:cubicBezTo>
                    <a:pt x="194" y="150"/>
                    <a:pt x="194" y="150"/>
                    <a:pt x="194" y="150"/>
                  </a:cubicBezTo>
                  <a:cubicBezTo>
                    <a:pt x="182" y="154"/>
                    <a:pt x="172" y="160"/>
                    <a:pt x="167" y="167"/>
                  </a:cubicBezTo>
                  <a:cubicBezTo>
                    <a:pt x="161" y="175"/>
                    <a:pt x="158" y="185"/>
                    <a:pt x="158" y="198"/>
                  </a:cubicBezTo>
                  <a:cubicBezTo>
                    <a:pt x="189" y="198"/>
                    <a:pt x="189" y="198"/>
                    <a:pt x="189" y="198"/>
                  </a:cubicBezTo>
                  <a:lnTo>
                    <a:pt x="189" y="262"/>
                  </a:lnTo>
                  <a:close/>
                  <a:moveTo>
                    <a:pt x="278" y="262"/>
                  </a:moveTo>
                  <a:cubicBezTo>
                    <a:pt x="214" y="262"/>
                    <a:pt x="214" y="262"/>
                    <a:pt x="214" y="262"/>
                  </a:cubicBezTo>
                  <a:cubicBezTo>
                    <a:pt x="214" y="216"/>
                    <a:pt x="214" y="216"/>
                    <a:pt x="214" y="216"/>
                  </a:cubicBezTo>
                  <a:cubicBezTo>
                    <a:pt x="214" y="197"/>
                    <a:pt x="215" y="182"/>
                    <a:pt x="219" y="172"/>
                  </a:cubicBezTo>
                  <a:cubicBezTo>
                    <a:pt x="222" y="161"/>
                    <a:pt x="228" y="152"/>
                    <a:pt x="237" y="143"/>
                  </a:cubicBezTo>
                  <a:cubicBezTo>
                    <a:pt x="246" y="135"/>
                    <a:pt x="257" y="128"/>
                    <a:pt x="270" y="123"/>
                  </a:cubicBezTo>
                  <a:cubicBezTo>
                    <a:pt x="283" y="150"/>
                    <a:pt x="283" y="150"/>
                    <a:pt x="283" y="150"/>
                  </a:cubicBezTo>
                  <a:cubicBezTo>
                    <a:pt x="270" y="154"/>
                    <a:pt x="261" y="160"/>
                    <a:pt x="255" y="167"/>
                  </a:cubicBezTo>
                  <a:cubicBezTo>
                    <a:pt x="250" y="175"/>
                    <a:pt x="247" y="185"/>
                    <a:pt x="247" y="198"/>
                  </a:cubicBezTo>
                  <a:cubicBezTo>
                    <a:pt x="278" y="198"/>
                    <a:pt x="278" y="198"/>
                    <a:pt x="278" y="198"/>
                  </a:cubicBezTo>
                  <a:lnTo>
                    <a:pt x="278" y="26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dirty="0">
                <a:solidFill>
                  <a:srgbClr val="000000"/>
                </a:solidFill>
              </a:endParaRPr>
            </a:p>
          </p:txBody>
        </p:sp>
      </p:grpSp>
      <p:cxnSp>
        <p:nvCxnSpPr>
          <p:cNvPr id="12" name="Straight Connector 11"/>
          <p:cNvCxnSpPr/>
          <p:nvPr userDrawn="1"/>
        </p:nvCxnSpPr>
        <p:spPr>
          <a:xfrm>
            <a:off x="2796607" y="4437853"/>
            <a:ext cx="6602024"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grpSp>
        <p:nvGrpSpPr>
          <p:cNvPr id="13" name="Group 12"/>
          <p:cNvGrpSpPr/>
          <p:nvPr userDrawn="1"/>
        </p:nvGrpSpPr>
        <p:grpSpPr>
          <a:xfrm>
            <a:off x="3620885" y="4738254"/>
            <a:ext cx="4953467" cy="283924"/>
            <a:chOff x="587076" y="4891945"/>
            <a:chExt cx="6379553" cy="365760"/>
          </a:xfrm>
        </p:grpSpPr>
        <p:pic>
          <p:nvPicPr>
            <p:cNvPr id="14" name="Picture 2" descr="C:\Users\kathyp\Documents\00_Brand-Resources\Multimode Elements\Multimode Icons\PNG\Multimode-Icon_HANG.png"/>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587076" y="4917112"/>
              <a:ext cx="311886" cy="311886"/>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3" descr="C:\Users\kathyp\Documents\00_Brand-Resources\Multimode Elements\Multimode Icons\PNG\Multimode-Icon_HOLD.png"/>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1300860" y="4917112"/>
              <a:ext cx="311886" cy="31188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descr="C:\Users\kathyp\Documents\00_Brand-Resources\Multimode Elements\Multimode Icons\PNG\Multimode-Icon_LAPTOP.png"/>
            <p:cNvPicPr>
              <a:picLocks noChangeAspect="1" noChangeArrowheads="1"/>
            </p:cNvPicPr>
            <p:nvPr userDrawn="1"/>
          </p:nvPicPr>
          <p:blipFill>
            <a:blip r:embed="rId5" cstate="screen">
              <a:extLst>
                <a:ext uri="{28A0092B-C50C-407E-A947-70E740481C1C}">
                  <a14:useLocalDpi xmlns:a14="http://schemas.microsoft.com/office/drawing/2010/main"/>
                </a:ext>
              </a:extLst>
            </a:blip>
            <a:srcRect/>
            <a:stretch>
              <a:fillRect/>
            </a:stretch>
          </p:blipFill>
          <p:spPr bwMode="auto">
            <a:xfrm>
              <a:off x="1658247" y="4917112"/>
              <a:ext cx="311886" cy="311886"/>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5" descr="C:\Users\kathyp\Documents\00_Brand-Resources\Multimode Elements\Multimode Icons\PNG\Multimode-Icon_STAND.png"/>
            <p:cNvPicPr>
              <a:picLocks noChangeAspect="1" noChangeArrowheads="1"/>
            </p:cNvPicPr>
            <p:nvPr userDrawn="1"/>
          </p:nvPicPr>
          <p:blipFill>
            <a:blip r:embed="rId6" cstate="screen">
              <a:extLst>
                <a:ext uri="{28A0092B-C50C-407E-A947-70E740481C1C}">
                  <a14:useLocalDpi xmlns:a14="http://schemas.microsoft.com/office/drawing/2010/main"/>
                </a:ext>
              </a:extLst>
            </a:blip>
            <a:srcRect/>
            <a:stretch>
              <a:fillRect/>
            </a:stretch>
          </p:blipFill>
          <p:spPr bwMode="auto">
            <a:xfrm>
              <a:off x="2728428" y="4917112"/>
              <a:ext cx="311886" cy="311886"/>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6" descr="C:\Users\kathyp\Documents\00_Brand-Resources\Multimode Elements\Multimode Icons\PNG\Multimode-Icon_STAND-Tablet.png"/>
            <p:cNvPicPr>
              <a:picLocks noChangeAspect="1" noChangeArrowheads="1"/>
            </p:cNvPicPr>
            <p:nvPr userDrawn="1"/>
          </p:nvPicPr>
          <p:blipFill>
            <a:blip r:embed="rId7" cstate="screen">
              <a:extLst>
                <a:ext uri="{28A0092B-C50C-407E-A947-70E740481C1C}">
                  <a14:useLocalDpi xmlns:a14="http://schemas.microsoft.com/office/drawing/2010/main"/>
                </a:ext>
              </a:extLst>
            </a:blip>
            <a:srcRect/>
            <a:stretch>
              <a:fillRect/>
            </a:stretch>
          </p:blipFill>
          <p:spPr bwMode="auto">
            <a:xfrm>
              <a:off x="3442212" y="4917112"/>
              <a:ext cx="311886" cy="311886"/>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7" descr="C:\Users\kathyp\Documents\00_Brand-Resources\Multimode Elements\Multimode Icons\PNG\Multimode-Icon_TABLE.png"/>
            <p:cNvPicPr>
              <a:picLocks noChangeAspect="1" noChangeArrowheads="1"/>
            </p:cNvPicPr>
            <p:nvPr userDrawn="1"/>
          </p:nvPicPr>
          <p:blipFill>
            <a:blip r:embed="rId8" cstate="screen">
              <a:extLst>
                <a:ext uri="{28A0092B-C50C-407E-A947-70E740481C1C}">
                  <a14:useLocalDpi xmlns:a14="http://schemas.microsoft.com/office/drawing/2010/main"/>
                </a:ext>
              </a:extLst>
            </a:blip>
            <a:srcRect/>
            <a:stretch>
              <a:fillRect/>
            </a:stretch>
          </p:blipFill>
          <p:spPr bwMode="auto">
            <a:xfrm>
              <a:off x="3799599" y="4917112"/>
              <a:ext cx="311886" cy="311886"/>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8" descr="C:\Users\kathyp\Documents\00_Brand-Resources\Multimode Elements\Multimode Icons\PNG\Multimode-Icon_TABLET.png"/>
            <p:cNvPicPr>
              <a:picLocks noChangeAspect="1" noChangeArrowheads="1"/>
            </p:cNvPicPr>
            <p:nvPr userDrawn="1"/>
          </p:nvPicPr>
          <p:blipFill>
            <a:blip r:embed="rId9" cstate="screen">
              <a:extLst>
                <a:ext uri="{28A0092B-C50C-407E-A947-70E740481C1C}">
                  <a14:useLocalDpi xmlns:a14="http://schemas.microsoft.com/office/drawing/2010/main"/>
                </a:ext>
              </a:extLst>
            </a:blip>
            <a:srcRect/>
            <a:stretch>
              <a:fillRect/>
            </a:stretch>
          </p:blipFill>
          <p:spPr bwMode="auto">
            <a:xfrm>
              <a:off x="4156986" y="4917112"/>
              <a:ext cx="311886" cy="311886"/>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9" descr="C:\Users\kathyp\Documents\00_Brand-Resources\Multimode Elements\Multimode Icons\PNG\Multimode-Icon_TENT.png"/>
            <p:cNvPicPr>
              <a:picLocks noChangeAspect="1" noChangeArrowheads="1"/>
            </p:cNvPicPr>
            <p:nvPr userDrawn="1"/>
          </p:nvPicPr>
          <p:blipFill>
            <a:blip r:embed="rId10" cstate="screen">
              <a:extLst>
                <a:ext uri="{28A0092B-C50C-407E-A947-70E740481C1C}">
                  <a14:useLocalDpi xmlns:a14="http://schemas.microsoft.com/office/drawing/2010/main"/>
                </a:ext>
              </a:extLst>
            </a:blip>
            <a:srcRect/>
            <a:stretch>
              <a:fillRect/>
            </a:stretch>
          </p:blipFill>
          <p:spPr bwMode="auto">
            <a:xfrm>
              <a:off x="5583564" y="4917112"/>
              <a:ext cx="311886" cy="311886"/>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10" descr="C:\Users\kathyp\Documents\00_Brand-Resources\Multimode Elements\Multimode Icons\PNG\Multimode-Icon_TILT.png"/>
            <p:cNvPicPr>
              <a:picLocks noChangeAspect="1" noChangeArrowheads="1"/>
            </p:cNvPicPr>
            <p:nvPr userDrawn="1"/>
          </p:nvPicPr>
          <p:blipFill>
            <a:blip r:embed="rId11" cstate="screen">
              <a:extLst>
                <a:ext uri="{28A0092B-C50C-407E-A947-70E740481C1C}">
                  <a14:useLocalDpi xmlns:a14="http://schemas.microsoft.com/office/drawing/2010/main"/>
                </a:ext>
              </a:extLst>
            </a:blip>
            <a:srcRect/>
            <a:stretch>
              <a:fillRect/>
            </a:stretch>
          </p:blipFill>
          <p:spPr bwMode="auto">
            <a:xfrm>
              <a:off x="6297348" y="4917112"/>
              <a:ext cx="311886" cy="311886"/>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11" descr="C:\Users\kathyp\Documents\00_Brand-Resources\Multimode Elements\Multimode Icons\PNG\Multimode-Icon_TV.png"/>
            <p:cNvPicPr>
              <a:picLocks noChangeAspect="1" noChangeArrowheads="1"/>
            </p:cNvPicPr>
            <p:nvPr userDrawn="1"/>
          </p:nvPicPr>
          <p:blipFill>
            <a:blip r:embed="rId12" cstate="screen">
              <a:extLst>
                <a:ext uri="{28A0092B-C50C-407E-A947-70E740481C1C}">
                  <a14:useLocalDpi xmlns:a14="http://schemas.microsoft.com/office/drawing/2010/main"/>
                </a:ext>
              </a:extLst>
            </a:blip>
            <a:srcRect/>
            <a:stretch>
              <a:fillRect/>
            </a:stretch>
          </p:blipFill>
          <p:spPr bwMode="auto">
            <a:xfrm>
              <a:off x="6654743" y="4917112"/>
              <a:ext cx="311886" cy="311886"/>
            </a:xfrm>
            <a:prstGeom prst="rect">
              <a:avLst/>
            </a:prstGeom>
            <a:noFill/>
            <a:extLst>
              <a:ext uri="{909E8E84-426E-40DD-AFC4-6F175D3DCCD1}">
                <a14:hiddenFill xmlns:a14="http://schemas.microsoft.com/office/drawing/2010/main">
                  <a:solidFill>
                    <a:srgbClr val="FFFFFF"/>
                  </a:solidFill>
                </a14:hiddenFill>
              </a:ext>
            </a:extLst>
          </p:spPr>
        </p:pic>
        <p:grpSp>
          <p:nvGrpSpPr>
            <p:cNvPr id="24" name="Group 175"/>
            <p:cNvGrpSpPr/>
            <p:nvPr userDrawn="1"/>
          </p:nvGrpSpPr>
          <p:grpSpPr>
            <a:xfrm>
              <a:off x="2015634" y="4917112"/>
              <a:ext cx="310896" cy="310896"/>
              <a:chOff x="2024598" y="5468108"/>
              <a:chExt cx="310896" cy="310896"/>
            </a:xfrm>
          </p:grpSpPr>
          <p:sp>
            <p:nvSpPr>
              <p:cNvPr id="46" name="Oval 45"/>
              <p:cNvSpPr/>
              <p:nvPr userDrawn="1"/>
            </p:nvSpPr>
            <p:spPr>
              <a:xfrm>
                <a:off x="2024598" y="5468108"/>
                <a:ext cx="310896" cy="31089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1218987"/>
                <a:endParaRPr lang="en-US" sz="2400" dirty="0">
                  <a:solidFill>
                    <a:prstClr val="white"/>
                  </a:solidFill>
                </a:endParaRPr>
              </a:p>
            </p:txBody>
          </p:sp>
          <p:pic>
            <p:nvPicPr>
              <p:cNvPr id="47" name="Picture 46"/>
              <p:cNvPicPr>
                <a:picLocks noChangeAspect="1"/>
              </p:cNvPicPr>
              <p:nvPr userDrawn="1"/>
            </p:nvPicPr>
            <p:blipFill>
              <a:blip r:embed="rId13" cstate="screen">
                <a:extLst>
                  <a:ext uri="{28A0092B-C50C-407E-A947-70E740481C1C}">
                    <a14:useLocalDpi xmlns:a14="http://schemas.microsoft.com/office/drawing/2010/main"/>
                  </a:ext>
                </a:extLst>
              </a:blip>
              <a:stretch>
                <a:fillRect/>
              </a:stretch>
            </p:blipFill>
            <p:spPr>
              <a:xfrm>
                <a:off x="2118814" y="5509256"/>
                <a:ext cx="122464" cy="228600"/>
              </a:xfrm>
              <a:prstGeom prst="rect">
                <a:avLst/>
              </a:prstGeom>
            </p:spPr>
          </p:pic>
        </p:grpSp>
        <p:grpSp>
          <p:nvGrpSpPr>
            <p:cNvPr id="25" name="Group 178"/>
            <p:cNvGrpSpPr/>
            <p:nvPr userDrawn="1"/>
          </p:nvGrpSpPr>
          <p:grpSpPr>
            <a:xfrm>
              <a:off x="3085815" y="4917112"/>
              <a:ext cx="310896" cy="310896"/>
              <a:chOff x="3094779" y="5468108"/>
              <a:chExt cx="310896" cy="310896"/>
            </a:xfrm>
          </p:grpSpPr>
          <p:sp>
            <p:nvSpPr>
              <p:cNvPr id="44" name="Oval 43"/>
              <p:cNvSpPr/>
              <p:nvPr userDrawn="1"/>
            </p:nvSpPr>
            <p:spPr>
              <a:xfrm>
                <a:off x="3094779" y="5468108"/>
                <a:ext cx="310896" cy="3108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1218987"/>
                <a:endParaRPr lang="en-US" sz="2400" dirty="0">
                  <a:solidFill>
                    <a:prstClr val="white"/>
                  </a:solidFill>
                </a:endParaRPr>
              </a:p>
            </p:txBody>
          </p:sp>
          <p:pic>
            <p:nvPicPr>
              <p:cNvPr id="45" name="Picture 9" descr="C:\Users\yhwang\Desktop\WW Design\Multimode Icons\twitter-01.png"/>
              <p:cNvPicPr>
                <a:picLocks noChangeAspect="1" noChangeArrowheads="1"/>
              </p:cNvPicPr>
              <p:nvPr userDrawn="1"/>
            </p:nvPicPr>
            <p:blipFill>
              <a:blip r:embed="rId14" cstate="screen">
                <a:extLst>
                  <a:ext uri="{28A0092B-C50C-407E-A947-70E740481C1C}">
                    <a14:useLocalDpi xmlns:a14="http://schemas.microsoft.com/office/drawing/2010/main"/>
                  </a:ext>
                </a:extLst>
              </a:blip>
              <a:srcRect/>
              <a:stretch>
                <a:fillRect/>
              </a:stretch>
            </p:blipFill>
            <p:spPr bwMode="auto">
              <a:xfrm>
                <a:off x="3094779" y="5468108"/>
                <a:ext cx="310896" cy="310896"/>
              </a:xfrm>
              <a:prstGeom prst="rect">
                <a:avLst/>
              </a:prstGeom>
              <a:noFill/>
            </p:spPr>
          </p:pic>
        </p:grpSp>
        <p:grpSp>
          <p:nvGrpSpPr>
            <p:cNvPr id="26" name="Group 181"/>
            <p:cNvGrpSpPr/>
            <p:nvPr userDrawn="1"/>
          </p:nvGrpSpPr>
          <p:grpSpPr>
            <a:xfrm>
              <a:off x="944463" y="4917112"/>
              <a:ext cx="310896" cy="310896"/>
              <a:chOff x="953427" y="5468108"/>
              <a:chExt cx="310896" cy="310896"/>
            </a:xfrm>
          </p:grpSpPr>
          <p:sp>
            <p:nvSpPr>
              <p:cNvPr id="42" name="Oval 41"/>
              <p:cNvSpPr/>
              <p:nvPr userDrawn="1"/>
            </p:nvSpPr>
            <p:spPr>
              <a:xfrm>
                <a:off x="953427" y="5468108"/>
                <a:ext cx="310896" cy="31089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1218987"/>
                <a:endParaRPr lang="en-US" sz="2400" dirty="0">
                  <a:solidFill>
                    <a:prstClr val="white"/>
                  </a:solidFill>
                </a:endParaRPr>
              </a:p>
            </p:txBody>
          </p:sp>
          <p:pic>
            <p:nvPicPr>
              <p:cNvPr id="43" name="Picture 5" descr="C:\Users\yhwang\Desktop\WW Design\Multimode Icons\globe-01.png"/>
              <p:cNvPicPr>
                <a:picLocks noChangeAspect="1" noChangeArrowheads="1"/>
              </p:cNvPicPr>
              <p:nvPr userDrawn="1"/>
            </p:nvPicPr>
            <p:blipFill>
              <a:blip r:embed="rId15" cstate="screen">
                <a:extLst>
                  <a:ext uri="{28A0092B-C50C-407E-A947-70E740481C1C}">
                    <a14:useLocalDpi xmlns:a14="http://schemas.microsoft.com/office/drawing/2010/main"/>
                  </a:ext>
                </a:extLst>
              </a:blip>
              <a:srcRect/>
              <a:stretch>
                <a:fillRect/>
              </a:stretch>
            </p:blipFill>
            <p:spPr bwMode="auto">
              <a:xfrm>
                <a:off x="980859" y="5495540"/>
                <a:ext cx="256032" cy="256032"/>
              </a:xfrm>
              <a:prstGeom prst="rect">
                <a:avLst/>
              </a:prstGeom>
              <a:noFill/>
            </p:spPr>
          </p:pic>
        </p:grpSp>
        <p:grpSp>
          <p:nvGrpSpPr>
            <p:cNvPr id="27" name="Group 255"/>
            <p:cNvGrpSpPr/>
            <p:nvPr userDrawn="1"/>
          </p:nvGrpSpPr>
          <p:grpSpPr>
            <a:xfrm>
              <a:off x="2346864" y="4891945"/>
              <a:ext cx="365760" cy="365760"/>
              <a:chOff x="2355828" y="5442941"/>
              <a:chExt cx="365760" cy="365760"/>
            </a:xfrm>
          </p:grpSpPr>
          <p:sp>
            <p:nvSpPr>
              <p:cNvPr id="40" name="Oval 39"/>
              <p:cNvSpPr/>
              <p:nvPr userDrawn="1"/>
            </p:nvSpPr>
            <p:spPr>
              <a:xfrm>
                <a:off x="2380995" y="5468108"/>
                <a:ext cx="310896" cy="31089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1218987"/>
                <a:endParaRPr lang="en-US" sz="2400" dirty="0">
                  <a:solidFill>
                    <a:prstClr val="white"/>
                  </a:solidFill>
                </a:endParaRPr>
              </a:p>
            </p:txBody>
          </p:sp>
          <p:pic>
            <p:nvPicPr>
              <p:cNvPr id="41" name="Picture 2" descr="C:\Users\yhwang\Desktop\WW Design\Multimode Icons\chain-01.png"/>
              <p:cNvPicPr>
                <a:picLocks noChangeAspect="1" noChangeArrowheads="1"/>
              </p:cNvPicPr>
              <p:nvPr userDrawn="1"/>
            </p:nvPicPr>
            <p:blipFill>
              <a:blip r:embed="rId16" cstate="screen">
                <a:extLst>
                  <a:ext uri="{28A0092B-C50C-407E-A947-70E740481C1C}">
                    <a14:useLocalDpi xmlns:a14="http://schemas.microsoft.com/office/drawing/2010/main"/>
                  </a:ext>
                </a:extLst>
              </a:blip>
              <a:srcRect/>
              <a:stretch>
                <a:fillRect/>
              </a:stretch>
            </p:blipFill>
            <p:spPr bwMode="auto">
              <a:xfrm>
                <a:off x="2355828" y="5442941"/>
                <a:ext cx="365760" cy="365760"/>
              </a:xfrm>
              <a:prstGeom prst="rect">
                <a:avLst/>
              </a:prstGeom>
              <a:noFill/>
            </p:spPr>
          </p:pic>
        </p:grpSp>
        <p:grpSp>
          <p:nvGrpSpPr>
            <p:cNvPr id="28" name="Group 258"/>
            <p:cNvGrpSpPr/>
            <p:nvPr userDrawn="1"/>
          </p:nvGrpSpPr>
          <p:grpSpPr>
            <a:xfrm>
              <a:off x="5227167" y="4917112"/>
              <a:ext cx="310896" cy="310896"/>
              <a:chOff x="5236131" y="5468108"/>
              <a:chExt cx="310896" cy="310896"/>
            </a:xfrm>
          </p:grpSpPr>
          <p:sp>
            <p:nvSpPr>
              <p:cNvPr id="38" name="Oval 37"/>
              <p:cNvSpPr/>
              <p:nvPr userDrawn="1"/>
            </p:nvSpPr>
            <p:spPr>
              <a:xfrm>
                <a:off x="5236131" y="5468108"/>
                <a:ext cx="310896" cy="31089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1218987"/>
                <a:endParaRPr lang="en-US" sz="2400" dirty="0">
                  <a:solidFill>
                    <a:prstClr val="white"/>
                  </a:solidFill>
                </a:endParaRPr>
              </a:p>
            </p:txBody>
          </p:sp>
          <p:pic>
            <p:nvPicPr>
              <p:cNvPr id="39" name="Picture 38" descr="C:\Users\yhwang\Desktop\WW Design\Multimode Icons\facebook-01.png"/>
              <p:cNvPicPr>
                <a:picLocks noChangeAspect="1" noChangeArrowheads="1"/>
              </p:cNvPicPr>
              <p:nvPr userDrawn="1"/>
            </p:nvPicPr>
            <p:blipFill>
              <a:blip r:embed="rId17" cstate="screen">
                <a:extLst>
                  <a:ext uri="{28A0092B-C50C-407E-A947-70E740481C1C}">
                    <a14:useLocalDpi xmlns:a14="http://schemas.microsoft.com/office/drawing/2010/main"/>
                  </a:ext>
                </a:extLst>
              </a:blip>
              <a:srcRect/>
              <a:stretch>
                <a:fillRect/>
              </a:stretch>
            </p:blipFill>
            <p:spPr bwMode="auto">
              <a:xfrm>
                <a:off x="5236131" y="5468108"/>
                <a:ext cx="310896" cy="310896"/>
              </a:xfrm>
              <a:prstGeom prst="rect">
                <a:avLst/>
              </a:prstGeom>
              <a:noFill/>
            </p:spPr>
          </p:pic>
        </p:grpSp>
        <p:grpSp>
          <p:nvGrpSpPr>
            <p:cNvPr id="29" name="Group 261"/>
            <p:cNvGrpSpPr/>
            <p:nvPr userDrawn="1"/>
          </p:nvGrpSpPr>
          <p:grpSpPr>
            <a:xfrm>
              <a:off x="4514373" y="4917112"/>
              <a:ext cx="310896" cy="310896"/>
              <a:chOff x="4523337" y="5468108"/>
              <a:chExt cx="310896" cy="310896"/>
            </a:xfrm>
          </p:grpSpPr>
          <p:sp>
            <p:nvSpPr>
              <p:cNvPr id="36" name="Oval 35"/>
              <p:cNvSpPr/>
              <p:nvPr userDrawn="1"/>
            </p:nvSpPr>
            <p:spPr>
              <a:xfrm>
                <a:off x="4523337" y="5468108"/>
                <a:ext cx="310896" cy="310896"/>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1218987"/>
                <a:endParaRPr lang="en-US" sz="2400" dirty="0">
                  <a:solidFill>
                    <a:prstClr val="white"/>
                  </a:solidFill>
                </a:endParaRPr>
              </a:p>
            </p:txBody>
          </p:sp>
          <p:pic>
            <p:nvPicPr>
              <p:cNvPr id="37" name="Picture 7" descr="C:\Users\yhwang\Desktop\WW Design\Multimode Icons\server-01.png"/>
              <p:cNvPicPr>
                <a:picLocks noChangeAspect="1" noChangeArrowheads="1"/>
              </p:cNvPicPr>
              <p:nvPr userDrawn="1"/>
            </p:nvPicPr>
            <p:blipFill>
              <a:blip r:embed="rId18" cstate="screen">
                <a:extLst>
                  <a:ext uri="{28A0092B-C50C-407E-A947-70E740481C1C}">
                    <a14:useLocalDpi xmlns:a14="http://schemas.microsoft.com/office/drawing/2010/main"/>
                  </a:ext>
                </a:extLst>
              </a:blip>
              <a:srcRect/>
              <a:stretch>
                <a:fillRect/>
              </a:stretch>
            </p:blipFill>
            <p:spPr bwMode="auto">
              <a:xfrm>
                <a:off x="4523337" y="5468108"/>
                <a:ext cx="310896" cy="310896"/>
              </a:xfrm>
              <a:prstGeom prst="rect">
                <a:avLst/>
              </a:prstGeom>
              <a:noFill/>
            </p:spPr>
          </p:pic>
        </p:grpSp>
        <p:grpSp>
          <p:nvGrpSpPr>
            <p:cNvPr id="30" name="Group 264"/>
            <p:cNvGrpSpPr/>
            <p:nvPr userDrawn="1"/>
          </p:nvGrpSpPr>
          <p:grpSpPr>
            <a:xfrm>
              <a:off x="4870770" y="4917112"/>
              <a:ext cx="310896" cy="310896"/>
              <a:chOff x="4879734" y="5468108"/>
              <a:chExt cx="310896" cy="310896"/>
            </a:xfrm>
          </p:grpSpPr>
          <p:sp>
            <p:nvSpPr>
              <p:cNvPr id="34" name="Oval 33"/>
              <p:cNvSpPr/>
              <p:nvPr userDrawn="1"/>
            </p:nvSpPr>
            <p:spPr>
              <a:xfrm>
                <a:off x="4879734" y="5468108"/>
                <a:ext cx="310896" cy="31089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1218987"/>
                <a:endParaRPr lang="en-US" sz="2400" dirty="0">
                  <a:solidFill>
                    <a:prstClr val="white"/>
                  </a:solidFill>
                </a:endParaRPr>
              </a:p>
            </p:txBody>
          </p:sp>
          <p:pic>
            <p:nvPicPr>
              <p:cNvPr id="35" name="Picture 6" descr="C:\Users\yhwang\Desktop\WW Design\Multimode Icons\network-01.png"/>
              <p:cNvPicPr>
                <a:picLocks noChangeAspect="1" noChangeArrowheads="1"/>
              </p:cNvPicPr>
              <p:nvPr userDrawn="1"/>
            </p:nvPicPr>
            <p:blipFill>
              <a:blip r:embed="rId19" cstate="screen">
                <a:extLst>
                  <a:ext uri="{28A0092B-C50C-407E-A947-70E740481C1C}">
                    <a14:useLocalDpi xmlns:a14="http://schemas.microsoft.com/office/drawing/2010/main"/>
                  </a:ext>
                </a:extLst>
              </a:blip>
              <a:srcRect/>
              <a:stretch>
                <a:fillRect/>
              </a:stretch>
            </p:blipFill>
            <p:spPr bwMode="auto">
              <a:xfrm>
                <a:off x="4879734" y="5468108"/>
                <a:ext cx="310896" cy="310896"/>
              </a:xfrm>
              <a:prstGeom prst="rect">
                <a:avLst/>
              </a:prstGeom>
              <a:noFill/>
            </p:spPr>
          </p:pic>
        </p:grpSp>
        <p:grpSp>
          <p:nvGrpSpPr>
            <p:cNvPr id="31" name="Group 267"/>
            <p:cNvGrpSpPr/>
            <p:nvPr userDrawn="1"/>
          </p:nvGrpSpPr>
          <p:grpSpPr>
            <a:xfrm>
              <a:off x="5940951" y="4917112"/>
              <a:ext cx="310896" cy="310896"/>
              <a:chOff x="5949915" y="5468108"/>
              <a:chExt cx="310896" cy="310896"/>
            </a:xfrm>
          </p:grpSpPr>
          <p:sp>
            <p:nvSpPr>
              <p:cNvPr id="32" name="Oval 31"/>
              <p:cNvSpPr/>
              <p:nvPr userDrawn="1"/>
            </p:nvSpPr>
            <p:spPr>
              <a:xfrm>
                <a:off x="5949915" y="5468108"/>
                <a:ext cx="310896" cy="31089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1218987"/>
                <a:endParaRPr lang="en-US" sz="2400" dirty="0">
                  <a:solidFill>
                    <a:prstClr val="white"/>
                  </a:solidFill>
                </a:endParaRPr>
              </a:p>
            </p:txBody>
          </p:sp>
          <p:pic>
            <p:nvPicPr>
              <p:cNvPr id="33" name="Picture 8" descr="C:\Users\yhwang\Desktop\WW Design\Multimode Icons\think_light-01.png"/>
              <p:cNvPicPr>
                <a:picLocks noChangeAspect="1" noChangeArrowheads="1"/>
              </p:cNvPicPr>
              <p:nvPr userDrawn="1"/>
            </p:nvPicPr>
            <p:blipFill>
              <a:blip r:embed="rId20" cstate="screen">
                <a:extLst>
                  <a:ext uri="{28A0092B-C50C-407E-A947-70E740481C1C}">
                    <a14:useLocalDpi xmlns:a14="http://schemas.microsoft.com/office/drawing/2010/main"/>
                  </a:ext>
                </a:extLst>
              </a:blip>
              <a:srcRect/>
              <a:stretch>
                <a:fillRect/>
              </a:stretch>
            </p:blipFill>
            <p:spPr bwMode="auto">
              <a:xfrm>
                <a:off x="5949915" y="5468108"/>
                <a:ext cx="310896" cy="310896"/>
              </a:xfrm>
              <a:prstGeom prst="rect">
                <a:avLst/>
              </a:prstGeom>
              <a:noFill/>
            </p:spPr>
          </p:pic>
        </p:grpSp>
      </p:grpSp>
      <p:pic>
        <p:nvPicPr>
          <p:cNvPr id="48" name="Picture 47"/>
          <p:cNvPicPr>
            <a:picLocks noChangeAspect="1"/>
          </p:cNvPicPr>
          <p:nvPr userDrawn="1"/>
        </p:nvPicPr>
        <p:blipFill>
          <a:blip r:embed="rId21" cstate="print">
            <a:extLst>
              <a:ext uri="{28A0092B-C50C-407E-A947-70E740481C1C}">
                <a14:useLocalDpi xmlns:a14="http://schemas.microsoft.com/office/drawing/2010/main" val="0"/>
              </a:ext>
            </a:extLst>
          </a:blip>
          <a:stretch>
            <a:fillRect/>
          </a:stretch>
        </p:blipFill>
        <p:spPr>
          <a:xfrm>
            <a:off x="2610897" y="2009776"/>
            <a:ext cx="6973443" cy="2231536"/>
          </a:xfrm>
          <a:prstGeom prst="rect">
            <a:avLst/>
          </a:prstGeom>
        </p:spPr>
      </p:pic>
      <p:pic>
        <p:nvPicPr>
          <p:cNvPr id="51" name="Picture 50"/>
          <p:cNvPicPr>
            <a:picLocks noChangeAspect="1"/>
          </p:cNvPicPr>
          <p:nvPr userDrawn="1"/>
        </p:nvPicPr>
        <p:blipFill>
          <a:blip r:embed="rId22" cstate="print">
            <a:extLst>
              <a:ext uri="{28A0092B-C50C-407E-A947-70E740481C1C}">
                <a14:useLocalDpi xmlns:a14="http://schemas.microsoft.com/office/drawing/2010/main" val="0"/>
              </a:ext>
            </a:extLst>
          </a:blip>
          <a:stretch>
            <a:fillRect/>
          </a:stretch>
        </p:blipFill>
        <p:spPr>
          <a:xfrm rot="16200000">
            <a:off x="10586744" y="3056012"/>
            <a:ext cx="2412866" cy="803995"/>
          </a:xfrm>
          <a:prstGeom prst="rect">
            <a:avLst/>
          </a:prstGeom>
        </p:spPr>
      </p:pic>
    </p:spTree>
    <p:extLst>
      <p:ext uri="{BB962C8B-B14F-4D97-AF65-F5344CB8AC3E}">
        <p14:creationId xmlns:p14="http://schemas.microsoft.com/office/powerpoint/2010/main" val="40604961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26" y="893"/>
            <a:ext cx="12193590" cy="6857107"/>
          </a:xfrm>
          <a:prstGeom prst="rect">
            <a:avLst/>
          </a:prstGeom>
        </p:spPr>
      </p:pic>
      <p:sp>
        <p:nvSpPr>
          <p:cNvPr id="56" name="Title 16"/>
          <p:cNvSpPr>
            <a:spLocks noGrp="1"/>
          </p:cNvSpPr>
          <p:nvPr>
            <p:ph type="title" hasCustomPrompt="1"/>
          </p:nvPr>
        </p:nvSpPr>
        <p:spPr bwMode="gray">
          <a:xfrm>
            <a:off x="548783" y="2048256"/>
            <a:ext cx="8725648" cy="1581912"/>
          </a:xfrm>
          <a:prstGeom prst="rect">
            <a:avLst/>
          </a:prstGeom>
        </p:spPr>
        <p:txBody>
          <a:bodyPr lIns="0" tIns="60949" rIns="121899" bIns="60949" anchor="b" anchorCtr="0"/>
          <a:lstStyle>
            <a:lvl1pPr marL="0" algn="l" defTabSz="1218987" rtl="0" eaLnBrk="1" latinLnBrk="0" hangingPunct="1">
              <a:lnSpc>
                <a:spcPts val="5800"/>
              </a:lnSpc>
              <a:spcBef>
                <a:spcPct val="0"/>
              </a:spcBef>
              <a:buNone/>
              <a:defRPr lang="en-US" sz="6000" b="0" kern="1200" cap="none" spc="0" baseline="0" dirty="0">
                <a:solidFill>
                  <a:schemeClr val="tx1"/>
                </a:solidFill>
                <a:latin typeface="HelveticaNeueLT Std" panose="020B0604020202020204" pitchFamily="34" charset="0"/>
                <a:ea typeface="+mn-ea"/>
                <a:cs typeface="Arial" pitchFamily="34" charset="0"/>
              </a:defRPr>
            </a:lvl1pPr>
          </a:lstStyle>
          <a:p>
            <a:r>
              <a:rPr lang="en-US" dirty="0"/>
              <a:t>Click to edit text, two lines maximum</a:t>
            </a:r>
          </a:p>
        </p:txBody>
      </p:sp>
      <p:sp>
        <p:nvSpPr>
          <p:cNvPr id="62" name="Footer Placeholder 61"/>
          <p:cNvSpPr>
            <a:spLocks noGrp="1"/>
          </p:cNvSpPr>
          <p:nvPr>
            <p:ph type="ftr" sz="quarter" idx="10"/>
          </p:nvPr>
        </p:nvSpPr>
        <p:spPr>
          <a:xfrm>
            <a:off x="548783" y="6473952"/>
            <a:ext cx="3861806" cy="153888"/>
          </a:xfrm>
        </p:spPr>
        <p:txBody>
          <a:bodyPr lIns="0"/>
          <a:lstStyle>
            <a:lvl1pPr>
              <a:defRPr cap="none">
                <a:latin typeface="HelveticaNeueLT Std" panose="020B0604020202020204" pitchFamily="34" charset="0"/>
              </a:defRPr>
            </a:lvl1pPr>
          </a:lstStyle>
          <a:p>
            <a:r>
              <a:rPr lang="en-US" sz="1000">
                <a:solidFill>
                  <a:srgbClr val="939598"/>
                </a:solidFill>
                <a:cs typeface="Arial" pitchFamily="34" charset="0"/>
              </a:rPr>
              <a:t>2015 Lenovo Internal. All rights reserved.</a:t>
            </a:r>
            <a:endParaRPr lang="en-US" sz="1000" dirty="0">
              <a:solidFill>
                <a:srgbClr val="939598"/>
              </a:solidFill>
              <a:cs typeface="Arial" pitchFamily="34" charset="0"/>
            </a:endParaRPr>
          </a:p>
        </p:txBody>
      </p:sp>
      <p:sp>
        <p:nvSpPr>
          <p:cNvPr id="55" name="Subtitle 2"/>
          <p:cNvSpPr>
            <a:spLocks noGrp="1"/>
          </p:cNvSpPr>
          <p:nvPr>
            <p:ph type="subTitle" idx="1" hasCustomPrompt="1"/>
          </p:nvPr>
        </p:nvSpPr>
        <p:spPr bwMode="gray">
          <a:xfrm>
            <a:off x="548783" y="4059936"/>
            <a:ext cx="8716502" cy="457200"/>
          </a:xfrm>
          <a:prstGeom prst="rect">
            <a:avLst/>
          </a:prstGeom>
        </p:spPr>
        <p:txBody>
          <a:bodyPr lIns="0" tIns="0" rIns="0" bIns="0" anchor="b" anchorCtr="0"/>
          <a:lstStyle>
            <a:lvl1pPr marL="0" indent="0" algn="l" defTabSz="1218987" rtl="0" eaLnBrk="1" latinLnBrk="0" hangingPunct="1">
              <a:lnSpc>
                <a:spcPct val="90000"/>
              </a:lnSpc>
              <a:spcBef>
                <a:spcPct val="0"/>
              </a:spcBef>
              <a:buNone/>
              <a:defRPr lang="en-US" sz="2400" b="0" kern="1200" cap="none" spc="0" baseline="0" dirty="0">
                <a:solidFill>
                  <a:schemeClr val="tx1"/>
                </a:solidFill>
                <a:latin typeface="HelveticaNeueLT Std" panose="020B0604020202020204" pitchFamily="34" charset="0"/>
                <a:ea typeface="+mn-ea"/>
                <a:cs typeface="Arial" pitchFamily="34" charset="0"/>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dirty="0"/>
              <a:t>Click to edit subtitle placeholder</a:t>
            </a:r>
          </a:p>
        </p:txBody>
      </p:sp>
      <p:sp>
        <p:nvSpPr>
          <p:cNvPr id="5" name="Text Placeholder 4"/>
          <p:cNvSpPr>
            <a:spLocks noGrp="1"/>
          </p:cNvSpPr>
          <p:nvPr>
            <p:ph type="body" sz="quarter" idx="11"/>
          </p:nvPr>
        </p:nvSpPr>
        <p:spPr>
          <a:xfrm>
            <a:off x="548783" y="4800600"/>
            <a:ext cx="6411614" cy="512064"/>
          </a:xfrm>
          <a:prstGeom prst="rect">
            <a:avLst/>
          </a:prstGeom>
        </p:spPr>
        <p:txBody>
          <a:bodyPr lIns="0" tIns="0" rIns="0" bIns="0"/>
          <a:lstStyle>
            <a:lvl1pPr marL="0" indent="0">
              <a:buFontTx/>
              <a:buNone/>
              <a:defRPr sz="1600">
                <a:latin typeface="HelveticaNeueLT Std" panose="020B0604020202020204" pitchFamily="34" charset="0"/>
              </a:defRPr>
            </a:lvl1pPr>
          </a:lstStyle>
          <a:p>
            <a:pPr lvl="0"/>
            <a:r>
              <a:rPr lang="en-US" dirty="0"/>
              <a:t>Click to edit Master text styles</a:t>
            </a:r>
          </a:p>
          <a:p>
            <a:pPr lvl="0"/>
            <a:endParaRPr lang="en-US" dirty="0"/>
          </a:p>
        </p:txBody>
      </p:sp>
      <p:sp>
        <p:nvSpPr>
          <p:cNvPr id="20" name="Rectangle 19"/>
          <p:cNvSpPr/>
          <p:nvPr userDrawn="1"/>
        </p:nvSpPr>
        <p:spPr bwMode="black">
          <a:xfrm>
            <a:off x="548809" y="4557713"/>
            <a:ext cx="1097969" cy="10672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87"/>
            <a:endParaRPr lang="en-US" sz="2400">
              <a:solidFill>
                <a:prstClr val="white"/>
              </a:solidFill>
              <a:latin typeface="HelveticaNeueLT Std" panose="020B0604020202020204" pitchFamily="34" charset="0"/>
            </a:endParaRPr>
          </a:p>
        </p:txBody>
      </p:sp>
      <p:cxnSp>
        <p:nvCxnSpPr>
          <p:cNvPr id="21" name="Straight Connector 20"/>
          <p:cNvCxnSpPr/>
          <p:nvPr userDrawn="1"/>
        </p:nvCxnSpPr>
        <p:spPr>
          <a:xfrm>
            <a:off x="548809" y="4664439"/>
            <a:ext cx="10421807"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pic>
        <p:nvPicPr>
          <p:cNvPr id="23" name="Picture 2" descr="C:\Users\kathyp\Documents\00_Brand-Resources\Multimode Elements\Multimode Icons\PNG\Multimode-Icon_HANG.png"/>
          <p:cNvPicPr>
            <a:picLocks noChangeAspect="1" noChangeArrowheads="1"/>
          </p:cNvPicPr>
          <p:nvPr userDrawn="1"/>
        </p:nvPicPr>
        <p:blipFill>
          <a:blip r:embed="rId3" cstate="email">
            <a:extLst>
              <a:ext uri="{28A0092B-C50C-407E-A947-70E740481C1C}">
                <a14:useLocalDpi xmlns:a14="http://schemas.microsoft.com/office/drawing/2010/main" val="0"/>
              </a:ext>
            </a:extLst>
          </a:blip>
          <a:srcRect/>
          <a:stretch>
            <a:fillRect/>
          </a:stretch>
        </p:blipFill>
        <p:spPr bwMode="auto">
          <a:xfrm>
            <a:off x="596195" y="5468108"/>
            <a:ext cx="311967" cy="311886"/>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3" descr="C:\Users\kathyp\Documents\00_Brand-Resources\Multimode Elements\Multimode Icons\PNG\Multimode-Icon_HOLD.png"/>
          <p:cNvPicPr>
            <a:picLocks noChangeAspect="1" noChangeArrowheads="1"/>
          </p:cNvPicPr>
          <p:nvPr userDrawn="1"/>
        </p:nvPicPr>
        <p:blipFill>
          <a:blip r:embed="rId4" cstate="email">
            <a:extLst>
              <a:ext uri="{28A0092B-C50C-407E-A947-70E740481C1C}">
                <a14:useLocalDpi xmlns:a14="http://schemas.microsoft.com/office/drawing/2010/main" val="0"/>
              </a:ext>
            </a:extLst>
          </a:blip>
          <a:srcRect/>
          <a:stretch>
            <a:fillRect/>
          </a:stretch>
        </p:blipFill>
        <p:spPr bwMode="auto">
          <a:xfrm>
            <a:off x="1310165" y="5468108"/>
            <a:ext cx="311967" cy="311886"/>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4" descr="C:\Users\kathyp\Documents\00_Brand-Resources\Multimode Elements\Multimode Icons\PNG\Multimode-Icon_LAPTOP.png"/>
          <p:cNvPicPr>
            <a:picLocks noChangeAspect="1" noChangeArrowheads="1"/>
          </p:cNvPicPr>
          <p:nvPr userDrawn="1"/>
        </p:nvPicPr>
        <p:blipFill>
          <a:blip r:embed="rId5" cstate="email">
            <a:extLst>
              <a:ext uri="{28A0092B-C50C-407E-A947-70E740481C1C}">
                <a14:useLocalDpi xmlns:a14="http://schemas.microsoft.com/office/drawing/2010/main" val="0"/>
              </a:ext>
            </a:extLst>
          </a:blip>
          <a:srcRect/>
          <a:stretch>
            <a:fillRect/>
          </a:stretch>
        </p:blipFill>
        <p:spPr bwMode="auto">
          <a:xfrm>
            <a:off x="1667645" y="5468108"/>
            <a:ext cx="311967" cy="311886"/>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5" descr="C:\Users\kathyp\Documents\00_Brand-Resources\Multimode Elements\Multimode Icons\PNG\Multimode-Icon_STAND.png"/>
          <p:cNvPicPr>
            <a:picLocks noChangeAspect="1" noChangeArrowheads="1"/>
          </p:cNvPicPr>
          <p:nvPr userDrawn="1"/>
        </p:nvPicPr>
        <p:blipFill>
          <a:blip r:embed="rId6" cstate="email">
            <a:extLst>
              <a:ext uri="{28A0092B-C50C-407E-A947-70E740481C1C}">
                <a14:useLocalDpi xmlns:a14="http://schemas.microsoft.com/office/drawing/2010/main" val="0"/>
              </a:ext>
            </a:extLst>
          </a:blip>
          <a:srcRect/>
          <a:stretch>
            <a:fillRect/>
          </a:stretch>
        </p:blipFill>
        <p:spPr bwMode="auto">
          <a:xfrm>
            <a:off x="2738105" y="5468108"/>
            <a:ext cx="311967" cy="311886"/>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6" descr="C:\Users\kathyp\Documents\00_Brand-Resources\Multimode Elements\Multimode Icons\PNG\Multimode-Icon_STAND-Tablet.png"/>
          <p:cNvPicPr>
            <a:picLocks noChangeAspect="1" noChangeArrowheads="1"/>
          </p:cNvPicPr>
          <p:nvPr userDrawn="1"/>
        </p:nvPicPr>
        <p:blipFill>
          <a:blip r:embed="rId7" cstate="email">
            <a:extLst>
              <a:ext uri="{28A0092B-C50C-407E-A947-70E740481C1C}">
                <a14:useLocalDpi xmlns:a14="http://schemas.microsoft.com/office/drawing/2010/main" val="0"/>
              </a:ext>
            </a:extLst>
          </a:blip>
          <a:srcRect/>
          <a:stretch>
            <a:fillRect/>
          </a:stretch>
        </p:blipFill>
        <p:spPr bwMode="auto">
          <a:xfrm>
            <a:off x="3452075" y="5468108"/>
            <a:ext cx="311967" cy="311886"/>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7" descr="C:\Users\kathyp\Documents\00_Brand-Resources\Multimode Elements\Multimode Icons\PNG\Multimode-Icon_TABLE.png"/>
          <p:cNvPicPr>
            <a:picLocks noChangeAspect="1" noChangeArrowheads="1"/>
          </p:cNvPicPr>
          <p:nvPr userDrawn="1"/>
        </p:nvPicPr>
        <p:blipFill>
          <a:blip r:embed="rId8" cstate="email">
            <a:extLst>
              <a:ext uri="{28A0092B-C50C-407E-A947-70E740481C1C}">
                <a14:useLocalDpi xmlns:a14="http://schemas.microsoft.com/office/drawing/2010/main" val="0"/>
              </a:ext>
            </a:extLst>
          </a:blip>
          <a:srcRect/>
          <a:stretch>
            <a:fillRect/>
          </a:stretch>
        </p:blipFill>
        <p:spPr bwMode="auto">
          <a:xfrm>
            <a:off x="3809555" y="5468108"/>
            <a:ext cx="311967" cy="311886"/>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8" descr="C:\Users\kathyp\Documents\00_Brand-Resources\Multimode Elements\Multimode Icons\PNG\Multimode-Icon_TABLET.png"/>
          <p:cNvPicPr>
            <a:picLocks noChangeAspect="1" noChangeArrowheads="1"/>
          </p:cNvPicPr>
          <p:nvPr userDrawn="1"/>
        </p:nvPicPr>
        <p:blipFill>
          <a:blip r:embed="rId9" cstate="email">
            <a:extLst>
              <a:ext uri="{28A0092B-C50C-407E-A947-70E740481C1C}">
                <a14:useLocalDpi xmlns:a14="http://schemas.microsoft.com/office/drawing/2010/main" val="0"/>
              </a:ext>
            </a:extLst>
          </a:blip>
          <a:srcRect/>
          <a:stretch>
            <a:fillRect/>
          </a:stretch>
        </p:blipFill>
        <p:spPr bwMode="auto">
          <a:xfrm>
            <a:off x="4167035" y="5468108"/>
            <a:ext cx="311967" cy="311886"/>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9" descr="C:\Users\kathyp\Documents\00_Brand-Resources\Multimode Elements\Multimode Icons\PNG\Multimode-Icon_TENT.png"/>
          <p:cNvPicPr>
            <a:picLocks noChangeAspect="1" noChangeArrowheads="1"/>
          </p:cNvPicPr>
          <p:nvPr userDrawn="1"/>
        </p:nvPicPr>
        <p:blipFill>
          <a:blip r:embed="rId10" cstate="email">
            <a:extLst>
              <a:ext uri="{28A0092B-C50C-407E-A947-70E740481C1C}">
                <a14:useLocalDpi xmlns:a14="http://schemas.microsoft.com/office/drawing/2010/main" val="0"/>
              </a:ext>
            </a:extLst>
          </a:blip>
          <a:srcRect/>
          <a:stretch>
            <a:fillRect/>
          </a:stretch>
        </p:blipFill>
        <p:spPr bwMode="auto">
          <a:xfrm>
            <a:off x="5594011" y="5468108"/>
            <a:ext cx="311967" cy="311886"/>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10" descr="C:\Users\kathyp\Documents\00_Brand-Resources\Multimode Elements\Multimode Icons\PNG\Multimode-Icon_TILT.png"/>
          <p:cNvPicPr>
            <a:picLocks noChangeAspect="1" noChangeArrowheads="1"/>
          </p:cNvPicPr>
          <p:nvPr userDrawn="1"/>
        </p:nvPicPr>
        <p:blipFill>
          <a:blip r:embed="rId11" cstate="email">
            <a:extLst>
              <a:ext uri="{28A0092B-C50C-407E-A947-70E740481C1C}">
                <a14:useLocalDpi xmlns:a14="http://schemas.microsoft.com/office/drawing/2010/main" val="0"/>
              </a:ext>
            </a:extLst>
          </a:blip>
          <a:srcRect/>
          <a:stretch>
            <a:fillRect/>
          </a:stretch>
        </p:blipFill>
        <p:spPr bwMode="auto">
          <a:xfrm>
            <a:off x="6307981" y="5468108"/>
            <a:ext cx="311967" cy="311886"/>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11" descr="C:\Users\kathyp\Documents\00_Brand-Resources\Multimode Elements\Multimode Icons\PNG\Multimode-Icon_TV.png"/>
          <p:cNvPicPr>
            <a:picLocks noChangeAspect="1" noChangeArrowheads="1"/>
          </p:cNvPicPr>
          <p:nvPr userDrawn="1"/>
        </p:nvPicPr>
        <p:blipFill>
          <a:blip r:embed="rId12" cstate="email">
            <a:extLst>
              <a:ext uri="{28A0092B-C50C-407E-A947-70E740481C1C}">
                <a14:useLocalDpi xmlns:a14="http://schemas.microsoft.com/office/drawing/2010/main" val="0"/>
              </a:ext>
            </a:extLst>
          </a:blip>
          <a:srcRect/>
          <a:stretch>
            <a:fillRect/>
          </a:stretch>
        </p:blipFill>
        <p:spPr bwMode="auto">
          <a:xfrm>
            <a:off x="6665469" y="5468108"/>
            <a:ext cx="311967" cy="311886"/>
          </a:xfrm>
          <a:prstGeom prst="rect">
            <a:avLst/>
          </a:prstGeom>
          <a:noFill/>
          <a:extLst>
            <a:ext uri="{909E8E84-426E-40DD-AFC4-6F175D3DCCD1}">
              <a14:hiddenFill xmlns:a14="http://schemas.microsoft.com/office/drawing/2010/main">
                <a:solidFill>
                  <a:srgbClr val="FFFFFF"/>
                </a:solidFill>
              </a14:hiddenFill>
            </a:ext>
          </a:extLst>
        </p:spPr>
      </p:pic>
      <p:grpSp>
        <p:nvGrpSpPr>
          <p:cNvPr id="33" name="Group 32"/>
          <p:cNvGrpSpPr/>
          <p:nvPr userDrawn="1"/>
        </p:nvGrpSpPr>
        <p:grpSpPr>
          <a:xfrm>
            <a:off x="2025125" y="5468108"/>
            <a:ext cx="310977" cy="310896"/>
            <a:chOff x="2024598" y="5468108"/>
            <a:chExt cx="310896" cy="310896"/>
          </a:xfrm>
        </p:grpSpPr>
        <p:sp>
          <p:nvSpPr>
            <p:cNvPr id="34" name="Oval 33"/>
            <p:cNvSpPr/>
            <p:nvPr userDrawn="1"/>
          </p:nvSpPr>
          <p:spPr>
            <a:xfrm>
              <a:off x="2024598" y="5468108"/>
              <a:ext cx="310896" cy="31089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1218987"/>
              <a:endParaRPr lang="en-US" sz="2400" dirty="0">
                <a:solidFill>
                  <a:prstClr val="white"/>
                </a:solidFill>
                <a:latin typeface="HelveticaNeueLT Std" panose="020B0604020202020204" pitchFamily="34" charset="0"/>
              </a:endParaRPr>
            </a:p>
          </p:txBody>
        </p:sp>
        <p:pic>
          <p:nvPicPr>
            <p:cNvPr id="35" name="Picture 34"/>
            <p:cNvPicPr>
              <a:picLocks noChangeAspect="1"/>
            </p:cNvPicPr>
            <p:nvPr userDrawn="1"/>
          </p:nvPicPr>
          <p:blipFill>
            <a:blip r:embed="rId13" cstate="email">
              <a:extLst>
                <a:ext uri="{28A0092B-C50C-407E-A947-70E740481C1C}">
                  <a14:useLocalDpi xmlns:a14="http://schemas.microsoft.com/office/drawing/2010/main" val="0"/>
                </a:ext>
              </a:extLst>
            </a:blip>
            <a:stretch>
              <a:fillRect/>
            </a:stretch>
          </p:blipFill>
          <p:spPr>
            <a:xfrm>
              <a:off x="2118814" y="5509256"/>
              <a:ext cx="122464" cy="228600"/>
            </a:xfrm>
            <a:prstGeom prst="rect">
              <a:avLst/>
            </a:prstGeom>
          </p:spPr>
        </p:pic>
      </p:grpSp>
      <p:grpSp>
        <p:nvGrpSpPr>
          <p:cNvPr id="36" name="Group 35"/>
          <p:cNvGrpSpPr/>
          <p:nvPr userDrawn="1"/>
        </p:nvGrpSpPr>
        <p:grpSpPr>
          <a:xfrm>
            <a:off x="3095585" y="5468108"/>
            <a:ext cx="310977" cy="310896"/>
            <a:chOff x="3094779" y="5468108"/>
            <a:chExt cx="310896" cy="310896"/>
          </a:xfrm>
        </p:grpSpPr>
        <p:sp>
          <p:nvSpPr>
            <p:cNvPr id="37" name="Oval 36"/>
            <p:cNvSpPr/>
            <p:nvPr userDrawn="1"/>
          </p:nvSpPr>
          <p:spPr>
            <a:xfrm>
              <a:off x="3094779" y="5468108"/>
              <a:ext cx="310896" cy="3108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1218987"/>
              <a:endParaRPr lang="en-US" sz="2400" dirty="0">
                <a:solidFill>
                  <a:prstClr val="white"/>
                </a:solidFill>
                <a:latin typeface="HelveticaNeueLT Std" panose="020B0604020202020204" pitchFamily="34" charset="0"/>
              </a:endParaRPr>
            </a:p>
          </p:txBody>
        </p:sp>
        <p:pic>
          <p:nvPicPr>
            <p:cNvPr id="38" name="Picture 9" descr="C:\Users\yhwang\Desktop\WW Design\Multimode Icons\twitter-01.png"/>
            <p:cNvPicPr>
              <a:picLocks noChangeAspect="1" noChangeArrowheads="1"/>
            </p:cNvPicPr>
            <p:nvPr userDrawn="1"/>
          </p:nvPicPr>
          <p:blipFill>
            <a:blip r:embed="rId14" cstate="email">
              <a:extLst>
                <a:ext uri="{28A0092B-C50C-407E-A947-70E740481C1C}">
                  <a14:useLocalDpi xmlns:a14="http://schemas.microsoft.com/office/drawing/2010/main" val="0"/>
                </a:ext>
              </a:extLst>
            </a:blip>
            <a:srcRect/>
            <a:stretch>
              <a:fillRect/>
            </a:stretch>
          </p:blipFill>
          <p:spPr bwMode="auto">
            <a:xfrm>
              <a:off x="3094779" y="5468108"/>
              <a:ext cx="310896" cy="310896"/>
            </a:xfrm>
            <a:prstGeom prst="rect">
              <a:avLst/>
            </a:prstGeom>
            <a:noFill/>
          </p:spPr>
        </p:pic>
      </p:grpSp>
      <p:grpSp>
        <p:nvGrpSpPr>
          <p:cNvPr id="39" name="Group 38"/>
          <p:cNvGrpSpPr/>
          <p:nvPr userDrawn="1"/>
        </p:nvGrpSpPr>
        <p:grpSpPr>
          <a:xfrm>
            <a:off x="953675" y="5468108"/>
            <a:ext cx="310977" cy="310896"/>
            <a:chOff x="953427" y="5468108"/>
            <a:chExt cx="310896" cy="310896"/>
          </a:xfrm>
        </p:grpSpPr>
        <p:sp>
          <p:nvSpPr>
            <p:cNvPr id="40" name="Oval 39"/>
            <p:cNvSpPr/>
            <p:nvPr userDrawn="1"/>
          </p:nvSpPr>
          <p:spPr>
            <a:xfrm>
              <a:off x="953427" y="5468108"/>
              <a:ext cx="310896" cy="31089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1218987"/>
              <a:endParaRPr lang="en-US" sz="2400" dirty="0">
                <a:solidFill>
                  <a:prstClr val="white"/>
                </a:solidFill>
                <a:latin typeface="HelveticaNeueLT Std" panose="020B0604020202020204" pitchFamily="34" charset="0"/>
              </a:endParaRPr>
            </a:p>
          </p:txBody>
        </p:sp>
        <p:pic>
          <p:nvPicPr>
            <p:cNvPr id="41" name="Picture 5" descr="C:\Users\yhwang\Desktop\WW Design\Multimode Icons\globe-01.png"/>
            <p:cNvPicPr>
              <a:picLocks noChangeAspect="1" noChangeArrowheads="1"/>
            </p:cNvPicPr>
            <p:nvPr userDrawn="1"/>
          </p:nvPicPr>
          <p:blipFill>
            <a:blip r:embed="rId15" cstate="email">
              <a:extLst>
                <a:ext uri="{28A0092B-C50C-407E-A947-70E740481C1C}">
                  <a14:useLocalDpi xmlns:a14="http://schemas.microsoft.com/office/drawing/2010/main" val="0"/>
                </a:ext>
              </a:extLst>
            </a:blip>
            <a:srcRect/>
            <a:stretch>
              <a:fillRect/>
            </a:stretch>
          </p:blipFill>
          <p:spPr bwMode="auto">
            <a:xfrm>
              <a:off x="980859" y="5495540"/>
              <a:ext cx="256032" cy="256032"/>
            </a:xfrm>
            <a:prstGeom prst="rect">
              <a:avLst/>
            </a:prstGeom>
            <a:noFill/>
          </p:spPr>
        </p:pic>
      </p:grpSp>
      <p:grpSp>
        <p:nvGrpSpPr>
          <p:cNvPr id="42" name="Group 41"/>
          <p:cNvGrpSpPr/>
          <p:nvPr userDrawn="1"/>
        </p:nvGrpSpPr>
        <p:grpSpPr>
          <a:xfrm>
            <a:off x="2356468" y="5442941"/>
            <a:ext cx="365855" cy="365760"/>
            <a:chOff x="2355828" y="5442941"/>
            <a:chExt cx="365760" cy="365760"/>
          </a:xfrm>
        </p:grpSpPr>
        <p:sp>
          <p:nvSpPr>
            <p:cNvPr id="43" name="Oval 42"/>
            <p:cNvSpPr/>
            <p:nvPr userDrawn="1"/>
          </p:nvSpPr>
          <p:spPr>
            <a:xfrm>
              <a:off x="2380995" y="5468108"/>
              <a:ext cx="310896" cy="31089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1218987"/>
              <a:endParaRPr lang="en-US" sz="2400" dirty="0">
                <a:solidFill>
                  <a:prstClr val="white"/>
                </a:solidFill>
                <a:latin typeface="HelveticaNeueLT Std" panose="020B0604020202020204" pitchFamily="34" charset="0"/>
              </a:endParaRPr>
            </a:p>
          </p:txBody>
        </p:sp>
        <p:pic>
          <p:nvPicPr>
            <p:cNvPr id="44" name="Picture 2" descr="C:\Users\yhwang\Desktop\WW Design\Multimode Icons\chain-01.png"/>
            <p:cNvPicPr>
              <a:picLocks noChangeAspect="1" noChangeArrowheads="1"/>
            </p:cNvPicPr>
            <p:nvPr userDrawn="1"/>
          </p:nvPicPr>
          <p:blipFill>
            <a:blip r:embed="rId16" cstate="email">
              <a:extLst>
                <a:ext uri="{28A0092B-C50C-407E-A947-70E740481C1C}">
                  <a14:useLocalDpi xmlns:a14="http://schemas.microsoft.com/office/drawing/2010/main" val="0"/>
                </a:ext>
              </a:extLst>
            </a:blip>
            <a:srcRect/>
            <a:stretch>
              <a:fillRect/>
            </a:stretch>
          </p:blipFill>
          <p:spPr bwMode="auto">
            <a:xfrm>
              <a:off x="2355828" y="5442941"/>
              <a:ext cx="365760" cy="365760"/>
            </a:xfrm>
            <a:prstGeom prst="rect">
              <a:avLst/>
            </a:prstGeom>
            <a:noFill/>
          </p:spPr>
        </p:pic>
      </p:grpSp>
      <p:grpSp>
        <p:nvGrpSpPr>
          <p:cNvPr id="45" name="Group 44"/>
          <p:cNvGrpSpPr/>
          <p:nvPr userDrawn="1"/>
        </p:nvGrpSpPr>
        <p:grpSpPr>
          <a:xfrm>
            <a:off x="5237521" y="5468108"/>
            <a:ext cx="310977" cy="310896"/>
            <a:chOff x="5236131" y="5468108"/>
            <a:chExt cx="310896" cy="310896"/>
          </a:xfrm>
        </p:grpSpPr>
        <p:sp>
          <p:nvSpPr>
            <p:cNvPr id="46" name="Oval 45"/>
            <p:cNvSpPr/>
            <p:nvPr userDrawn="1"/>
          </p:nvSpPr>
          <p:spPr>
            <a:xfrm>
              <a:off x="5236131" y="5468108"/>
              <a:ext cx="310896" cy="31089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1218987"/>
              <a:endParaRPr lang="en-US" sz="2400" dirty="0">
                <a:solidFill>
                  <a:prstClr val="white"/>
                </a:solidFill>
                <a:latin typeface="HelveticaNeueLT Std" panose="020B0604020202020204" pitchFamily="34" charset="0"/>
              </a:endParaRPr>
            </a:p>
          </p:txBody>
        </p:sp>
        <p:pic>
          <p:nvPicPr>
            <p:cNvPr id="47" name="Picture 46" descr="C:\Users\yhwang\Desktop\WW Design\Multimode Icons\facebook-01.png"/>
            <p:cNvPicPr>
              <a:picLocks noChangeAspect="1" noChangeArrowheads="1"/>
            </p:cNvPicPr>
            <p:nvPr userDrawn="1"/>
          </p:nvPicPr>
          <p:blipFill>
            <a:blip r:embed="rId17" cstate="email">
              <a:extLst>
                <a:ext uri="{28A0092B-C50C-407E-A947-70E740481C1C}">
                  <a14:useLocalDpi xmlns:a14="http://schemas.microsoft.com/office/drawing/2010/main" val="0"/>
                </a:ext>
              </a:extLst>
            </a:blip>
            <a:srcRect/>
            <a:stretch>
              <a:fillRect/>
            </a:stretch>
          </p:blipFill>
          <p:spPr bwMode="auto">
            <a:xfrm>
              <a:off x="5236131" y="5468108"/>
              <a:ext cx="310896" cy="310896"/>
            </a:xfrm>
            <a:prstGeom prst="rect">
              <a:avLst/>
            </a:prstGeom>
            <a:noFill/>
          </p:spPr>
        </p:pic>
      </p:grpSp>
      <p:grpSp>
        <p:nvGrpSpPr>
          <p:cNvPr id="48" name="Group 47"/>
          <p:cNvGrpSpPr/>
          <p:nvPr userDrawn="1"/>
        </p:nvGrpSpPr>
        <p:grpSpPr>
          <a:xfrm>
            <a:off x="4524515" y="5468108"/>
            <a:ext cx="310977" cy="310896"/>
            <a:chOff x="4523337" y="5468108"/>
            <a:chExt cx="310896" cy="310896"/>
          </a:xfrm>
        </p:grpSpPr>
        <p:sp>
          <p:nvSpPr>
            <p:cNvPr id="49" name="Oval 48"/>
            <p:cNvSpPr/>
            <p:nvPr userDrawn="1"/>
          </p:nvSpPr>
          <p:spPr>
            <a:xfrm>
              <a:off x="4523337" y="5468108"/>
              <a:ext cx="310896" cy="310896"/>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1218987"/>
              <a:endParaRPr lang="en-US" sz="2400" dirty="0">
                <a:solidFill>
                  <a:prstClr val="white"/>
                </a:solidFill>
                <a:latin typeface="HelveticaNeueLT Std" panose="020B0604020202020204" pitchFamily="34" charset="0"/>
              </a:endParaRPr>
            </a:p>
          </p:txBody>
        </p:sp>
        <p:pic>
          <p:nvPicPr>
            <p:cNvPr id="50" name="Picture 7" descr="C:\Users\yhwang\Desktop\WW Design\Multimode Icons\server-01.png"/>
            <p:cNvPicPr>
              <a:picLocks noChangeAspect="1" noChangeArrowheads="1"/>
            </p:cNvPicPr>
            <p:nvPr userDrawn="1"/>
          </p:nvPicPr>
          <p:blipFill>
            <a:blip r:embed="rId18" cstate="email">
              <a:extLst>
                <a:ext uri="{28A0092B-C50C-407E-A947-70E740481C1C}">
                  <a14:useLocalDpi xmlns:a14="http://schemas.microsoft.com/office/drawing/2010/main" val="0"/>
                </a:ext>
              </a:extLst>
            </a:blip>
            <a:srcRect/>
            <a:stretch>
              <a:fillRect/>
            </a:stretch>
          </p:blipFill>
          <p:spPr bwMode="auto">
            <a:xfrm>
              <a:off x="4523337" y="5468108"/>
              <a:ext cx="310896" cy="310896"/>
            </a:xfrm>
            <a:prstGeom prst="rect">
              <a:avLst/>
            </a:prstGeom>
            <a:noFill/>
          </p:spPr>
        </p:pic>
      </p:grpSp>
      <p:grpSp>
        <p:nvGrpSpPr>
          <p:cNvPr id="52" name="Group 51"/>
          <p:cNvGrpSpPr/>
          <p:nvPr userDrawn="1"/>
        </p:nvGrpSpPr>
        <p:grpSpPr>
          <a:xfrm>
            <a:off x="4881005" y="5468108"/>
            <a:ext cx="310977" cy="310896"/>
            <a:chOff x="4879734" y="5468108"/>
            <a:chExt cx="310896" cy="310896"/>
          </a:xfrm>
        </p:grpSpPr>
        <p:sp>
          <p:nvSpPr>
            <p:cNvPr id="53" name="Oval 52"/>
            <p:cNvSpPr/>
            <p:nvPr userDrawn="1"/>
          </p:nvSpPr>
          <p:spPr>
            <a:xfrm>
              <a:off x="4879734" y="5468108"/>
              <a:ext cx="310896" cy="31089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1218987"/>
              <a:endParaRPr lang="en-US" sz="2400" dirty="0">
                <a:solidFill>
                  <a:prstClr val="white"/>
                </a:solidFill>
                <a:latin typeface="HelveticaNeueLT Std" panose="020B0604020202020204" pitchFamily="34" charset="0"/>
              </a:endParaRPr>
            </a:p>
          </p:txBody>
        </p:sp>
        <p:pic>
          <p:nvPicPr>
            <p:cNvPr id="57" name="Picture 6" descr="C:\Users\yhwang\Desktop\WW Design\Multimode Icons\network-01.png"/>
            <p:cNvPicPr>
              <a:picLocks noChangeAspect="1" noChangeArrowheads="1"/>
            </p:cNvPicPr>
            <p:nvPr userDrawn="1"/>
          </p:nvPicPr>
          <p:blipFill>
            <a:blip r:embed="rId19" cstate="email">
              <a:extLst>
                <a:ext uri="{28A0092B-C50C-407E-A947-70E740481C1C}">
                  <a14:useLocalDpi xmlns:a14="http://schemas.microsoft.com/office/drawing/2010/main" val="0"/>
                </a:ext>
              </a:extLst>
            </a:blip>
            <a:srcRect/>
            <a:stretch>
              <a:fillRect/>
            </a:stretch>
          </p:blipFill>
          <p:spPr bwMode="auto">
            <a:xfrm>
              <a:off x="4879734" y="5468108"/>
              <a:ext cx="310896" cy="310896"/>
            </a:xfrm>
            <a:prstGeom prst="rect">
              <a:avLst/>
            </a:prstGeom>
            <a:noFill/>
          </p:spPr>
        </p:pic>
      </p:grpSp>
      <p:grpSp>
        <p:nvGrpSpPr>
          <p:cNvPr id="58" name="Group 57"/>
          <p:cNvGrpSpPr/>
          <p:nvPr userDrawn="1"/>
        </p:nvGrpSpPr>
        <p:grpSpPr>
          <a:xfrm>
            <a:off x="5951491" y="5468108"/>
            <a:ext cx="310977" cy="310896"/>
            <a:chOff x="5949915" y="5468108"/>
            <a:chExt cx="310896" cy="310896"/>
          </a:xfrm>
        </p:grpSpPr>
        <p:sp>
          <p:nvSpPr>
            <p:cNvPr id="59" name="Oval 58"/>
            <p:cNvSpPr/>
            <p:nvPr userDrawn="1"/>
          </p:nvSpPr>
          <p:spPr>
            <a:xfrm>
              <a:off x="5949915" y="5468108"/>
              <a:ext cx="310896" cy="31089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1218987"/>
              <a:endParaRPr lang="en-US" sz="2400" dirty="0">
                <a:solidFill>
                  <a:prstClr val="white"/>
                </a:solidFill>
                <a:latin typeface="HelveticaNeueLT Std" panose="020B0604020202020204" pitchFamily="34" charset="0"/>
              </a:endParaRPr>
            </a:p>
          </p:txBody>
        </p:sp>
        <p:pic>
          <p:nvPicPr>
            <p:cNvPr id="60" name="Picture 8" descr="C:\Users\yhwang\Desktop\WW Design\Multimode Icons\think_light-01.png"/>
            <p:cNvPicPr>
              <a:picLocks noChangeAspect="1" noChangeArrowheads="1"/>
            </p:cNvPicPr>
            <p:nvPr userDrawn="1"/>
          </p:nvPicPr>
          <p:blipFill>
            <a:blip r:embed="rId20" cstate="email">
              <a:extLst>
                <a:ext uri="{28A0092B-C50C-407E-A947-70E740481C1C}">
                  <a14:useLocalDpi xmlns:a14="http://schemas.microsoft.com/office/drawing/2010/main" val="0"/>
                </a:ext>
              </a:extLst>
            </a:blip>
            <a:srcRect/>
            <a:stretch>
              <a:fillRect/>
            </a:stretch>
          </p:blipFill>
          <p:spPr bwMode="auto">
            <a:xfrm>
              <a:off x="5949915" y="5468108"/>
              <a:ext cx="310896" cy="310896"/>
            </a:xfrm>
            <a:prstGeom prst="rect">
              <a:avLst/>
            </a:prstGeom>
            <a:noFill/>
          </p:spPr>
        </p:pic>
      </p:grpSp>
      <p:pic>
        <p:nvPicPr>
          <p:cNvPr id="61" name="Picture 60"/>
          <p:cNvPicPr>
            <a:picLocks noChangeAspect="1"/>
          </p:cNvPicPr>
          <p:nvPr userDrawn="1"/>
        </p:nvPicPr>
        <p:blipFill>
          <a:blip r:embed="rId21" cstate="email">
            <a:extLst>
              <a:ext uri="{28A0092B-C50C-407E-A947-70E740481C1C}">
                <a14:useLocalDpi xmlns:a14="http://schemas.microsoft.com/office/drawing/2010/main" val="0"/>
              </a:ext>
            </a:extLst>
          </a:blip>
          <a:stretch>
            <a:fillRect/>
          </a:stretch>
        </p:blipFill>
        <p:spPr>
          <a:xfrm rot="16200000">
            <a:off x="10586744" y="3056012"/>
            <a:ext cx="2412866" cy="803995"/>
          </a:xfrm>
          <a:prstGeom prst="rect">
            <a:avLst/>
          </a:prstGeom>
        </p:spPr>
      </p:pic>
    </p:spTree>
    <p:extLst>
      <p:ext uri="{BB962C8B-B14F-4D97-AF65-F5344CB8AC3E}">
        <p14:creationId xmlns:p14="http://schemas.microsoft.com/office/powerpoint/2010/main" val="3555349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Title Slide_Picture">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26" y="893"/>
            <a:ext cx="12193590" cy="6857107"/>
          </a:xfrm>
          <a:prstGeom prst="rect">
            <a:avLst/>
          </a:prstGeom>
        </p:spPr>
      </p:pic>
      <p:sp>
        <p:nvSpPr>
          <p:cNvPr id="56" name="Title 16"/>
          <p:cNvSpPr>
            <a:spLocks noGrp="1"/>
          </p:cNvSpPr>
          <p:nvPr>
            <p:ph type="title" hasCustomPrompt="1"/>
          </p:nvPr>
        </p:nvSpPr>
        <p:spPr bwMode="gray">
          <a:xfrm>
            <a:off x="548783" y="2048256"/>
            <a:ext cx="8725648" cy="1581912"/>
          </a:xfrm>
          <a:prstGeom prst="rect">
            <a:avLst/>
          </a:prstGeom>
        </p:spPr>
        <p:txBody>
          <a:bodyPr lIns="0" tIns="60949" rIns="121899" bIns="60949" anchor="b" anchorCtr="0"/>
          <a:lstStyle>
            <a:lvl1pPr marL="0" algn="l" defTabSz="1218987" rtl="0" eaLnBrk="1" latinLnBrk="0" hangingPunct="1">
              <a:lnSpc>
                <a:spcPts val="5800"/>
              </a:lnSpc>
              <a:spcBef>
                <a:spcPct val="0"/>
              </a:spcBef>
              <a:buNone/>
              <a:defRPr lang="en-US" sz="6000" b="0" kern="1200" cap="none" spc="0" baseline="0" dirty="0">
                <a:solidFill>
                  <a:schemeClr val="tx1"/>
                </a:solidFill>
                <a:latin typeface="メイリオ" panose="020B0604030504040204" pitchFamily="50" charset="-128"/>
                <a:ea typeface="メイリオ" panose="020B0604030504040204" pitchFamily="50" charset="-128"/>
                <a:cs typeface="Arial" pitchFamily="34" charset="0"/>
              </a:defRPr>
            </a:lvl1pPr>
          </a:lstStyle>
          <a:p>
            <a:r>
              <a:rPr lang="en-US" dirty="0"/>
              <a:t>Click to edit text, two lines maximum</a:t>
            </a:r>
          </a:p>
        </p:txBody>
      </p:sp>
      <p:sp>
        <p:nvSpPr>
          <p:cNvPr id="62" name="Footer Placeholder 61"/>
          <p:cNvSpPr>
            <a:spLocks noGrp="1"/>
          </p:cNvSpPr>
          <p:nvPr>
            <p:ph type="ftr" sz="quarter" idx="10"/>
          </p:nvPr>
        </p:nvSpPr>
        <p:spPr>
          <a:xfrm>
            <a:off x="548783" y="6473952"/>
            <a:ext cx="3861806" cy="153888"/>
          </a:xfrm>
        </p:spPr>
        <p:txBody>
          <a:bodyPr lIns="0"/>
          <a:lstStyle>
            <a:lvl1pPr>
              <a:defRPr cap="none">
                <a:latin typeface="メイリオ" panose="020B0604030504040204" pitchFamily="50" charset="-128"/>
                <a:ea typeface="メイリオ" panose="020B0604030504040204" pitchFamily="50" charset="-128"/>
              </a:defRPr>
            </a:lvl1pPr>
          </a:lstStyle>
          <a:p>
            <a:r>
              <a:rPr lang="en-US" sz="1000">
                <a:solidFill>
                  <a:srgbClr val="939598"/>
                </a:solidFill>
                <a:cs typeface="Arial" pitchFamily="34" charset="0"/>
              </a:rPr>
              <a:t>2015 Lenovo Internal. All rights reserved.</a:t>
            </a:r>
            <a:endParaRPr lang="en-US" sz="1000" dirty="0">
              <a:solidFill>
                <a:srgbClr val="939598"/>
              </a:solidFill>
              <a:cs typeface="Arial" pitchFamily="34" charset="0"/>
            </a:endParaRPr>
          </a:p>
        </p:txBody>
      </p:sp>
      <p:sp>
        <p:nvSpPr>
          <p:cNvPr id="55" name="Subtitle 2"/>
          <p:cNvSpPr>
            <a:spLocks noGrp="1"/>
          </p:cNvSpPr>
          <p:nvPr>
            <p:ph type="subTitle" idx="1" hasCustomPrompt="1"/>
          </p:nvPr>
        </p:nvSpPr>
        <p:spPr bwMode="gray">
          <a:xfrm>
            <a:off x="548783" y="4059936"/>
            <a:ext cx="8716502" cy="457200"/>
          </a:xfrm>
          <a:prstGeom prst="rect">
            <a:avLst/>
          </a:prstGeom>
        </p:spPr>
        <p:txBody>
          <a:bodyPr lIns="0" tIns="0" rIns="0" bIns="0" anchor="b" anchorCtr="0"/>
          <a:lstStyle>
            <a:lvl1pPr marL="0" indent="0" algn="l" defTabSz="1218987" rtl="0" eaLnBrk="1" latinLnBrk="0" hangingPunct="1">
              <a:lnSpc>
                <a:spcPct val="90000"/>
              </a:lnSpc>
              <a:spcBef>
                <a:spcPct val="0"/>
              </a:spcBef>
              <a:buNone/>
              <a:defRPr lang="en-US" sz="2400" b="0" kern="1200" cap="none" spc="0" baseline="0" dirty="0">
                <a:solidFill>
                  <a:schemeClr val="tx1"/>
                </a:solidFill>
                <a:latin typeface="メイリオ" panose="020B0604030504040204" pitchFamily="50" charset="-128"/>
                <a:ea typeface="メイリオ" panose="020B0604030504040204" pitchFamily="50" charset="-128"/>
                <a:cs typeface="Arial" pitchFamily="34" charset="0"/>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dirty="0"/>
              <a:t>Click to edit subtitle placeholder</a:t>
            </a:r>
          </a:p>
        </p:txBody>
      </p:sp>
      <p:sp>
        <p:nvSpPr>
          <p:cNvPr id="5" name="Text Placeholder 4"/>
          <p:cNvSpPr>
            <a:spLocks noGrp="1"/>
          </p:cNvSpPr>
          <p:nvPr>
            <p:ph type="body" sz="quarter" idx="11"/>
          </p:nvPr>
        </p:nvSpPr>
        <p:spPr>
          <a:xfrm>
            <a:off x="548783" y="4800600"/>
            <a:ext cx="6411614" cy="512064"/>
          </a:xfrm>
          <a:prstGeom prst="rect">
            <a:avLst/>
          </a:prstGeom>
        </p:spPr>
        <p:txBody>
          <a:bodyPr lIns="0" tIns="0" rIns="0" bIns="0"/>
          <a:lstStyle>
            <a:lvl1pPr marL="0" indent="0">
              <a:buFontTx/>
              <a:buNone/>
              <a:defRPr sz="1600">
                <a:latin typeface="メイリオ" panose="020B0604030504040204" pitchFamily="50" charset="-128"/>
                <a:ea typeface="メイリオ" panose="020B0604030504040204" pitchFamily="50" charset="-128"/>
              </a:defRPr>
            </a:lvl1pPr>
          </a:lstStyle>
          <a:p>
            <a:pPr lvl="0"/>
            <a:r>
              <a:rPr lang="en-US" dirty="0"/>
              <a:t>Click to edit Master text styles</a:t>
            </a:r>
          </a:p>
          <a:p>
            <a:pPr lvl="0"/>
            <a:endParaRPr lang="en-US" dirty="0"/>
          </a:p>
        </p:txBody>
      </p:sp>
      <p:pic>
        <p:nvPicPr>
          <p:cNvPr id="23" name="Picture 2" descr="C:\Users\kathyp\Documents\00_Brand-Resources\Multimode Elements\Multimode Icons\PNG\Multimode-Icon_HANG.png"/>
          <p:cNvPicPr>
            <a:picLocks noChangeAspect="1" noChangeArrowheads="1"/>
          </p:cNvPicPr>
          <p:nvPr userDrawn="1"/>
        </p:nvPicPr>
        <p:blipFill>
          <a:blip r:embed="rId3" cstate="email">
            <a:extLst>
              <a:ext uri="{28A0092B-C50C-407E-A947-70E740481C1C}">
                <a14:useLocalDpi xmlns:a14="http://schemas.microsoft.com/office/drawing/2010/main" val="0"/>
              </a:ext>
            </a:extLst>
          </a:blip>
          <a:srcRect/>
          <a:stretch>
            <a:fillRect/>
          </a:stretch>
        </p:blipFill>
        <p:spPr bwMode="auto">
          <a:xfrm>
            <a:off x="596195" y="5468108"/>
            <a:ext cx="311967" cy="311886"/>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3" descr="C:\Users\kathyp\Documents\00_Brand-Resources\Multimode Elements\Multimode Icons\PNG\Multimode-Icon_HOLD.png"/>
          <p:cNvPicPr>
            <a:picLocks noChangeAspect="1" noChangeArrowheads="1"/>
          </p:cNvPicPr>
          <p:nvPr userDrawn="1"/>
        </p:nvPicPr>
        <p:blipFill>
          <a:blip r:embed="rId4" cstate="email">
            <a:extLst>
              <a:ext uri="{28A0092B-C50C-407E-A947-70E740481C1C}">
                <a14:useLocalDpi xmlns:a14="http://schemas.microsoft.com/office/drawing/2010/main" val="0"/>
              </a:ext>
            </a:extLst>
          </a:blip>
          <a:srcRect/>
          <a:stretch>
            <a:fillRect/>
          </a:stretch>
        </p:blipFill>
        <p:spPr bwMode="auto">
          <a:xfrm>
            <a:off x="1310165" y="5468108"/>
            <a:ext cx="311967" cy="311886"/>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4" descr="C:\Users\kathyp\Documents\00_Brand-Resources\Multimode Elements\Multimode Icons\PNG\Multimode-Icon_LAPTOP.png"/>
          <p:cNvPicPr>
            <a:picLocks noChangeAspect="1" noChangeArrowheads="1"/>
          </p:cNvPicPr>
          <p:nvPr userDrawn="1"/>
        </p:nvPicPr>
        <p:blipFill>
          <a:blip r:embed="rId5" cstate="email">
            <a:extLst>
              <a:ext uri="{28A0092B-C50C-407E-A947-70E740481C1C}">
                <a14:useLocalDpi xmlns:a14="http://schemas.microsoft.com/office/drawing/2010/main" val="0"/>
              </a:ext>
            </a:extLst>
          </a:blip>
          <a:srcRect/>
          <a:stretch>
            <a:fillRect/>
          </a:stretch>
        </p:blipFill>
        <p:spPr bwMode="auto">
          <a:xfrm>
            <a:off x="1667645" y="5468108"/>
            <a:ext cx="311967" cy="311886"/>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5" descr="C:\Users\kathyp\Documents\00_Brand-Resources\Multimode Elements\Multimode Icons\PNG\Multimode-Icon_STAND.png"/>
          <p:cNvPicPr>
            <a:picLocks noChangeAspect="1" noChangeArrowheads="1"/>
          </p:cNvPicPr>
          <p:nvPr userDrawn="1"/>
        </p:nvPicPr>
        <p:blipFill>
          <a:blip r:embed="rId6" cstate="email">
            <a:extLst>
              <a:ext uri="{28A0092B-C50C-407E-A947-70E740481C1C}">
                <a14:useLocalDpi xmlns:a14="http://schemas.microsoft.com/office/drawing/2010/main" val="0"/>
              </a:ext>
            </a:extLst>
          </a:blip>
          <a:srcRect/>
          <a:stretch>
            <a:fillRect/>
          </a:stretch>
        </p:blipFill>
        <p:spPr bwMode="auto">
          <a:xfrm>
            <a:off x="2738105" y="5468108"/>
            <a:ext cx="311967" cy="311886"/>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6" descr="C:\Users\kathyp\Documents\00_Brand-Resources\Multimode Elements\Multimode Icons\PNG\Multimode-Icon_STAND-Tablet.png"/>
          <p:cNvPicPr>
            <a:picLocks noChangeAspect="1" noChangeArrowheads="1"/>
          </p:cNvPicPr>
          <p:nvPr userDrawn="1"/>
        </p:nvPicPr>
        <p:blipFill>
          <a:blip r:embed="rId7" cstate="email">
            <a:extLst>
              <a:ext uri="{28A0092B-C50C-407E-A947-70E740481C1C}">
                <a14:useLocalDpi xmlns:a14="http://schemas.microsoft.com/office/drawing/2010/main" val="0"/>
              </a:ext>
            </a:extLst>
          </a:blip>
          <a:srcRect/>
          <a:stretch>
            <a:fillRect/>
          </a:stretch>
        </p:blipFill>
        <p:spPr bwMode="auto">
          <a:xfrm>
            <a:off x="3452075" y="5468108"/>
            <a:ext cx="311967" cy="311886"/>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7" descr="C:\Users\kathyp\Documents\00_Brand-Resources\Multimode Elements\Multimode Icons\PNG\Multimode-Icon_TABLE.png"/>
          <p:cNvPicPr>
            <a:picLocks noChangeAspect="1" noChangeArrowheads="1"/>
          </p:cNvPicPr>
          <p:nvPr userDrawn="1"/>
        </p:nvPicPr>
        <p:blipFill>
          <a:blip r:embed="rId8" cstate="email">
            <a:extLst>
              <a:ext uri="{28A0092B-C50C-407E-A947-70E740481C1C}">
                <a14:useLocalDpi xmlns:a14="http://schemas.microsoft.com/office/drawing/2010/main" val="0"/>
              </a:ext>
            </a:extLst>
          </a:blip>
          <a:srcRect/>
          <a:stretch>
            <a:fillRect/>
          </a:stretch>
        </p:blipFill>
        <p:spPr bwMode="auto">
          <a:xfrm>
            <a:off x="3809555" y="5468108"/>
            <a:ext cx="311967" cy="311886"/>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8" descr="C:\Users\kathyp\Documents\00_Brand-Resources\Multimode Elements\Multimode Icons\PNG\Multimode-Icon_TABLET.png"/>
          <p:cNvPicPr>
            <a:picLocks noChangeAspect="1" noChangeArrowheads="1"/>
          </p:cNvPicPr>
          <p:nvPr userDrawn="1"/>
        </p:nvPicPr>
        <p:blipFill>
          <a:blip r:embed="rId9" cstate="email">
            <a:extLst>
              <a:ext uri="{28A0092B-C50C-407E-A947-70E740481C1C}">
                <a14:useLocalDpi xmlns:a14="http://schemas.microsoft.com/office/drawing/2010/main" val="0"/>
              </a:ext>
            </a:extLst>
          </a:blip>
          <a:srcRect/>
          <a:stretch>
            <a:fillRect/>
          </a:stretch>
        </p:blipFill>
        <p:spPr bwMode="auto">
          <a:xfrm>
            <a:off x="4167035" y="5468108"/>
            <a:ext cx="311967" cy="311886"/>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9" descr="C:\Users\kathyp\Documents\00_Brand-Resources\Multimode Elements\Multimode Icons\PNG\Multimode-Icon_TENT.png"/>
          <p:cNvPicPr>
            <a:picLocks noChangeAspect="1" noChangeArrowheads="1"/>
          </p:cNvPicPr>
          <p:nvPr userDrawn="1"/>
        </p:nvPicPr>
        <p:blipFill>
          <a:blip r:embed="rId10" cstate="email">
            <a:extLst>
              <a:ext uri="{28A0092B-C50C-407E-A947-70E740481C1C}">
                <a14:useLocalDpi xmlns:a14="http://schemas.microsoft.com/office/drawing/2010/main" val="0"/>
              </a:ext>
            </a:extLst>
          </a:blip>
          <a:srcRect/>
          <a:stretch>
            <a:fillRect/>
          </a:stretch>
        </p:blipFill>
        <p:spPr bwMode="auto">
          <a:xfrm>
            <a:off x="5594011" y="5468108"/>
            <a:ext cx="311967" cy="311886"/>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10" descr="C:\Users\kathyp\Documents\00_Brand-Resources\Multimode Elements\Multimode Icons\PNG\Multimode-Icon_TILT.png"/>
          <p:cNvPicPr>
            <a:picLocks noChangeAspect="1" noChangeArrowheads="1"/>
          </p:cNvPicPr>
          <p:nvPr userDrawn="1"/>
        </p:nvPicPr>
        <p:blipFill>
          <a:blip r:embed="rId11" cstate="email">
            <a:extLst>
              <a:ext uri="{28A0092B-C50C-407E-A947-70E740481C1C}">
                <a14:useLocalDpi xmlns:a14="http://schemas.microsoft.com/office/drawing/2010/main" val="0"/>
              </a:ext>
            </a:extLst>
          </a:blip>
          <a:srcRect/>
          <a:stretch>
            <a:fillRect/>
          </a:stretch>
        </p:blipFill>
        <p:spPr bwMode="auto">
          <a:xfrm>
            <a:off x="6307981" y="5468108"/>
            <a:ext cx="311967" cy="311886"/>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11" descr="C:\Users\kathyp\Documents\00_Brand-Resources\Multimode Elements\Multimode Icons\PNG\Multimode-Icon_TV.png"/>
          <p:cNvPicPr>
            <a:picLocks noChangeAspect="1" noChangeArrowheads="1"/>
          </p:cNvPicPr>
          <p:nvPr userDrawn="1"/>
        </p:nvPicPr>
        <p:blipFill>
          <a:blip r:embed="rId12" cstate="email">
            <a:extLst>
              <a:ext uri="{28A0092B-C50C-407E-A947-70E740481C1C}">
                <a14:useLocalDpi xmlns:a14="http://schemas.microsoft.com/office/drawing/2010/main" val="0"/>
              </a:ext>
            </a:extLst>
          </a:blip>
          <a:srcRect/>
          <a:stretch>
            <a:fillRect/>
          </a:stretch>
        </p:blipFill>
        <p:spPr bwMode="auto">
          <a:xfrm>
            <a:off x="6665469" y="5468108"/>
            <a:ext cx="311967" cy="311886"/>
          </a:xfrm>
          <a:prstGeom prst="rect">
            <a:avLst/>
          </a:prstGeom>
          <a:noFill/>
          <a:extLst>
            <a:ext uri="{909E8E84-426E-40DD-AFC4-6F175D3DCCD1}">
              <a14:hiddenFill xmlns:a14="http://schemas.microsoft.com/office/drawing/2010/main">
                <a:solidFill>
                  <a:srgbClr val="FFFFFF"/>
                </a:solidFill>
              </a14:hiddenFill>
            </a:ext>
          </a:extLst>
        </p:spPr>
      </p:pic>
      <p:grpSp>
        <p:nvGrpSpPr>
          <p:cNvPr id="33" name="Group 32"/>
          <p:cNvGrpSpPr/>
          <p:nvPr userDrawn="1"/>
        </p:nvGrpSpPr>
        <p:grpSpPr>
          <a:xfrm>
            <a:off x="2025125" y="5468108"/>
            <a:ext cx="310977" cy="310896"/>
            <a:chOff x="2024598" y="5468108"/>
            <a:chExt cx="310896" cy="310896"/>
          </a:xfrm>
        </p:grpSpPr>
        <p:sp>
          <p:nvSpPr>
            <p:cNvPr id="34" name="Oval 33"/>
            <p:cNvSpPr/>
            <p:nvPr userDrawn="1"/>
          </p:nvSpPr>
          <p:spPr>
            <a:xfrm>
              <a:off x="2024598" y="5468108"/>
              <a:ext cx="310896" cy="31089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1218987"/>
              <a:endParaRPr lang="en-US" sz="2400" dirty="0">
                <a:solidFill>
                  <a:prstClr val="white"/>
                </a:solidFill>
                <a:latin typeface="メイリオ" panose="020B0604030504040204" pitchFamily="50" charset="-128"/>
                <a:ea typeface="メイリオ" panose="020B0604030504040204" pitchFamily="50" charset="-128"/>
              </a:endParaRPr>
            </a:p>
          </p:txBody>
        </p:sp>
        <p:pic>
          <p:nvPicPr>
            <p:cNvPr id="35" name="Picture 34"/>
            <p:cNvPicPr>
              <a:picLocks noChangeAspect="1"/>
            </p:cNvPicPr>
            <p:nvPr userDrawn="1"/>
          </p:nvPicPr>
          <p:blipFill>
            <a:blip r:embed="rId13" cstate="email">
              <a:extLst>
                <a:ext uri="{28A0092B-C50C-407E-A947-70E740481C1C}">
                  <a14:useLocalDpi xmlns:a14="http://schemas.microsoft.com/office/drawing/2010/main" val="0"/>
                </a:ext>
              </a:extLst>
            </a:blip>
            <a:stretch>
              <a:fillRect/>
            </a:stretch>
          </p:blipFill>
          <p:spPr>
            <a:xfrm>
              <a:off x="2118814" y="5509256"/>
              <a:ext cx="122464" cy="228600"/>
            </a:xfrm>
            <a:prstGeom prst="rect">
              <a:avLst/>
            </a:prstGeom>
          </p:spPr>
        </p:pic>
      </p:grpSp>
      <p:grpSp>
        <p:nvGrpSpPr>
          <p:cNvPr id="36" name="Group 35"/>
          <p:cNvGrpSpPr/>
          <p:nvPr userDrawn="1"/>
        </p:nvGrpSpPr>
        <p:grpSpPr>
          <a:xfrm>
            <a:off x="3095585" y="5468108"/>
            <a:ext cx="310977" cy="310896"/>
            <a:chOff x="3094779" y="5468108"/>
            <a:chExt cx="310896" cy="310896"/>
          </a:xfrm>
        </p:grpSpPr>
        <p:sp>
          <p:nvSpPr>
            <p:cNvPr id="37" name="Oval 36"/>
            <p:cNvSpPr/>
            <p:nvPr userDrawn="1"/>
          </p:nvSpPr>
          <p:spPr>
            <a:xfrm>
              <a:off x="3094779" y="5468108"/>
              <a:ext cx="310896" cy="3108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1218987"/>
              <a:endParaRPr lang="en-US" sz="2400" dirty="0">
                <a:solidFill>
                  <a:prstClr val="white"/>
                </a:solidFill>
                <a:latin typeface="メイリオ" panose="020B0604030504040204" pitchFamily="50" charset="-128"/>
                <a:ea typeface="メイリオ" panose="020B0604030504040204" pitchFamily="50" charset="-128"/>
              </a:endParaRPr>
            </a:p>
          </p:txBody>
        </p:sp>
        <p:pic>
          <p:nvPicPr>
            <p:cNvPr id="38" name="Picture 9" descr="C:\Users\yhwang\Desktop\WW Design\Multimode Icons\twitter-01.png"/>
            <p:cNvPicPr>
              <a:picLocks noChangeAspect="1" noChangeArrowheads="1"/>
            </p:cNvPicPr>
            <p:nvPr userDrawn="1"/>
          </p:nvPicPr>
          <p:blipFill>
            <a:blip r:embed="rId14" cstate="email">
              <a:extLst>
                <a:ext uri="{28A0092B-C50C-407E-A947-70E740481C1C}">
                  <a14:useLocalDpi xmlns:a14="http://schemas.microsoft.com/office/drawing/2010/main" val="0"/>
                </a:ext>
              </a:extLst>
            </a:blip>
            <a:srcRect/>
            <a:stretch>
              <a:fillRect/>
            </a:stretch>
          </p:blipFill>
          <p:spPr bwMode="auto">
            <a:xfrm>
              <a:off x="3094779" y="5468108"/>
              <a:ext cx="310896" cy="310896"/>
            </a:xfrm>
            <a:prstGeom prst="rect">
              <a:avLst/>
            </a:prstGeom>
            <a:noFill/>
          </p:spPr>
        </p:pic>
      </p:grpSp>
      <p:grpSp>
        <p:nvGrpSpPr>
          <p:cNvPr id="39" name="Group 38"/>
          <p:cNvGrpSpPr/>
          <p:nvPr userDrawn="1"/>
        </p:nvGrpSpPr>
        <p:grpSpPr>
          <a:xfrm>
            <a:off x="953675" y="5468108"/>
            <a:ext cx="310977" cy="310896"/>
            <a:chOff x="953427" y="5468108"/>
            <a:chExt cx="310896" cy="310896"/>
          </a:xfrm>
        </p:grpSpPr>
        <p:sp>
          <p:nvSpPr>
            <p:cNvPr id="40" name="Oval 39"/>
            <p:cNvSpPr/>
            <p:nvPr userDrawn="1"/>
          </p:nvSpPr>
          <p:spPr>
            <a:xfrm>
              <a:off x="953427" y="5468108"/>
              <a:ext cx="310896" cy="31089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1218987"/>
              <a:endParaRPr lang="en-US" sz="2400" dirty="0">
                <a:solidFill>
                  <a:prstClr val="white"/>
                </a:solidFill>
                <a:latin typeface="メイリオ" panose="020B0604030504040204" pitchFamily="50" charset="-128"/>
                <a:ea typeface="メイリオ" panose="020B0604030504040204" pitchFamily="50" charset="-128"/>
              </a:endParaRPr>
            </a:p>
          </p:txBody>
        </p:sp>
        <p:pic>
          <p:nvPicPr>
            <p:cNvPr id="41" name="Picture 5" descr="C:\Users\yhwang\Desktop\WW Design\Multimode Icons\globe-01.png"/>
            <p:cNvPicPr>
              <a:picLocks noChangeAspect="1" noChangeArrowheads="1"/>
            </p:cNvPicPr>
            <p:nvPr userDrawn="1"/>
          </p:nvPicPr>
          <p:blipFill>
            <a:blip r:embed="rId15" cstate="email">
              <a:extLst>
                <a:ext uri="{28A0092B-C50C-407E-A947-70E740481C1C}">
                  <a14:useLocalDpi xmlns:a14="http://schemas.microsoft.com/office/drawing/2010/main" val="0"/>
                </a:ext>
              </a:extLst>
            </a:blip>
            <a:srcRect/>
            <a:stretch>
              <a:fillRect/>
            </a:stretch>
          </p:blipFill>
          <p:spPr bwMode="auto">
            <a:xfrm>
              <a:off x="980859" y="5495540"/>
              <a:ext cx="256032" cy="256032"/>
            </a:xfrm>
            <a:prstGeom prst="rect">
              <a:avLst/>
            </a:prstGeom>
            <a:noFill/>
          </p:spPr>
        </p:pic>
      </p:grpSp>
      <p:grpSp>
        <p:nvGrpSpPr>
          <p:cNvPr id="42" name="Group 41"/>
          <p:cNvGrpSpPr/>
          <p:nvPr userDrawn="1"/>
        </p:nvGrpSpPr>
        <p:grpSpPr>
          <a:xfrm>
            <a:off x="2356468" y="5442941"/>
            <a:ext cx="365855" cy="365760"/>
            <a:chOff x="2355828" y="5442941"/>
            <a:chExt cx="365760" cy="365760"/>
          </a:xfrm>
        </p:grpSpPr>
        <p:sp>
          <p:nvSpPr>
            <p:cNvPr id="43" name="Oval 42"/>
            <p:cNvSpPr/>
            <p:nvPr userDrawn="1"/>
          </p:nvSpPr>
          <p:spPr>
            <a:xfrm>
              <a:off x="2380995" y="5468108"/>
              <a:ext cx="310896" cy="31089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1218987"/>
              <a:endParaRPr lang="en-US" sz="2400" dirty="0">
                <a:solidFill>
                  <a:prstClr val="white"/>
                </a:solidFill>
                <a:latin typeface="メイリオ" panose="020B0604030504040204" pitchFamily="50" charset="-128"/>
                <a:ea typeface="メイリオ" panose="020B0604030504040204" pitchFamily="50" charset="-128"/>
              </a:endParaRPr>
            </a:p>
          </p:txBody>
        </p:sp>
        <p:pic>
          <p:nvPicPr>
            <p:cNvPr id="44" name="Picture 2" descr="C:\Users\yhwang\Desktop\WW Design\Multimode Icons\chain-01.png"/>
            <p:cNvPicPr>
              <a:picLocks noChangeAspect="1" noChangeArrowheads="1"/>
            </p:cNvPicPr>
            <p:nvPr userDrawn="1"/>
          </p:nvPicPr>
          <p:blipFill>
            <a:blip r:embed="rId16" cstate="email">
              <a:extLst>
                <a:ext uri="{28A0092B-C50C-407E-A947-70E740481C1C}">
                  <a14:useLocalDpi xmlns:a14="http://schemas.microsoft.com/office/drawing/2010/main" val="0"/>
                </a:ext>
              </a:extLst>
            </a:blip>
            <a:srcRect/>
            <a:stretch>
              <a:fillRect/>
            </a:stretch>
          </p:blipFill>
          <p:spPr bwMode="auto">
            <a:xfrm>
              <a:off x="2355828" y="5442941"/>
              <a:ext cx="365760" cy="365760"/>
            </a:xfrm>
            <a:prstGeom prst="rect">
              <a:avLst/>
            </a:prstGeom>
            <a:noFill/>
          </p:spPr>
        </p:pic>
      </p:grpSp>
      <p:grpSp>
        <p:nvGrpSpPr>
          <p:cNvPr id="45" name="Group 44"/>
          <p:cNvGrpSpPr/>
          <p:nvPr userDrawn="1"/>
        </p:nvGrpSpPr>
        <p:grpSpPr>
          <a:xfrm>
            <a:off x="5237521" y="5468108"/>
            <a:ext cx="310977" cy="310896"/>
            <a:chOff x="5236131" y="5468108"/>
            <a:chExt cx="310896" cy="310896"/>
          </a:xfrm>
        </p:grpSpPr>
        <p:sp>
          <p:nvSpPr>
            <p:cNvPr id="46" name="Oval 45"/>
            <p:cNvSpPr/>
            <p:nvPr userDrawn="1"/>
          </p:nvSpPr>
          <p:spPr>
            <a:xfrm>
              <a:off x="5236131" y="5468108"/>
              <a:ext cx="310896" cy="31089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1218987"/>
              <a:endParaRPr lang="en-US" sz="2400" dirty="0">
                <a:solidFill>
                  <a:prstClr val="white"/>
                </a:solidFill>
                <a:latin typeface="メイリオ" panose="020B0604030504040204" pitchFamily="50" charset="-128"/>
                <a:ea typeface="メイリオ" panose="020B0604030504040204" pitchFamily="50" charset="-128"/>
              </a:endParaRPr>
            </a:p>
          </p:txBody>
        </p:sp>
        <p:pic>
          <p:nvPicPr>
            <p:cNvPr id="47" name="Picture 46" descr="C:\Users\yhwang\Desktop\WW Design\Multimode Icons\facebook-01.png"/>
            <p:cNvPicPr>
              <a:picLocks noChangeAspect="1" noChangeArrowheads="1"/>
            </p:cNvPicPr>
            <p:nvPr userDrawn="1"/>
          </p:nvPicPr>
          <p:blipFill>
            <a:blip r:embed="rId17" cstate="email">
              <a:extLst>
                <a:ext uri="{28A0092B-C50C-407E-A947-70E740481C1C}">
                  <a14:useLocalDpi xmlns:a14="http://schemas.microsoft.com/office/drawing/2010/main" val="0"/>
                </a:ext>
              </a:extLst>
            </a:blip>
            <a:srcRect/>
            <a:stretch>
              <a:fillRect/>
            </a:stretch>
          </p:blipFill>
          <p:spPr bwMode="auto">
            <a:xfrm>
              <a:off x="5236131" y="5468108"/>
              <a:ext cx="310896" cy="310896"/>
            </a:xfrm>
            <a:prstGeom prst="rect">
              <a:avLst/>
            </a:prstGeom>
            <a:noFill/>
          </p:spPr>
        </p:pic>
      </p:grpSp>
      <p:grpSp>
        <p:nvGrpSpPr>
          <p:cNvPr id="48" name="Group 47"/>
          <p:cNvGrpSpPr/>
          <p:nvPr userDrawn="1"/>
        </p:nvGrpSpPr>
        <p:grpSpPr>
          <a:xfrm>
            <a:off x="4524515" y="5468108"/>
            <a:ext cx="310977" cy="310896"/>
            <a:chOff x="4523337" y="5468108"/>
            <a:chExt cx="310896" cy="310896"/>
          </a:xfrm>
        </p:grpSpPr>
        <p:sp>
          <p:nvSpPr>
            <p:cNvPr id="49" name="Oval 48"/>
            <p:cNvSpPr/>
            <p:nvPr userDrawn="1"/>
          </p:nvSpPr>
          <p:spPr>
            <a:xfrm>
              <a:off x="4523337" y="5468108"/>
              <a:ext cx="310896" cy="310896"/>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1218987"/>
              <a:endParaRPr lang="en-US" sz="2400" dirty="0">
                <a:solidFill>
                  <a:prstClr val="white"/>
                </a:solidFill>
                <a:latin typeface="メイリオ" panose="020B0604030504040204" pitchFamily="50" charset="-128"/>
                <a:ea typeface="メイリオ" panose="020B0604030504040204" pitchFamily="50" charset="-128"/>
              </a:endParaRPr>
            </a:p>
          </p:txBody>
        </p:sp>
        <p:pic>
          <p:nvPicPr>
            <p:cNvPr id="50" name="Picture 7" descr="C:\Users\yhwang\Desktop\WW Design\Multimode Icons\server-01.png"/>
            <p:cNvPicPr>
              <a:picLocks noChangeAspect="1" noChangeArrowheads="1"/>
            </p:cNvPicPr>
            <p:nvPr userDrawn="1"/>
          </p:nvPicPr>
          <p:blipFill>
            <a:blip r:embed="rId18" cstate="email">
              <a:extLst>
                <a:ext uri="{28A0092B-C50C-407E-A947-70E740481C1C}">
                  <a14:useLocalDpi xmlns:a14="http://schemas.microsoft.com/office/drawing/2010/main" val="0"/>
                </a:ext>
              </a:extLst>
            </a:blip>
            <a:srcRect/>
            <a:stretch>
              <a:fillRect/>
            </a:stretch>
          </p:blipFill>
          <p:spPr bwMode="auto">
            <a:xfrm>
              <a:off x="4523337" y="5468108"/>
              <a:ext cx="310896" cy="310896"/>
            </a:xfrm>
            <a:prstGeom prst="rect">
              <a:avLst/>
            </a:prstGeom>
            <a:noFill/>
          </p:spPr>
        </p:pic>
      </p:grpSp>
      <p:grpSp>
        <p:nvGrpSpPr>
          <p:cNvPr id="52" name="Group 51"/>
          <p:cNvGrpSpPr/>
          <p:nvPr userDrawn="1"/>
        </p:nvGrpSpPr>
        <p:grpSpPr>
          <a:xfrm>
            <a:off x="4881005" y="5468108"/>
            <a:ext cx="310977" cy="310896"/>
            <a:chOff x="4879734" y="5468108"/>
            <a:chExt cx="310896" cy="310896"/>
          </a:xfrm>
        </p:grpSpPr>
        <p:sp>
          <p:nvSpPr>
            <p:cNvPr id="53" name="Oval 52"/>
            <p:cNvSpPr/>
            <p:nvPr userDrawn="1"/>
          </p:nvSpPr>
          <p:spPr>
            <a:xfrm>
              <a:off x="4879734" y="5468108"/>
              <a:ext cx="310896" cy="31089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1218987"/>
              <a:endParaRPr lang="en-US" sz="2400" dirty="0">
                <a:solidFill>
                  <a:prstClr val="white"/>
                </a:solidFill>
                <a:latin typeface="メイリオ" panose="020B0604030504040204" pitchFamily="50" charset="-128"/>
                <a:ea typeface="メイリオ" panose="020B0604030504040204" pitchFamily="50" charset="-128"/>
              </a:endParaRPr>
            </a:p>
          </p:txBody>
        </p:sp>
        <p:pic>
          <p:nvPicPr>
            <p:cNvPr id="57" name="Picture 6" descr="C:\Users\yhwang\Desktop\WW Design\Multimode Icons\network-01.png"/>
            <p:cNvPicPr>
              <a:picLocks noChangeAspect="1" noChangeArrowheads="1"/>
            </p:cNvPicPr>
            <p:nvPr userDrawn="1"/>
          </p:nvPicPr>
          <p:blipFill>
            <a:blip r:embed="rId19" cstate="email">
              <a:extLst>
                <a:ext uri="{28A0092B-C50C-407E-A947-70E740481C1C}">
                  <a14:useLocalDpi xmlns:a14="http://schemas.microsoft.com/office/drawing/2010/main" val="0"/>
                </a:ext>
              </a:extLst>
            </a:blip>
            <a:srcRect/>
            <a:stretch>
              <a:fillRect/>
            </a:stretch>
          </p:blipFill>
          <p:spPr bwMode="auto">
            <a:xfrm>
              <a:off x="4879734" y="5468108"/>
              <a:ext cx="310896" cy="310896"/>
            </a:xfrm>
            <a:prstGeom prst="rect">
              <a:avLst/>
            </a:prstGeom>
            <a:noFill/>
          </p:spPr>
        </p:pic>
      </p:grpSp>
      <p:grpSp>
        <p:nvGrpSpPr>
          <p:cNvPr id="58" name="Group 57"/>
          <p:cNvGrpSpPr/>
          <p:nvPr userDrawn="1"/>
        </p:nvGrpSpPr>
        <p:grpSpPr>
          <a:xfrm>
            <a:off x="5951491" y="5468108"/>
            <a:ext cx="310977" cy="310896"/>
            <a:chOff x="5949915" y="5468108"/>
            <a:chExt cx="310896" cy="310896"/>
          </a:xfrm>
        </p:grpSpPr>
        <p:sp>
          <p:nvSpPr>
            <p:cNvPr id="59" name="Oval 58"/>
            <p:cNvSpPr/>
            <p:nvPr userDrawn="1"/>
          </p:nvSpPr>
          <p:spPr>
            <a:xfrm>
              <a:off x="5949915" y="5468108"/>
              <a:ext cx="310896" cy="31089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1218987"/>
              <a:endParaRPr lang="en-US" sz="2400" dirty="0">
                <a:solidFill>
                  <a:prstClr val="white"/>
                </a:solidFill>
                <a:latin typeface="メイリオ" panose="020B0604030504040204" pitchFamily="50" charset="-128"/>
                <a:ea typeface="メイリオ" panose="020B0604030504040204" pitchFamily="50" charset="-128"/>
              </a:endParaRPr>
            </a:p>
          </p:txBody>
        </p:sp>
        <p:pic>
          <p:nvPicPr>
            <p:cNvPr id="60" name="Picture 8" descr="C:\Users\yhwang\Desktop\WW Design\Multimode Icons\think_light-01.png"/>
            <p:cNvPicPr>
              <a:picLocks noChangeAspect="1" noChangeArrowheads="1"/>
            </p:cNvPicPr>
            <p:nvPr userDrawn="1"/>
          </p:nvPicPr>
          <p:blipFill>
            <a:blip r:embed="rId20" cstate="email">
              <a:extLst>
                <a:ext uri="{28A0092B-C50C-407E-A947-70E740481C1C}">
                  <a14:useLocalDpi xmlns:a14="http://schemas.microsoft.com/office/drawing/2010/main" val="0"/>
                </a:ext>
              </a:extLst>
            </a:blip>
            <a:srcRect/>
            <a:stretch>
              <a:fillRect/>
            </a:stretch>
          </p:blipFill>
          <p:spPr bwMode="auto">
            <a:xfrm>
              <a:off x="5949915" y="5468108"/>
              <a:ext cx="310896" cy="310896"/>
            </a:xfrm>
            <a:prstGeom prst="rect">
              <a:avLst/>
            </a:prstGeom>
            <a:noFill/>
          </p:spPr>
        </p:pic>
      </p:grpSp>
      <p:pic>
        <p:nvPicPr>
          <p:cNvPr id="61" name="Picture 60"/>
          <p:cNvPicPr>
            <a:picLocks noChangeAspect="1"/>
          </p:cNvPicPr>
          <p:nvPr userDrawn="1"/>
        </p:nvPicPr>
        <p:blipFill>
          <a:blip r:embed="rId21" cstate="email">
            <a:extLst>
              <a:ext uri="{28A0092B-C50C-407E-A947-70E740481C1C}">
                <a14:useLocalDpi xmlns:a14="http://schemas.microsoft.com/office/drawing/2010/main" val="0"/>
              </a:ext>
            </a:extLst>
          </a:blip>
          <a:stretch>
            <a:fillRect/>
          </a:stretch>
        </p:blipFill>
        <p:spPr>
          <a:xfrm rot="16200000">
            <a:off x="10586744" y="3056012"/>
            <a:ext cx="2412866" cy="803995"/>
          </a:xfrm>
          <a:prstGeom prst="rect">
            <a:avLst/>
          </a:prstGeom>
        </p:spPr>
      </p:pic>
      <p:sp>
        <p:nvSpPr>
          <p:cNvPr id="66" name="Picture Placeholder 4"/>
          <p:cNvSpPr>
            <a:spLocks noGrp="1"/>
          </p:cNvSpPr>
          <p:nvPr>
            <p:ph type="pic" sz="quarter" idx="12"/>
          </p:nvPr>
        </p:nvSpPr>
        <p:spPr>
          <a:xfrm>
            <a:off x="9817703" y="3464892"/>
            <a:ext cx="1200857" cy="1199183"/>
          </a:xfrm>
          <a:prstGeom prst="rect">
            <a:avLst/>
          </a:prstGeom>
          <a:ln w="38100">
            <a:noFill/>
          </a:ln>
          <a:effectLst/>
        </p:spPr>
        <p:txBody>
          <a:bodyPr/>
          <a:lstStyle>
            <a:lvl1pPr>
              <a:defRPr sz="1000">
                <a:latin typeface="メイリオ" panose="020B0604030504040204" pitchFamily="50" charset="-128"/>
                <a:ea typeface="メイリオ" panose="020B0604030504040204" pitchFamily="50" charset="-128"/>
              </a:defRPr>
            </a:lvl1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7" name="Text Placeholder 17"/>
          <p:cNvSpPr>
            <a:spLocks noGrp="1"/>
          </p:cNvSpPr>
          <p:nvPr>
            <p:ph type="body" sz="quarter" idx="13" hasCustomPrompt="1"/>
          </p:nvPr>
        </p:nvSpPr>
        <p:spPr>
          <a:xfrm>
            <a:off x="9160674" y="4770491"/>
            <a:ext cx="1689540" cy="198437"/>
          </a:xfrm>
          <a:prstGeom prst="rect">
            <a:avLst/>
          </a:prstGeom>
        </p:spPr>
        <p:txBody>
          <a:bodyPr lIns="0" tIns="45720" rIns="45720"/>
          <a:lstStyle>
            <a:lvl1pPr marL="0" indent="0" algn="r">
              <a:buFontTx/>
              <a:buNone/>
              <a:defRPr sz="1100">
                <a:latin typeface="メイリオ" panose="020B0604030504040204" pitchFamily="50" charset="-128"/>
                <a:ea typeface="メイリオ" panose="020B0604030504040204" pitchFamily="50" charset="-128"/>
              </a:defRPr>
            </a:lvl1pPr>
            <a:lvl2pPr marL="341313" indent="0" algn="r">
              <a:buFontTx/>
              <a:buNone/>
              <a:defRPr sz="1100"/>
            </a:lvl2pPr>
            <a:lvl3pPr marL="679450" indent="0" algn="r">
              <a:buFontTx/>
              <a:buNone/>
              <a:defRPr sz="1100"/>
            </a:lvl3pPr>
            <a:lvl4pPr marL="966787" indent="0" algn="r">
              <a:buFontTx/>
              <a:buNone/>
              <a:defRPr sz="1100"/>
            </a:lvl4pPr>
            <a:lvl5pPr marL="1146175" indent="0" algn="r">
              <a:buFontTx/>
              <a:buNone/>
              <a:defRPr sz="1100"/>
            </a:lvl5p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ysClr val="windowText" lastClr="000000"/>
                </a:solidFill>
                <a:effectLst/>
                <a:uLnTx/>
                <a:uFillTx/>
              </a:rPr>
              <a:t>@</a:t>
            </a:r>
            <a:r>
              <a:rPr kumimoji="0" lang="en-US" sz="1100" b="0" i="0" u="none" strike="noStrike" kern="0" cap="none" spc="0" normalizeH="0" baseline="0" noProof="0" dirty="0" err="1">
                <a:ln>
                  <a:noFill/>
                </a:ln>
                <a:solidFill>
                  <a:sysClr val="windowText" lastClr="000000"/>
                </a:solidFill>
                <a:effectLst/>
                <a:uLnTx/>
                <a:uFillTx/>
              </a:rPr>
              <a:t>twitterhandle</a:t>
            </a:r>
            <a:endParaRPr kumimoji="0" lang="en-US" sz="1100" b="0" i="0" u="none" strike="noStrike" kern="0" cap="none" spc="0" normalizeH="0" baseline="0" noProof="0" dirty="0">
              <a:ln>
                <a:noFill/>
              </a:ln>
              <a:solidFill>
                <a:sysClr val="windowText" lastClr="000000"/>
              </a:solidFill>
              <a:effectLst/>
              <a:uLnTx/>
              <a:uFillTx/>
            </a:endParaRPr>
          </a:p>
        </p:txBody>
      </p:sp>
      <p:grpSp>
        <p:nvGrpSpPr>
          <p:cNvPr id="68" name="Group 67"/>
          <p:cNvGrpSpPr/>
          <p:nvPr userDrawn="1"/>
        </p:nvGrpSpPr>
        <p:grpSpPr>
          <a:xfrm>
            <a:off x="9817703" y="4664439"/>
            <a:ext cx="1200857" cy="305126"/>
            <a:chOff x="9815120" y="4664439"/>
            <a:chExt cx="1200544" cy="305126"/>
          </a:xfrm>
          <a:solidFill>
            <a:srgbClr val="4AC0E0"/>
          </a:solidFill>
        </p:grpSpPr>
        <p:sp>
          <p:nvSpPr>
            <p:cNvPr id="69" name="Rectangle 68"/>
            <p:cNvSpPr/>
            <p:nvPr userDrawn="1"/>
          </p:nvSpPr>
          <p:spPr bwMode="black">
            <a:xfrm>
              <a:off x="9815120" y="4664439"/>
              <a:ext cx="1200544" cy="106726"/>
            </a:xfrm>
            <a:prstGeom prst="rect">
              <a:avLst/>
            </a:prstGeom>
            <a:grpFill/>
            <a:ln w="10795" cap="flat" cmpd="sng" algn="ctr">
              <a:noFill/>
              <a:prstDash val="solid"/>
            </a:ln>
            <a:effectLst/>
          </p:spPr>
          <p:txBody>
            <a:bodyPr rtlCol="0" anchor="ctr"/>
            <a:lstStyle/>
            <a:p>
              <a:pPr algn="ctr">
                <a:defRPr/>
              </a:pPr>
              <a:endParaRPr lang="en-US" kern="0">
                <a:solidFill>
                  <a:sysClr val="window" lastClr="FFFFFF"/>
                </a:solidFill>
                <a:latin typeface="メイリオ" panose="020B0604030504040204" pitchFamily="50" charset="-128"/>
                <a:ea typeface="メイリオ" panose="020B0604030504040204" pitchFamily="50" charset="-128"/>
              </a:endParaRPr>
            </a:p>
          </p:txBody>
        </p:sp>
        <p:sp>
          <p:nvSpPr>
            <p:cNvPr id="70" name="Rectangle 45"/>
            <p:cNvSpPr/>
            <p:nvPr userDrawn="1"/>
          </p:nvSpPr>
          <p:spPr bwMode="black">
            <a:xfrm>
              <a:off x="10853530" y="4771165"/>
              <a:ext cx="162133" cy="198400"/>
            </a:xfrm>
            <a:custGeom>
              <a:avLst/>
              <a:gdLst>
                <a:gd name="connsiteX0" fmla="*/ 0 w 1200544"/>
                <a:gd name="connsiteY0" fmla="*/ 0 h 106726"/>
                <a:gd name="connsiteX1" fmla="*/ 1200544 w 1200544"/>
                <a:gd name="connsiteY1" fmla="*/ 0 h 106726"/>
                <a:gd name="connsiteX2" fmla="*/ 1200544 w 1200544"/>
                <a:gd name="connsiteY2" fmla="*/ 106726 h 106726"/>
                <a:gd name="connsiteX3" fmla="*/ 0 w 1200544"/>
                <a:gd name="connsiteY3" fmla="*/ 106726 h 106726"/>
                <a:gd name="connsiteX4" fmla="*/ 0 w 1200544"/>
                <a:gd name="connsiteY4" fmla="*/ 0 h 106726"/>
                <a:gd name="connsiteX0" fmla="*/ 0 w 1200544"/>
                <a:gd name="connsiteY0" fmla="*/ 0 h 106726"/>
                <a:gd name="connsiteX1" fmla="*/ 1200544 w 1200544"/>
                <a:gd name="connsiteY1" fmla="*/ 0 h 106726"/>
                <a:gd name="connsiteX2" fmla="*/ 0 w 1200544"/>
                <a:gd name="connsiteY2" fmla="*/ 106726 h 106726"/>
                <a:gd name="connsiteX3" fmla="*/ 0 w 1200544"/>
                <a:gd name="connsiteY3" fmla="*/ 0 h 106726"/>
              </a:gdLst>
              <a:ahLst/>
              <a:cxnLst>
                <a:cxn ang="0">
                  <a:pos x="connsiteX0" y="connsiteY0"/>
                </a:cxn>
                <a:cxn ang="0">
                  <a:pos x="connsiteX1" y="connsiteY1"/>
                </a:cxn>
                <a:cxn ang="0">
                  <a:pos x="connsiteX2" y="connsiteY2"/>
                </a:cxn>
                <a:cxn ang="0">
                  <a:pos x="connsiteX3" y="connsiteY3"/>
                </a:cxn>
              </a:cxnLst>
              <a:rect l="l" t="t" r="r" b="b"/>
              <a:pathLst>
                <a:path w="1200544" h="106726">
                  <a:moveTo>
                    <a:pt x="0" y="0"/>
                  </a:moveTo>
                  <a:lnTo>
                    <a:pt x="1200544" y="0"/>
                  </a:lnTo>
                  <a:lnTo>
                    <a:pt x="0" y="106726"/>
                  </a:lnTo>
                  <a:lnTo>
                    <a:pt x="0" y="0"/>
                  </a:lnTo>
                  <a:close/>
                </a:path>
              </a:pathLst>
            </a:custGeom>
            <a:grpFill/>
            <a:ln w="10795" cap="flat" cmpd="sng" algn="ctr">
              <a:noFill/>
              <a:prstDash val="solid"/>
            </a:ln>
            <a:effectLst/>
          </p:spPr>
          <p:txBody>
            <a:bodyPr rtlCol="0" anchor="ctr"/>
            <a:lstStyle/>
            <a:p>
              <a:pPr algn="ctr">
                <a:defRPr/>
              </a:pPr>
              <a:endParaRPr lang="en-US" kern="0">
                <a:solidFill>
                  <a:sysClr val="window" lastClr="FFFFFF"/>
                </a:solidFill>
                <a:latin typeface="メイリオ" panose="020B0604030504040204" pitchFamily="50" charset="-128"/>
                <a:ea typeface="メイリオ" panose="020B0604030504040204" pitchFamily="50" charset="-128"/>
              </a:endParaRPr>
            </a:p>
          </p:txBody>
        </p:sp>
      </p:grpSp>
      <p:sp>
        <p:nvSpPr>
          <p:cNvPr id="54" name="Rectangle 53"/>
          <p:cNvSpPr/>
          <p:nvPr userDrawn="1"/>
        </p:nvSpPr>
        <p:spPr bwMode="black">
          <a:xfrm>
            <a:off x="548809" y="4557713"/>
            <a:ext cx="1097969" cy="10672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87"/>
            <a:endParaRPr lang="en-US" sz="2400">
              <a:solidFill>
                <a:prstClr val="white"/>
              </a:solidFill>
              <a:latin typeface="メイリオ" panose="020B0604030504040204" pitchFamily="50" charset="-128"/>
              <a:ea typeface="メイリオ" panose="020B0604030504040204" pitchFamily="50" charset="-128"/>
            </a:endParaRPr>
          </a:p>
        </p:txBody>
      </p:sp>
      <p:cxnSp>
        <p:nvCxnSpPr>
          <p:cNvPr id="63" name="Straight Connector 62"/>
          <p:cNvCxnSpPr/>
          <p:nvPr userDrawn="1"/>
        </p:nvCxnSpPr>
        <p:spPr>
          <a:xfrm>
            <a:off x="548809" y="4664439"/>
            <a:ext cx="10421807"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53670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Section Header_RED">
    <p:bg>
      <p:bgPr>
        <a:solidFill>
          <a:schemeClr val="bg2">
            <a:lumMod val="50000"/>
            <a:lumOff val="50000"/>
            <a:alpha val="0"/>
          </a:schemeClr>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893"/>
            <a:ext cx="12193587" cy="6857107"/>
          </a:xfrm>
          <a:prstGeom prst="rect">
            <a:avLst/>
          </a:prstGeom>
        </p:spPr>
      </p:pic>
      <p:sp>
        <p:nvSpPr>
          <p:cNvPr id="17" name="Rectangle 16"/>
          <p:cNvSpPr/>
          <p:nvPr userDrawn="1"/>
        </p:nvSpPr>
        <p:spPr bwMode="black">
          <a:xfrm>
            <a:off x="0" y="6384684"/>
            <a:ext cx="12195176" cy="47336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1218987"/>
            <a:endParaRPr lang="en-US" sz="2400" dirty="0">
              <a:solidFill>
                <a:prstClr val="white"/>
              </a:solidFill>
              <a:latin typeface="メイリオ" panose="020B0604030504040204" pitchFamily="50" charset="-128"/>
              <a:ea typeface="メイリオ" panose="020B0604030504040204" pitchFamily="50" charset="-128"/>
            </a:endParaRPr>
          </a:p>
        </p:txBody>
      </p:sp>
      <p:cxnSp>
        <p:nvCxnSpPr>
          <p:cNvPr id="18" name="Straight Connector 17"/>
          <p:cNvCxnSpPr/>
          <p:nvPr userDrawn="1"/>
        </p:nvCxnSpPr>
        <p:spPr>
          <a:xfrm>
            <a:off x="0" y="6384631"/>
            <a:ext cx="12192127" cy="0"/>
          </a:xfrm>
          <a:prstGeom prst="line">
            <a:avLst/>
          </a:prstGeom>
          <a:ln w="38100">
            <a:solidFill>
              <a:schemeClr val="bg1"/>
            </a:solidFill>
          </a:ln>
          <a:effectLst>
            <a:outerShdw blurRad="25400" dist="12700" dir="16200000"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51" name="Footer Placeholder 50"/>
          <p:cNvSpPr>
            <a:spLocks noGrp="1"/>
          </p:cNvSpPr>
          <p:nvPr>
            <p:ph type="ftr" sz="quarter" idx="10"/>
          </p:nvPr>
        </p:nvSpPr>
        <p:spPr>
          <a:xfrm>
            <a:off x="548783" y="6473952"/>
            <a:ext cx="3861806" cy="153888"/>
          </a:xfrm>
        </p:spPr>
        <p:txBody>
          <a:bodyPr/>
          <a:lstStyle>
            <a:lvl1pPr>
              <a:defRPr>
                <a:solidFill>
                  <a:schemeClr val="bg1"/>
                </a:solidFill>
                <a:latin typeface="メイリオ" panose="020B0604030504040204" pitchFamily="50" charset="-128"/>
                <a:ea typeface="メイリオ" panose="020B0604030504040204" pitchFamily="50" charset="-128"/>
              </a:defRPr>
            </a:lvl1pPr>
          </a:lstStyle>
          <a:p>
            <a:r>
              <a:rPr lang="en-US" sz="1000">
                <a:solidFill>
                  <a:prstClr val="white"/>
                </a:solidFill>
                <a:cs typeface="Arial" pitchFamily="34" charset="0"/>
              </a:rPr>
              <a:t>2015 Lenovo Internal. All rights reserved.</a:t>
            </a:r>
            <a:endParaRPr lang="en-US" sz="1000" dirty="0">
              <a:solidFill>
                <a:prstClr val="white"/>
              </a:solidFill>
              <a:cs typeface="Arial" pitchFamily="34" charset="0"/>
            </a:endParaRPr>
          </a:p>
        </p:txBody>
      </p:sp>
      <p:sp>
        <p:nvSpPr>
          <p:cNvPr id="46" name="Title 16"/>
          <p:cNvSpPr>
            <a:spLocks noGrp="1"/>
          </p:cNvSpPr>
          <p:nvPr>
            <p:ph type="title" hasCustomPrompt="1"/>
          </p:nvPr>
        </p:nvSpPr>
        <p:spPr bwMode="gray">
          <a:xfrm>
            <a:off x="1765252" y="1709928"/>
            <a:ext cx="9585408" cy="2852928"/>
          </a:xfrm>
          <a:prstGeom prst="rect">
            <a:avLst/>
          </a:prstGeom>
        </p:spPr>
        <p:txBody>
          <a:bodyPr lIns="0" tIns="0" rIns="0" bIns="0" anchor="b" anchorCtr="0"/>
          <a:lstStyle>
            <a:lvl1pPr marL="0" algn="l" defTabSz="1218987" rtl="0" eaLnBrk="1" latinLnBrk="0" hangingPunct="1">
              <a:lnSpc>
                <a:spcPts val="6480"/>
              </a:lnSpc>
              <a:spcBef>
                <a:spcPct val="0"/>
              </a:spcBef>
              <a:buNone/>
              <a:defRPr lang="en-US" sz="4800" b="0" kern="1200" cap="none" spc="0" baseline="0" dirty="0">
                <a:solidFill>
                  <a:schemeClr val="bg1"/>
                </a:solidFill>
                <a:latin typeface="メイリオ" panose="020B0604030504040204" pitchFamily="50" charset="-128"/>
                <a:ea typeface="メイリオ" panose="020B0604030504040204" pitchFamily="50" charset="-128"/>
                <a:cs typeface="Arial" pitchFamily="34" charset="0"/>
              </a:defRPr>
            </a:lvl1pPr>
          </a:lstStyle>
          <a:p>
            <a:r>
              <a:rPr lang="en-US" dirty="0"/>
              <a:t>Click to edit section header title</a:t>
            </a:r>
          </a:p>
        </p:txBody>
      </p:sp>
      <p:pic>
        <p:nvPicPr>
          <p:cNvPr id="10" name="Picture 9"/>
          <p:cNvPicPr>
            <a:picLocks noChangeAspect="1"/>
          </p:cNvPicPr>
          <p:nvPr userDrawn="1"/>
        </p:nvPicPr>
        <p:blipFill rotWithShape="1">
          <a:blip r:embed="rId3" cstate="email">
            <a:extLst>
              <a:ext uri="{28A0092B-C50C-407E-A947-70E740481C1C}">
                <a14:useLocalDpi xmlns:a14="http://schemas.microsoft.com/office/drawing/2010/main" val="0"/>
              </a:ext>
            </a:extLst>
          </a:blip>
          <a:srcRect/>
          <a:stretch/>
        </p:blipFill>
        <p:spPr bwMode="ltGray">
          <a:xfrm>
            <a:off x="1524" y="0"/>
            <a:ext cx="12192127" cy="711200"/>
          </a:xfrm>
          <a:prstGeom prst="rect">
            <a:avLst/>
          </a:prstGeom>
          <a:noFill/>
          <a:ln>
            <a:noFill/>
          </a:ln>
        </p:spPr>
      </p:pic>
      <p:sp>
        <p:nvSpPr>
          <p:cNvPr id="11" name="Text Placeholder 2"/>
          <p:cNvSpPr>
            <a:spLocks noGrp="1"/>
          </p:cNvSpPr>
          <p:nvPr>
            <p:ph type="body" idx="1" hasCustomPrompt="1"/>
          </p:nvPr>
        </p:nvSpPr>
        <p:spPr bwMode="white">
          <a:xfrm>
            <a:off x="1765252" y="4589516"/>
            <a:ext cx="9585154" cy="1500187"/>
          </a:xfrm>
          <a:prstGeom prst="rect">
            <a:avLst/>
          </a:prstGeom>
        </p:spPr>
        <p:txBody>
          <a:bodyPr/>
          <a:lstStyle>
            <a:lvl1pPr marL="0" indent="0">
              <a:buNone/>
              <a:defRPr sz="2400">
                <a:solidFill>
                  <a:schemeClr val="bg1"/>
                </a:solidFill>
                <a:latin typeface="メイリオ" panose="020B0604030504040204" pitchFamily="50" charset="-128"/>
                <a:ea typeface="メイリオ" panose="020B0604030504040204" pitchFamily="50" charset="-128"/>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subtitle text</a:t>
            </a:r>
          </a:p>
        </p:txBody>
      </p:sp>
      <p:cxnSp>
        <p:nvCxnSpPr>
          <p:cNvPr id="12" name="Straight Connector 11"/>
          <p:cNvCxnSpPr/>
          <p:nvPr userDrawn="1"/>
        </p:nvCxnSpPr>
        <p:spPr bwMode="white">
          <a:xfrm>
            <a:off x="1652211" y="4563269"/>
            <a:ext cx="0" cy="1816894"/>
          </a:xfrm>
          <a:prstGeom prst="line">
            <a:avLst/>
          </a:prstGeom>
          <a:ln w="12700">
            <a:solidFill>
              <a:schemeClr val="bg1"/>
            </a:solidFill>
            <a:tailEnd type="oval" w="lg" len="lg"/>
          </a:ln>
        </p:spPr>
        <p:style>
          <a:lnRef idx="1">
            <a:schemeClr val="accent1"/>
          </a:lnRef>
          <a:fillRef idx="0">
            <a:schemeClr val="accent1"/>
          </a:fillRef>
          <a:effectRef idx="0">
            <a:schemeClr val="accent1"/>
          </a:effectRef>
          <a:fontRef idx="minor">
            <a:schemeClr val="tx1"/>
          </a:fontRef>
        </p:style>
      </p:cxnSp>
      <p:sp>
        <p:nvSpPr>
          <p:cNvPr id="14" name="Oval 13"/>
          <p:cNvSpPr/>
          <p:nvPr userDrawn="1"/>
        </p:nvSpPr>
        <p:spPr bwMode="gray">
          <a:xfrm>
            <a:off x="1592786" y="6329604"/>
            <a:ext cx="118903" cy="118872"/>
          </a:xfrm>
          <a:prstGeom prst="ellipse">
            <a:avLst/>
          </a:prstGeom>
          <a:solidFill>
            <a:schemeClr val="accent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1218987"/>
            <a:endParaRPr lang="en-US" sz="2400" dirty="0">
              <a:solidFill>
                <a:prstClr val="white"/>
              </a:solidFill>
              <a:latin typeface="メイリオ" panose="020B0604030504040204" pitchFamily="50" charset="-128"/>
              <a:ea typeface="メイリオ" panose="020B0604030504040204" pitchFamily="50" charset="-128"/>
            </a:endParaRPr>
          </a:p>
        </p:txBody>
      </p:sp>
      <p:sp>
        <p:nvSpPr>
          <p:cNvPr id="16" name="Freeform 5"/>
          <p:cNvSpPr>
            <a:spLocks noEditPoints="1"/>
          </p:cNvSpPr>
          <p:nvPr userDrawn="1"/>
        </p:nvSpPr>
        <p:spPr bwMode="white">
          <a:xfrm>
            <a:off x="1172322" y="4087602"/>
            <a:ext cx="347680" cy="346881"/>
          </a:xfrm>
          <a:custGeom>
            <a:avLst/>
            <a:gdLst>
              <a:gd name="T0" fmla="*/ 206 w 412"/>
              <a:gd name="T1" fmla="*/ 0 h 412"/>
              <a:gd name="T2" fmla="*/ 0 w 412"/>
              <a:gd name="T3" fmla="*/ 206 h 412"/>
              <a:gd name="T4" fmla="*/ 206 w 412"/>
              <a:gd name="T5" fmla="*/ 412 h 412"/>
              <a:gd name="T6" fmla="*/ 412 w 412"/>
              <a:gd name="T7" fmla="*/ 206 h 412"/>
              <a:gd name="T8" fmla="*/ 206 w 412"/>
              <a:gd name="T9" fmla="*/ 0 h 412"/>
              <a:gd name="T10" fmla="*/ 206 w 412"/>
              <a:gd name="T11" fmla="*/ 376 h 412"/>
              <a:gd name="T12" fmla="*/ 36 w 412"/>
              <a:gd name="T13" fmla="*/ 206 h 412"/>
              <a:gd name="T14" fmla="*/ 206 w 412"/>
              <a:gd name="T15" fmla="*/ 36 h 412"/>
              <a:gd name="T16" fmla="*/ 376 w 412"/>
              <a:gd name="T17" fmla="*/ 206 h 412"/>
              <a:gd name="T18" fmla="*/ 206 w 412"/>
              <a:gd name="T19" fmla="*/ 376 h 412"/>
              <a:gd name="T20" fmla="*/ 328 w 412"/>
              <a:gd name="T21" fmla="*/ 206 h 412"/>
              <a:gd name="T22" fmla="*/ 260 w 412"/>
              <a:gd name="T23" fmla="*/ 274 h 412"/>
              <a:gd name="T24" fmla="*/ 222 w 412"/>
              <a:gd name="T25" fmla="*/ 274 h 412"/>
              <a:gd name="T26" fmla="*/ 271 w 412"/>
              <a:gd name="T27" fmla="*/ 225 h 412"/>
              <a:gd name="T28" fmla="*/ 90 w 412"/>
              <a:gd name="T29" fmla="*/ 225 h 412"/>
              <a:gd name="T30" fmla="*/ 90 w 412"/>
              <a:gd name="T31" fmla="*/ 218 h 412"/>
              <a:gd name="T32" fmla="*/ 90 w 412"/>
              <a:gd name="T33" fmla="*/ 194 h 412"/>
              <a:gd name="T34" fmla="*/ 90 w 412"/>
              <a:gd name="T35" fmla="*/ 187 h 412"/>
              <a:gd name="T36" fmla="*/ 271 w 412"/>
              <a:gd name="T37" fmla="*/ 187 h 412"/>
              <a:gd name="T38" fmla="*/ 222 w 412"/>
              <a:gd name="T39" fmla="*/ 138 h 412"/>
              <a:gd name="T40" fmla="*/ 260 w 412"/>
              <a:gd name="T41" fmla="*/ 138 h 412"/>
              <a:gd name="T42" fmla="*/ 328 w 412"/>
              <a:gd name="T43" fmla="*/ 206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12" h="412">
                <a:moveTo>
                  <a:pt x="206" y="0"/>
                </a:moveTo>
                <a:cubicBezTo>
                  <a:pt x="92" y="0"/>
                  <a:pt x="0" y="92"/>
                  <a:pt x="0" y="206"/>
                </a:cubicBezTo>
                <a:cubicBezTo>
                  <a:pt x="0" y="319"/>
                  <a:pt x="92" y="412"/>
                  <a:pt x="206" y="412"/>
                </a:cubicBezTo>
                <a:cubicBezTo>
                  <a:pt x="320" y="412"/>
                  <a:pt x="412" y="319"/>
                  <a:pt x="412" y="206"/>
                </a:cubicBezTo>
                <a:cubicBezTo>
                  <a:pt x="412" y="92"/>
                  <a:pt x="320" y="0"/>
                  <a:pt x="206" y="0"/>
                </a:cubicBezTo>
                <a:close/>
                <a:moveTo>
                  <a:pt x="206" y="376"/>
                </a:moveTo>
                <a:cubicBezTo>
                  <a:pt x="112" y="376"/>
                  <a:pt x="36" y="300"/>
                  <a:pt x="36" y="206"/>
                </a:cubicBezTo>
                <a:cubicBezTo>
                  <a:pt x="36" y="112"/>
                  <a:pt x="112" y="36"/>
                  <a:pt x="206" y="36"/>
                </a:cubicBezTo>
                <a:cubicBezTo>
                  <a:pt x="300" y="36"/>
                  <a:pt x="376" y="112"/>
                  <a:pt x="376" y="206"/>
                </a:cubicBezTo>
                <a:cubicBezTo>
                  <a:pt x="376" y="300"/>
                  <a:pt x="300" y="376"/>
                  <a:pt x="206" y="376"/>
                </a:cubicBezTo>
                <a:close/>
                <a:moveTo>
                  <a:pt x="328" y="206"/>
                </a:moveTo>
                <a:cubicBezTo>
                  <a:pt x="260" y="274"/>
                  <a:pt x="260" y="274"/>
                  <a:pt x="260" y="274"/>
                </a:cubicBezTo>
                <a:cubicBezTo>
                  <a:pt x="222" y="274"/>
                  <a:pt x="222" y="274"/>
                  <a:pt x="222" y="274"/>
                </a:cubicBezTo>
                <a:cubicBezTo>
                  <a:pt x="271" y="225"/>
                  <a:pt x="271" y="225"/>
                  <a:pt x="271" y="225"/>
                </a:cubicBezTo>
                <a:cubicBezTo>
                  <a:pt x="90" y="225"/>
                  <a:pt x="90" y="225"/>
                  <a:pt x="90" y="225"/>
                </a:cubicBezTo>
                <a:cubicBezTo>
                  <a:pt x="90" y="218"/>
                  <a:pt x="90" y="218"/>
                  <a:pt x="90" y="218"/>
                </a:cubicBezTo>
                <a:cubicBezTo>
                  <a:pt x="90" y="194"/>
                  <a:pt x="90" y="194"/>
                  <a:pt x="90" y="194"/>
                </a:cubicBezTo>
                <a:cubicBezTo>
                  <a:pt x="90" y="187"/>
                  <a:pt x="90" y="187"/>
                  <a:pt x="90" y="187"/>
                </a:cubicBezTo>
                <a:cubicBezTo>
                  <a:pt x="271" y="187"/>
                  <a:pt x="271" y="187"/>
                  <a:pt x="271" y="187"/>
                </a:cubicBezTo>
                <a:cubicBezTo>
                  <a:pt x="222" y="138"/>
                  <a:pt x="222" y="138"/>
                  <a:pt x="222" y="138"/>
                </a:cubicBezTo>
                <a:cubicBezTo>
                  <a:pt x="260" y="138"/>
                  <a:pt x="260" y="138"/>
                  <a:pt x="260" y="138"/>
                </a:cubicBezTo>
                <a:lnTo>
                  <a:pt x="328" y="20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000000"/>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3159946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Title Only - No Background">
    <p:spTree>
      <p:nvGrpSpPr>
        <p:cNvPr id="1" name=""/>
        <p:cNvGrpSpPr/>
        <p:nvPr/>
      </p:nvGrpSpPr>
      <p:grpSpPr>
        <a:xfrm>
          <a:off x="0" y="0"/>
          <a:ext cx="0" cy="0"/>
          <a:chOff x="0" y="0"/>
          <a:chExt cx="0" cy="0"/>
        </a:xfrm>
      </p:grpSpPr>
      <p:sp>
        <p:nvSpPr>
          <p:cNvPr id="10" name="Footer Placeholder 9"/>
          <p:cNvSpPr>
            <a:spLocks noGrp="1"/>
          </p:cNvSpPr>
          <p:nvPr>
            <p:ph type="ftr" sz="quarter" idx="10"/>
          </p:nvPr>
        </p:nvSpPr>
        <p:spPr>
          <a:xfrm>
            <a:off x="548783" y="6397061"/>
            <a:ext cx="2413972" cy="307777"/>
          </a:xfrm>
        </p:spPr>
        <p:txBody>
          <a:bodyPr/>
          <a:lstStyle>
            <a:lvl1pPr>
              <a:defRPr cap="none">
                <a:latin typeface="メイリオ" panose="020B0604030504040204" pitchFamily="50" charset="-128"/>
                <a:ea typeface="メイリオ" panose="020B0604030504040204" pitchFamily="50" charset="-128"/>
              </a:defRPr>
            </a:lvl1pPr>
          </a:lstStyle>
          <a:p>
            <a:r>
              <a:rPr lang="en-US" sz="1000">
                <a:solidFill>
                  <a:srgbClr val="939598"/>
                </a:solidFill>
                <a:cs typeface="Arial" pitchFamily="34" charset="0"/>
              </a:rPr>
              <a:t>2015 Lenovo Internal. All rights reserved.</a:t>
            </a:r>
            <a:endParaRPr lang="en-US" sz="1000" dirty="0">
              <a:solidFill>
                <a:srgbClr val="939598"/>
              </a:solidFill>
              <a:cs typeface="Arial" pitchFamily="34" charset="0"/>
            </a:endParaRPr>
          </a:p>
        </p:txBody>
      </p:sp>
      <p:sp>
        <p:nvSpPr>
          <p:cNvPr id="21" name="Title 28"/>
          <p:cNvSpPr>
            <a:spLocks noGrp="1"/>
          </p:cNvSpPr>
          <p:nvPr>
            <p:ph type="title" hasCustomPrompt="1"/>
          </p:nvPr>
        </p:nvSpPr>
        <p:spPr bwMode="gray">
          <a:xfrm>
            <a:off x="548783" y="274320"/>
            <a:ext cx="11076268" cy="521208"/>
          </a:xfrm>
          <a:prstGeom prst="rect">
            <a:avLst/>
          </a:prstGeom>
        </p:spPr>
        <p:txBody>
          <a:bodyPr wrap="square" lIns="0" tIns="0" rIns="0" bIns="0" anchor="ctr" anchorCtr="0"/>
          <a:lstStyle>
            <a:lvl1pPr marL="0" algn="l" defTabSz="1218987" rtl="0" eaLnBrk="1" latinLnBrk="0" hangingPunct="1">
              <a:lnSpc>
                <a:spcPct val="100000"/>
              </a:lnSpc>
              <a:spcBef>
                <a:spcPct val="0"/>
              </a:spcBef>
              <a:buNone/>
              <a:tabLst>
                <a:tab pos="1218987" algn="l"/>
              </a:tabLst>
              <a:defRPr lang="en-US" sz="3600" kern="1200" cap="none" spc="0" baseline="0" dirty="0">
                <a:solidFill>
                  <a:schemeClr val="tx1"/>
                </a:solidFill>
                <a:latin typeface="メイリオ" panose="020B0604030504040204" pitchFamily="50" charset="-128"/>
                <a:ea typeface="メイリオ" panose="020B0604030504040204" pitchFamily="50" charset="-128"/>
                <a:cs typeface="Arial" pitchFamily="34" charset="0"/>
              </a:defRPr>
            </a:lvl1pPr>
          </a:lstStyle>
          <a:p>
            <a:r>
              <a:rPr lang="en-US" dirty="0"/>
              <a:t>Click To Edit Master Title</a:t>
            </a:r>
          </a:p>
        </p:txBody>
      </p:sp>
      <p:sp>
        <p:nvSpPr>
          <p:cNvPr id="9" name="Freeform 5"/>
          <p:cNvSpPr>
            <a:spLocks noChangeAspect="1" noEditPoints="1"/>
          </p:cNvSpPr>
          <p:nvPr userDrawn="1"/>
        </p:nvSpPr>
        <p:spPr bwMode="black">
          <a:xfrm>
            <a:off x="205434" y="423411"/>
            <a:ext cx="200639" cy="200587"/>
          </a:xfrm>
          <a:custGeom>
            <a:avLst/>
            <a:gdLst>
              <a:gd name="T0" fmla="*/ 684 w 1368"/>
              <a:gd name="T1" fmla="*/ 0 h 1368"/>
              <a:gd name="T2" fmla="*/ 0 w 1368"/>
              <a:gd name="T3" fmla="*/ 684 h 1368"/>
              <a:gd name="T4" fmla="*/ 684 w 1368"/>
              <a:gd name="T5" fmla="*/ 1368 h 1368"/>
              <a:gd name="T6" fmla="*/ 1368 w 1368"/>
              <a:gd name="T7" fmla="*/ 684 h 1368"/>
              <a:gd name="T8" fmla="*/ 684 w 1368"/>
              <a:gd name="T9" fmla="*/ 0 h 1368"/>
              <a:gd name="T10" fmla="*/ 1068 w 1368"/>
              <a:gd name="T11" fmla="*/ 698 h 1368"/>
              <a:gd name="T12" fmla="*/ 973 w 1368"/>
              <a:gd name="T13" fmla="*/ 793 h 1368"/>
              <a:gd name="T14" fmla="*/ 793 w 1368"/>
              <a:gd name="T15" fmla="*/ 793 h 1368"/>
              <a:gd name="T16" fmla="*/ 793 w 1368"/>
              <a:gd name="T17" fmla="*/ 973 h 1368"/>
              <a:gd name="T18" fmla="*/ 698 w 1368"/>
              <a:gd name="T19" fmla="*/ 1068 h 1368"/>
              <a:gd name="T20" fmla="*/ 670 w 1368"/>
              <a:gd name="T21" fmla="*/ 1068 h 1368"/>
              <a:gd name="T22" fmla="*/ 576 w 1368"/>
              <a:gd name="T23" fmla="*/ 973 h 1368"/>
              <a:gd name="T24" fmla="*/ 576 w 1368"/>
              <a:gd name="T25" fmla="*/ 793 h 1368"/>
              <a:gd name="T26" fmla="*/ 396 w 1368"/>
              <a:gd name="T27" fmla="*/ 793 h 1368"/>
              <a:gd name="T28" fmla="*/ 301 w 1368"/>
              <a:gd name="T29" fmla="*/ 698 h 1368"/>
              <a:gd name="T30" fmla="*/ 301 w 1368"/>
              <a:gd name="T31" fmla="*/ 671 h 1368"/>
              <a:gd name="T32" fmla="*/ 396 w 1368"/>
              <a:gd name="T33" fmla="*/ 576 h 1368"/>
              <a:gd name="T34" fmla="*/ 576 w 1368"/>
              <a:gd name="T35" fmla="*/ 576 h 1368"/>
              <a:gd name="T36" fmla="*/ 576 w 1368"/>
              <a:gd name="T37" fmla="*/ 396 h 1368"/>
              <a:gd name="T38" fmla="*/ 670 w 1368"/>
              <a:gd name="T39" fmla="*/ 301 h 1368"/>
              <a:gd name="T40" fmla="*/ 698 w 1368"/>
              <a:gd name="T41" fmla="*/ 301 h 1368"/>
              <a:gd name="T42" fmla="*/ 793 w 1368"/>
              <a:gd name="T43" fmla="*/ 396 h 1368"/>
              <a:gd name="T44" fmla="*/ 793 w 1368"/>
              <a:gd name="T45" fmla="*/ 576 h 1368"/>
              <a:gd name="T46" fmla="*/ 973 w 1368"/>
              <a:gd name="T47" fmla="*/ 576 h 1368"/>
              <a:gd name="T48" fmla="*/ 1068 w 1368"/>
              <a:gd name="T49" fmla="*/ 671 h 1368"/>
              <a:gd name="T50" fmla="*/ 1068 w 1368"/>
              <a:gd name="T51" fmla="*/ 698 h 1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368" h="1368">
                <a:moveTo>
                  <a:pt x="684" y="0"/>
                </a:moveTo>
                <a:cubicBezTo>
                  <a:pt x="307" y="0"/>
                  <a:pt x="0" y="307"/>
                  <a:pt x="0" y="684"/>
                </a:cubicBezTo>
                <a:cubicBezTo>
                  <a:pt x="0" y="1062"/>
                  <a:pt x="307" y="1368"/>
                  <a:pt x="684" y="1368"/>
                </a:cubicBezTo>
                <a:cubicBezTo>
                  <a:pt x="1062" y="1368"/>
                  <a:pt x="1368" y="1062"/>
                  <a:pt x="1368" y="684"/>
                </a:cubicBezTo>
                <a:cubicBezTo>
                  <a:pt x="1368" y="307"/>
                  <a:pt x="1062" y="0"/>
                  <a:pt x="684" y="0"/>
                </a:cubicBezTo>
                <a:close/>
                <a:moveTo>
                  <a:pt x="1068" y="698"/>
                </a:moveTo>
                <a:cubicBezTo>
                  <a:pt x="1068" y="751"/>
                  <a:pt x="1025" y="793"/>
                  <a:pt x="973" y="793"/>
                </a:cubicBezTo>
                <a:cubicBezTo>
                  <a:pt x="793" y="793"/>
                  <a:pt x="793" y="793"/>
                  <a:pt x="793" y="793"/>
                </a:cubicBezTo>
                <a:cubicBezTo>
                  <a:pt x="793" y="973"/>
                  <a:pt x="793" y="973"/>
                  <a:pt x="793" y="973"/>
                </a:cubicBezTo>
                <a:cubicBezTo>
                  <a:pt x="793" y="1025"/>
                  <a:pt x="750" y="1068"/>
                  <a:pt x="698" y="1068"/>
                </a:cubicBezTo>
                <a:cubicBezTo>
                  <a:pt x="670" y="1068"/>
                  <a:pt x="670" y="1068"/>
                  <a:pt x="670" y="1068"/>
                </a:cubicBezTo>
                <a:cubicBezTo>
                  <a:pt x="618" y="1068"/>
                  <a:pt x="576" y="1025"/>
                  <a:pt x="576" y="973"/>
                </a:cubicBezTo>
                <a:cubicBezTo>
                  <a:pt x="576" y="793"/>
                  <a:pt x="576" y="793"/>
                  <a:pt x="576" y="793"/>
                </a:cubicBezTo>
                <a:cubicBezTo>
                  <a:pt x="396" y="793"/>
                  <a:pt x="396" y="793"/>
                  <a:pt x="396" y="793"/>
                </a:cubicBezTo>
                <a:cubicBezTo>
                  <a:pt x="344" y="793"/>
                  <a:pt x="301" y="751"/>
                  <a:pt x="301" y="698"/>
                </a:cubicBezTo>
                <a:cubicBezTo>
                  <a:pt x="301" y="671"/>
                  <a:pt x="301" y="671"/>
                  <a:pt x="301" y="671"/>
                </a:cubicBezTo>
                <a:cubicBezTo>
                  <a:pt x="301" y="618"/>
                  <a:pt x="344" y="576"/>
                  <a:pt x="396" y="576"/>
                </a:cubicBezTo>
                <a:cubicBezTo>
                  <a:pt x="576" y="576"/>
                  <a:pt x="576" y="576"/>
                  <a:pt x="576" y="576"/>
                </a:cubicBezTo>
                <a:cubicBezTo>
                  <a:pt x="576" y="396"/>
                  <a:pt x="576" y="396"/>
                  <a:pt x="576" y="396"/>
                </a:cubicBezTo>
                <a:cubicBezTo>
                  <a:pt x="576" y="344"/>
                  <a:pt x="618" y="301"/>
                  <a:pt x="670" y="301"/>
                </a:cubicBezTo>
                <a:cubicBezTo>
                  <a:pt x="698" y="301"/>
                  <a:pt x="698" y="301"/>
                  <a:pt x="698" y="301"/>
                </a:cubicBezTo>
                <a:cubicBezTo>
                  <a:pt x="750" y="301"/>
                  <a:pt x="793" y="344"/>
                  <a:pt x="793" y="396"/>
                </a:cubicBezTo>
                <a:cubicBezTo>
                  <a:pt x="793" y="576"/>
                  <a:pt x="793" y="576"/>
                  <a:pt x="793" y="576"/>
                </a:cubicBezTo>
                <a:cubicBezTo>
                  <a:pt x="973" y="576"/>
                  <a:pt x="973" y="576"/>
                  <a:pt x="973" y="576"/>
                </a:cubicBezTo>
                <a:cubicBezTo>
                  <a:pt x="1025" y="576"/>
                  <a:pt x="1068" y="618"/>
                  <a:pt x="1068" y="671"/>
                </a:cubicBezTo>
                <a:lnTo>
                  <a:pt x="1068" y="698"/>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000000"/>
              </a:solidFill>
              <a:latin typeface="メイリオ" panose="020B0604030504040204" pitchFamily="50" charset="-128"/>
              <a:ea typeface="メイリオ" panose="020B0604030504040204" pitchFamily="50" charset="-128"/>
            </a:endParaRPr>
          </a:p>
        </p:txBody>
      </p:sp>
      <p:sp>
        <p:nvSpPr>
          <p:cNvPr id="12" name="Rectangle 11"/>
          <p:cNvSpPr/>
          <p:nvPr userDrawn="1"/>
        </p:nvSpPr>
        <p:spPr bwMode="gray">
          <a:xfrm>
            <a:off x="11751760" y="6395767"/>
            <a:ext cx="443416" cy="322249"/>
          </a:xfrm>
          <a:prstGeom prst="rect">
            <a:avLst/>
          </a:prstGeom>
          <a:solidFill>
            <a:schemeClr val="tx1"/>
          </a:solidFill>
          <a:ln>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87"/>
            <a:endParaRPr lang="en-US" sz="2400">
              <a:solidFill>
                <a:prstClr val="white"/>
              </a:solidFill>
              <a:latin typeface="メイリオ" panose="020B0604030504040204" pitchFamily="50" charset="-128"/>
              <a:ea typeface="メイリオ" panose="020B0604030504040204" pitchFamily="50" charset="-128"/>
            </a:endParaRPr>
          </a:p>
        </p:txBody>
      </p:sp>
      <p:sp>
        <p:nvSpPr>
          <p:cNvPr id="13" name="TextBox slide number"/>
          <p:cNvSpPr txBox="1"/>
          <p:nvPr userDrawn="1"/>
        </p:nvSpPr>
        <p:spPr bwMode="white">
          <a:xfrm>
            <a:off x="11751760" y="6389311"/>
            <a:ext cx="450462" cy="246221"/>
          </a:xfrm>
          <a:prstGeom prst="rect">
            <a:avLst/>
          </a:prstGeom>
        </p:spPr>
        <p:txBody>
          <a:bodyPr vert="horz" lIns="0" tIns="0" rIns="0" bIns="0" rtlCol="0" anchor="b"/>
          <a:lstStyle>
            <a:defPPr>
              <a:defRPr lang="en-US"/>
            </a:defPPr>
            <a:lvl1pPr algn="ctr">
              <a:defRPr sz="1000">
                <a:solidFill>
                  <a:schemeClr val="bg1"/>
                </a:solidFill>
              </a:defRPr>
            </a:lvl1pPr>
          </a:lstStyle>
          <a:p>
            <a:pPr defTabSz="1218987"/>
            <a:fld id="{6EA5B71A-1B18-4E34-A48F-65DC4937AA99}" type="slidenum">
              <a:rPr lang="en-US" smtClean="0">
                <a:solidFill>
                  <a:prstClr val="white"/>
                </a:solidFill>
                <a:latin typeface="メイリオ" panose="020B0604030504040204" pitchFamily="50" charset="-128"/>
                <a:ea typeface="メイリオ" panose="020B0604030504040204" pitchFamily="50" charset="-128"/>
              </a:rPr>
              <a:pPr defTabSz="1218987"/>
              <a:t>‹#›</a:t>
            </a:fld>
            <a:endParaRPr lang="en-US" dirty="0">
              <a:solidFill>
                <a:prstClr val="white"/>
              </a:solidFill>
              <a:latin typeface="メイリオ" panose="020B0604030504040204" pitchFamily="50" charset="-128"/>
              <a:ea typeface="メイリオ" panose="020B0604030504040204" pitchFamily="50" charset="-128"/>
            </a:endParaRPr>
          </a:p>
        </p:txBody>
      </p:sp>
      <p:pic>
        <p:nvPicPr>
          <p:cNvPr id="15" name="Picture 14"/>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rot="16200000">
            <a:off x="11308127" y="5505410"/>
            <a:ext cx="1330737" cy="443416"/>
          </a:xfrm>
          <a:prstGeom prst="rect">
            <a:avLst/>
          </a:prstGeom>
        </p:spPr>
      </p:pic>
    </p:spTree>
    <p:extLst>
      <p:ext uri="{BB962C8B-B14F-4D97-AF65-F5344CB8AC3E}">
        <p14:creationId xmlns:p14="http://schemas.microsoft.com/office/powerpoint/2010/main" val="198385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with Subtitle Content - With Background">
    <p:bg>
      <p:bgPr>
        <a:solidFill>
          <a:schemeClr val="bg1"/>
        </a:solidFill>
        <a:effectLst/>
      </p:bgPr>
    </p:bg>
    <p:spTree>
      <p:nvGrpSpPr>
        <p:cNvPr id="1" name=""/>
        <p:cNvGrpSpPr/>
        <p:nvPr/>
      </p:nvGrpSpPr>
      <p:grpSpPr>
        <a:xfrm>
          <a:off x="0" y="0"/>
          <a:ext cx="0" cy="0"/>
          <a:chOff x="0" y="0"/>
          <a:chExt cx="0" cy="0"/>
        </a:xfrm>
      </p:grpSpPr>
      <p:sp>
        <p:nvSpPr>
          <p:cNvPr id="15" name="Footer Placeholder 14"/>
          <p:cNvSpPr>
            <a:spLocks noGrp="1"/>
          </p:cNvSpPr>
          <p:nvPr>
            <p:ph type="ftr" sz="quarter" idx="11"/>
          </p:nvPr>
        </p:nvSpPr>
        <p:spPr>
          <a:xfrm>
            <a:off x="548782" y="6458564"/>
            <a:ext cx="3214572" cy="184666"/>
          </a:xfrm>
        </p:spPr>
        <p:txBody>
          <a:bodyPr/>
          <a:lstStyle>
            <a:lvl1pPr>
              <a:defRPr sz="1200"/>
            </a:lvl1pPr>
          </a:lstStyle>
          <a:p>
            <a:r>
              <a:rPr lang="en-US">
                <a:solidFill>
                  <a:srgbClr val="939598"/>
                </a:solidFill>
                <a:cs typeface="Arial" pitchFamily="34" charset="0"/>
              </a:rPr>
              <a:t>2015 Lenovo Confidential. All rights reserved.</a:t>
            </a:r>
            <a:endParaRPr lang="en-US" dirty="0">
              <a:solidFill>
                <a:srgbClr val="939598"/>
              </a:solidFill>
              <a:cs typeface="Arial" pitchFamily="34" charset="0"/>
            </a:endParaRPr>
          </a:p>
        </p:txBody>
      </p:sp>
      <p:sp>
        <p:nvSpPr>
          <p:cNvPr id="11" name="Title 28"/>
          <p:cNvSpPr>
            <a:spLocks noGrp="1"/>
          </p:cNvSpPr>
          <p:nvPr>
            <p:ph type="title" hasCustomPrompt="1"/>
          </p:nvPr>
        </p:nvSpPr>
        <p:spPr bwMode="gray">
          <a:xfrm>
            <a:off x="548783" y="274320"/>
            <a:ext cx="11076268" cy="521208"/>
          </a:xfrm>
          <a:prstGeom prst="rect">
            <a:avLst/>
          </a:prstGeom>
        </p:spPr>
        <p:txBody>
          <a:bodyPr wrap="square" lIns="0" tIns="0" rIns="0" bIns="0" anchor="ctr" anchorCtr="0"/>
          <a:lstStyle>
            <a:lvl1pPr marL="0" algn="l" defTabSz="1218987" rtl="0" eaLnBrk="1" latinLnBrk="0" hangingPunct="1">
              <a:lnSpc>
                <a:spcPct val="100000"/>
              </a:lnSpc>
              <a:spcBef>
                <a:spcPct val="0"/>
              </a:spcBef>
              <a:buNone/>
              <a:tabLst>
                <a:tab pos="1218987" algn="l"/>
              </a:tabLst>
              <a:defRPr lang="en-US" sz="3600" kern="1200" cap="none" spc="0" baseline="0" dirty="0">
                <a:solidFill>
                  <a:schemeClr val="tx1"/>
                </a:solidFill>
                <a:latin typeface="Arial" pitchFamily="34" charset="0"/>
                <a:ea typeface="+mn-ea"/>
                <a:cs typeface="Arial" pitchFamily="34" charset="0"/>
              </a:defRPr>
            </a:lvl1pPr>
          </a:lstStyle>
          <a:p>
            <a:r>
              <a:rPr lang="en-US" dirty="0"/>
              <a:t>Click To Edit Master Title</a:t>
            </a:r>
          </a:p>
        </p:txBody>
      </p:sp>
      <p:sp>
        <p:nvSpPr>
          <p:cNvPr id="12" name="Freeform 5"/>
          <p:cNvSpPr>
            <a:spLocks noChangeAspect="1" noEditPoints="1"/>
          </p:cNvSpPr>
          <p:nvPr userDrawn="1"/>
        </p:nvSpPr>
        <p:spPr bwMode="black">
          <a:xfrm>
            <a:off x="205438" y="423411"/>
            <a:ext cx="200639" cy="200587"/>
          </a:xfrm>
          <a:custGeom>
            <a:avLst/>
            <a:gdLst>
              <a:gd name="T0" fmla="*/ 684 w 1368"/>
              <a:gd name="T1" fmla="*/ 0 h 1368"/>
              <a:gd name="T2" fmla="*/ 0 w 1368"/>
              <a:gd name="T3" fmla="*/ 684 h 1368"/>
              <a:gd name="T4" fmla="*/ 684 w 1368"/>
              <a:gd name="T5" fmla="*/ 1368 h 1368"/>
              <a:gd name="T6" fmla="*/ 1368 w 1368"/>
              <a:gd name="T7" fmla="*/ 684 h 1368"/>
              <a:gd name="T8" fmla="*/ 684 w 1368"/>
              <a:gd name="T9" fmla="*/ 0 h 1368"/>
              <a:gd name="T10" fmla="*/ 1068 w 1368"/>
              <a:gd name="T11" fmla="*/ 698 h 1368"/>
              <a:gd name="T12" fmla="*/ 973 w 1368"/>
              <a:gd name="T13" fmla="*/ 793 h 1368"/>
              <a:gd name="T14" fmla="*/ 793 w 1368"/>
              <a:gd name="T15" fmla="*/ 793 h 1368"/>
              <a:gd name="T16" fmla="*/ 793 w 1368"/>
              <a:gd name="T17" fmla="*/ 973 h 1368"/>
              <a:gd name="T18" fmla="*/ 698 w 1368"/>
              <a:gd name="T19" fmla="*/ 1068 h 1368"/>
              <a:gd name="T20" fmla="*/ 670 w 1368"/>
              <a:gd name="T21" fmla="*/ 1068 h 1368"/>
              <a:gd name="T22" fmla="*/ 576 w 1368"/>
              <a:gd name="T23" fmla="*/ 973 h 1368"/>
              <a:gd name="T24" fmla="*/ 576 w 1368"/>
              <a:gd name="T25" fmla="*/ 793 h 1368"/>
              <a:gd name="T26" fmla="*/ 396 w 1368"/>
              <a:gd name="T27" fmla="*/ 793 h 1368"/>
              <a:gd name="T28" fmla="*/ 301 w 1368"/>
              <a:gd name="T29" fmla="*/ 698 h 1368"/>
              <a:gd name="T30" fmla="*/ 301 w 1368"/>
              <a:gd name="T31" fmla="*/ 671 h 1368"/>
              <a:gd name="T32" fmla="*/ 396 w 1368"/>
              <a:gd name="T33" fmla="*/ 576 h 1368"/>
              <a:gd name="T34" fmla="*/ 576 w 1368"/>
              <a:gd name="T35" fmla="*/ 576 h 1368"/>
              <a:gd name="T36" fmla="*/ 576 w 1368"/>
              <a:gd name="T37" fmla="*/ 396 h 1368"/>
              <a:gd name="T38" fmla="*/ 670 w 1368"/>
              <a:gd name="T39" fmla="*/ 301 h 1368"/>
              <a:gd name="T40" fmla="*/ 698 w 1368"/>
              <a:gd name="T41" fmla="*/ 301 h 1368"/>
              <a:gd name="T42" fmla="*/ 793 w 1368"/>
              <a:gd name="T43" fmla="*/ 396 h 1368"/>
              <a:gd name="T44" fmla="*/ 793 w 1368"/>
              <a:gd name="T45" fmla="*/ 576 h 1368"/>
              <a:gd name="T46" fmla="*/ 973 w 1368"/>
              <a:gd name="T47" fmla="*/ 576 h 1368"/>
              <a:gd name="T48" fmla="*/ 1068 w 1368"/>
              <a:gd name="T49" fmla="*/ 671 h 1368"/>
              <a:gd name="T50" fmla="*/ 1068 w 1368"/>
              <a:gd name="T51" fmla="*/ 698 h 1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368" h="1368">
                <a:moveTo>
                  <a:pt x="684" y="0"/>
                </a:moveTo>
                <a:cubicBezTo>
                  <a:pt x="307" y="0"/>
                  <a:pt x="0" y="307"/>
                  <a:pt x="0" y="684"/>
                </a:cubicBezTo>
                <a:cubicBezTo>
                  <a:pt x="0" y="1062"/>
                  <a:pt x="307" y="1368"/>
                  <a:pt x="684" y="1368"/>
                </a:cubicBezTo>
                <a:cubicBezTo>
                  <a:pt x="1062" y="1368"/>
                  <a:pt x="1368" y="1062"/>
                  <a:pt x="1368" y="684"/>
                </a:cubicBezTo>
                <a:cubicBezTo>
                  <a:pt x="1368" y="307"/>
                  <a:pt x="1062" y="0"/>
                  <a:pt x="684" y="0"/>
                </a:cubicBezTo>
                <a:close/>
                <a:moveTo>
                  <a:pt x="1068" y="698"/>
                </a:moveTo>
                <a:cubicBezTo>
                  <a:pt x="1068" y="751"/>
                  <a:pt x="1025" y="793"/>
                  <a:pt x="973" y="793"/>
                </a:cubicBezTo>
                <a:cubicBezTo>
                  <a:pt x="793" y="793"/>
                  <a:pt x="793" y="793"/>
                  <a:pt x="793" y="793"/>
                </a:cubicBezTo>
                <a:cubicBezTo>
                  <a:pt x="793" y="973"/>
                  <a:pt x="793" y="973"/>
                  <a:pt x="793" y="973"/>
                </a:cubicBezTo>
                <a:cubicBezTo>
                  <a:pt x="793" y="1025"/>
                  <a:pt x="750" y="1068"/>
                  <a:pt x="698" y="1068"/>
                </a:cubicBezTo>
                <a:cubicBezTo>
                  <a:pt x="670" y="1068"/>
                  <a:pt x="670" y="1068"/>
                  <a:pt x="670" y="1068"/>
                </a:cubicBezTo>
                <a:cubicBezTo>
                  <a:pt x="618" y="1068"/>
                  <a:pt x="576" y="1025"/>
                  <a:pt x="576" y="973"/>
                </a:cubicBezTo>
                <a:cubicBezTo>
                  <a:pt x="576" y="793"/>
                  <a:pt x="576" y="793"/>
                  <a:pt x="576" y="793"/>
                </a:cubicBezTo>
                <a:cubicBezTo>
                  <a:pt x="396" y="793"/>
                  <a:pt x="396" y="793"/>
                  <a:pt x="396" y="793"/>
                </a:cubicBezTo>
                <a:cubicBezTo>
                  <a:pt x="344" y="793"/>
                  <a:pt x="301" y="751"/>
                  <a:pt x="301" y="698"/>
                </a:cubicBezTo>
                <a:cubicBezTo>
                  <a:pt x="301" y="671"/>
                  <a:pt x="301" y="671"/>
                  <a:pt x="301" y="671"/>
                </a:cubicBezTo>
                <a:cubicBezTo>
                  <a:pt x="301" y="618"/>
                  <a:pt x="344" y="576"/>
                  <a:pt x="396" y="576"/>
                </a:cubicBezTo>
                <a:cubicBezTo>
                  <a:pt x="576" y="576"/>
                  <a:pt x="576" y="576"/>
                  <a:pt x="576" y="576"/>
                </a:cubicBezTo>
                <a:cubicBezTo>
                  <a:pt x="576" y="396"/>
                  <a:pt x="576" y="396"/>
                  <a:pt x="576" y="396"/>
                </a:cubicBezTo>
                <a:cubicBezTo>
                  <a:pt x="576" y="344"/>
                  <a:pt x="618" y="301"/>
                  <a:pt x="670" y="301"/>
                </a:cubicBezTo>
                <a:cubicBezTo>
                  <a:pt x="698" y="301"/>
                  <a:pt x="698" y="301"/>
                  <a:pt x="698" y="301"/>
                </a:cubicBezTo>
                <a:cubicBezTo>
                  <a:pt x="750" y="301"/>
                  <a:pt x="793" y="344"/>
                  <a:pt x="793" y="396"/>
                </a:cubicBezTo>
                <a:cubicBezTo>
                  <a:pt x="793" y="576"/>
                  <a:pt x="793" y="576"/>
                  <a:pt x="793" y="576"/>
                </a:cubicBezTo>
                <a:cubicBezTo>
                  <a:pt x="973" y="576"/>
                  <a:pt x="973" y="576"/>
                  <a:pt x="973" y="576"/>
                </a:cubicBezTo>
                <a:cubicBezTo>
                  <a:pt x="1025" y="576"/>
                  <a:pt x="1068" y="618"/>
                  <a:pt x="1068" y="671"/>
                </a:cubicBezTo>
                <a:lnTo>
                  <a:pt x="1068" y="698"/>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000000"/>
              </a:solidFill>
            </a:endParaRPr>
          </a:p>
        </p:txBody>
      </p:sp>
      <p:sp>
        <p:nvSpPr>
          <p:cNvPr id="19" name="Text Placeholder 2"/>
          <p:cNvSpPr>
            <a:spLocks noGrp="1"/>
          </p:cNvSpPr>
          <p:nvPr>
            <p:ph type="body" idx="10"/>
          </p:nvPr>
        </p:nvSpPr>
        <p:spPr bwMode="gray">
          <a:xfrm>
            <a:off x="557930" y="914400"/>
            <a:ext cx="11076268" cy="292608"/>
          </a:xfrm>
          <a:prstGeom prst="rect">
            <a:avLst/>
          </a:prstGeom>
        </p:spPr>
        <p:txBody>
          <a:bodyPr lIns="0" tIns="0" rIns="0" bIns="0" anchor="ctr" anchorCtr="0">
            <a:normAutofit/>
          </a:bodyPr>
          <a:lstStyle>
            <a:lvl1pPr marL="0" indent="0">
              <a:buNone/>
              <a:defRPr sz="2400" b="0">
                <a:solidFill>
                  <a:schemeClr val="tx1"/>
                </a:solidFill>
                <a:latin typeface="Arial" pitchFamily="34" charset="0"/>
                <a:cs typeface="Arial" pitchFamily="34" charset="0"/>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21" name="Content Placeholder 2"/>
          <p:cNvSpPr>
            <a:spLocks noGrp="1"/>
          </p:cNvSpPr>
          <p:nvPr>
            <p:ph sz="half" idx="1"/>
          </p:nvPr>
        </p:nvSpPr>
        <p:spPr bwMode="gray">
          <a:xfrm>
            <a:off x="557929" y="1591056"/>
            <a:ext cx="11067122" cy="4798202"/>
          </a:xfrm>
          <a:prstGeom prst="rect">
            <a:avLst/>
          </a:prstGeom>
        </p:spPr>
        <p:txBody>
          <a:bodyPr lIns="0" tIns="0" rIns="0" bIns="0"/>
          <a:lstStyle>
            <a:lvl1pPr marL="171450" indent="-171450">
              <a:lnSpc>
                <a:spcPct val="90000"/>
              </a:lnSpc>
              <a:spcBef>
                <a:spcPts val="500"/>
              </a:spcBef>
              <a:buClrTx/>
              <a:buFont typeface="Arial" panose="020B0604020202020204" pitchFamily="34" charset="0"/>
              <a:buChar char="•"/>
              <a:defRPr sz="2400">
                <a:solidFill>
                  <a:schemeClr val="tx1"/>
                </a:solidFill>
                <a:latin typeface="Arial" pitchFamily="34" charset="0"/>
                <a:cs typeface="Arial" pitchFamily="34" charset="0"/>
              </a:defRPr>
            </a:lvl1pPr>
            <a:lvl2pPr marL="609493" indent="-228560">
              <a:lnSpc>
                <a:spcPct val="90000"/>
              </a:lnSpc>
              <a:spcBef>
                <a:spcPts val="500"/>
              </a:spcBef>
              <a:buClrTx/>
              <a:buFont typeface="Arial" pitchFamily="34" charset="0"/>
              <a:buChar char="–"/>
              <a:defRPr sz="2000">
                <a:solidFill>
                  <a:schemeClr val="tx1"/>
                </a:solidFill>
                <a:latin typeface="Arial" pitchFamily="34" charset="0"/>
                <a:cs typeface="Arial" pitchFamily="34" charset="0"/>
              </a:defRPr>
            </a:lvl2pPr>
            <a:lvl3pPr marL="835938" indent="-150258">
              <a:lnSpc>
                <a:spcPct val="90000"/>
              </a:lnSpc>
              <a:spcBef>
                <a:spcPts val="500"/>
              </a:spcBef>
              <a:buClrTx/>
              <a:buFont typeface="Arial" panose="020B0604020202020204" pitchFamily="34" charset="0"/>
              <a:buChar char="-"/>
              <a:defRPr sz="2000">
                <a:solidFill>
                  <a:schemeClr val="tx1"/>
                </a:solidFill>
                <a:latin typeface="Arial" pitchFamily="34" charset="0"/>
                <a:cs typeface="Arial" pitchFamily="34" charset="0"/>
              </a:defRPr>
            </a:lvl3pPr>
            <a:lvl4pPr marL="1147033" indent="-156606">
              <a:lnSpc>
                <a:spcPct val="90000"/>
              </a:lnSpc>
              <a:spcBef>
                <a:spcPts val="500"/>
              </a:spcBef>
              <a:buClrTx/>
              <a:buFont typeface="Arial" panose="020B0604020202020204" pitchFamily="34" charset="0"/>
              <a:buChar char="-"/>
              <a:defRPr sz="2000">
                <a:solidFill>
                  <a:schemeClr val="tx1"/>
                </a:solidFill>
                <a:latin typeface="Arial" pitchFamily="34" charset="0"/>
                <a:cs typeface="Arial" pitchFamily="34" charset="0"/>
              </a:defRPr>
            </a:lvl4pPr>
            <a:lvl5pPr marL="1445431" indent="-150258">
              <a:lnSpc>
                <a:spcPct val="90000"/>
              </a:lnSpc>
              <a:spcBef>
                <a:spcPts val="500"/>
              </a:spcBef>
              <a:buClrTx/>
              <a:buFont typeface="Arial" panose="020B0604020202020204" pitchFamily="34" charset="0"/>
              <a:buChar char="-"/>
              <a:defRPr sz="2000">
                <a:solidFill>
                  <a:schemeClr val="tx1"/>
                </a:solidFill>
                <a:latin typeface="Arial" pitchFamily="34" charset="0"/>
                <a:cs typeface="Arial" pitchFamily="34" charset="0"/>
              </a:defRPr>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4850150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Only - With Background">
    <p:spTree>
      <p:nvGrpSpPr>
        <p:cNvPr id="1" name=""/>
        <p:cNvGrpSpPr/>
        <p:nvPr/>
      </p:nvGrpSpPr>
      <p:grpSpPr>
        <a:xfrm>
          <a:off x="0" y="0"/>
          <a:ext cx="0" cy="0"/>
          <a:chOff x="0" y="0"/>
          <a:chExt cx="0" cy="0"/>
        </a:xfrm>
      </p:grpSpPr>
      <p:sp>
        <p:nvSpPr>
          <p:cNvPr id="12" name="Footer Placeholder 11"/>
          <p:cNvSpPr>
            <a:spLocks noGrp="1"/>
          </p:cNvSpPr>
          <p:nvPr>
            <p:ph type="ftr" sz="quarter" idx="10"/>
          </p:nvPr>
        </p:nvSpPr>
        <p:spPr>
          <a:xfrm>
            <a:off x="548783" y="6397061"/>
            <a:ext cx="2413972" cy="307777"/>
          </a:xfrm>
        </p:spPr>
        <p:txBody>
          <a:bodyPr/>
          <a:lstStyle>
            <a:lvl1pPr>
              <a:defRPr cap="none">
                <a:latin typeface="メイリオ" panose="020B0604030504040204" pitchFamily="50" charset="-128"/>
                <a:ea typeface="メイリオ" panose="020B0604030504040204" pitchFamily="50" charset="-128"/>
              </a:defRPr>
            </a:lvl1pPr>
          </a:lstStyle>
          <a:p>
            <a:r>
              <a:rPr lang="en-US" sz="1000">
                <a:solidFill>
                  <a:srgbClr val="939598"/>
                </a:solidFill>
                <a:cs typeface="Arial" pitchFamily="34" charset="0"/>
              </a:rPr>
              <a:t>2015 Lenovo Internal. All rights reserved.</a:t>
            </a:r>
            <a:endParaRPr lang="en-US" sz="1000" dirty="0">
              <a:solidFill>
                <a:srgbClr val="939598"/>
              </a:solidFill>
              <a:cs typeface="Arial" pitchFamily="34" charset="0"/>
            </a:endParaRPr>
          </a:p>
        </p:txBody>
      </p:sp>
      <p:sp>
        <p:nvSpPr>
          <p:cNvPr id="9" name="Title 28"/>
          <p:cNvSpPr>
            <a:spLocks noGrp="1"/>
          </p:cNvSpPr>
          <p:nvPr>
            <p:ph type="title" hasCustomPrompt="1"/>
          </p:nvPr>
        </p:nvSpPr>
        <p:spPr bwMode="gray">
          <a:xfrm>
            <a:off x="548783" y="274320"/>
            <a:ext cx="11076268" cy="521208"/>
          </a:xfrm>
          <a:prstGeom prst="rect">
            <a:avLst/>
          </a:prstGeom>
        </p:spPr>
        <p:txBody>
          <a:bodyPr wrap="square" lIns="0" tIns="0" rIns="0" bIns="0" anchor="ctr" anchorCtr="0"/>
          <a:lstStyle>
            <a:lvl1pPr marL="0" algn="l" defTabSz="1218987" rtl="0" eaLnBrk="1" latinLnBrk="0" hangingPunct="1">
              <a:lnSpc>
                <a:spcPct val="100000"/>
              </a:lnSpc>
              <a:spcBef>
                <a:spcPct val="0"/>
              </a:spcBef>
              <a:buNone/>
              <a:tabLst>
                <a:tab pos="1218987" algn="l"/>
              </a:tabLst>
              <a:defRPr lang="en-US" sz="3600" kern="1200" cap="none" spc="0" baseline="0" dirty="0">
                <a:solidFill>
                  <a:schemeClr val="tx1"/>
                </a:solidFill>
                <a:latin typeface="メイリオ" panose="020B0604030504040204" pitchFamily="50" charset="-128"/>
                <a:ea typeface="メイリオ" panose="020B0604030504040204" pitchFamily="50" charset="-128"/>
                <a:cs typeface="Arial" pitchFamily="34" charset="0"/>
              </a:defRPr>
            </a:lvl1pPr>
          </a:lstStyle>
          <a:p>
            <a:r>
              <a:rPr lang="en-US" dirty="0"/>
              <a:t>Click To Edit Master Title</a:t>
            </a:r>
          </a:p>
        </p:txBody>
      </p:sp>
      <p:sp>
        <p:nvSpPr>
          <p:cNvPr id="14" name="Freeform 5"/>
          <p:cNvSpPr>
            <a:spLocks noChangeAspect="1" noEditPoints="1"/>
          </p:cNvSpPr>
          <p:nvPr userDrawn="1"/>
        </p:nvSpPr>
        <p:spPr bwMode="black">
          <a:xfrm>
            <a:off x="205434" y="423411"/>
            <a:ext cx="200639" cy="200587"/>
          </a:xfrm>
          <a:custGeom>
            <a:avLst/>
            <a:gdLst>
              <a:gd name="T0" fmla="*/ 684 w 1368"/>
              <a:gd name="T1" fmla="*/ 0 h 1368"/>
              <a:gd name="T2" fmla="*/ 0 w 1368"/>
              <a:gd name="T3" fmla="*/ 684 h 1368"/>
              <a:gd name="T4" fmla="*/ 684 w 1368"/>
              <a:gd name="T5" fmla="*/ 1368 h 1368"/>
              <a:gd name="T6" fmla="*/ 1368 w 1368"/>
              <a:gd name="T7" fmla="*/ 684 h 1368"/>
              <a:gd name="T8" fmla="*/ 684 w 1368"/>
              <a:gd name="T9" fmla="*/ 0 h 1368"/>
              <a:gd name="T10" fmla="*/ 1068 w 1368"/>
              <a:gd name="T11" fmla="*/ 698 h 1368"/>
              <a:gd name="T12" fmla="*/ 973 w 1368"/>
              <a:gd name="T13" fmla="*/ 793 h 1368"/>
              <a:gd name="T14" fmla="*/ 793 w 1368"/>
              <a:gd name="T15" fmla="*/ 793 h 1368"/>
              <a:gd name="T16" fmla="*/ 793 w 1368"/>
              <a:gd name="T17" fmla="*/ 973 h 1368"/>
              <a:gd name="T18" fmla="*/ 698 w 1368"/>
              <a:gd name="T19" fmla="*/ 1068 h 1368"/>
              <a:gd name="T20" fmla="*/ 670 w 1368"/>
              <a:gd name="T21" fmla="*/ 1068 h 1368"/>
              <a:gd name="T22" fmla="*/ 576 w 1368"/>
              <a:gd name="T23" fmla="*/ 973 h 1368"/>
              <a:gd name="T24" fmla="*/ 576 w 1368"/>
              <a:gd name="T25" fmla="*/ 793 h 1368"/>
              <a:gd name="T26" fmla="*/ 396 w 1368"/>
              <a:gd name="T27" fmla="*/ 793 h 1368"/>
              <a:gd name="T28" fmla="*/ 301 w 1368"/>
              <a:gd name="T29" fmla="*/ 698 h 1368"/>
              <a:gd name="T30" fmla="*/ 301 w 1368"/>
              <a:gd name="T31" fmla="*/ 671 h 1368"/>
              <a:gd name="T32" fmla="*/ 396 w 1368"/>
              <a:gd name="T33" fmla="*/ 576 h 1368"/>
              <a:gd name="T34" fmla="*/ 576 w 1368"/>
              <a:gd name="T35" fmla="*/ 576 h 1368"/>
              <a:gd name="T36" fmla="*/ 576 w 1368"/>
              <a:gd name="T37" fmla="*/ 396 h 1368"/>
              <a:gd name="T38" fmla="*/ 670 w 1368"/>
              <a:gd name="T39" fmla="*/ 301 h 1368"/>
              <a:gd name="T40" fmla="*/ 698 w 1368"/>
              <a:gd name="T41" fmla="*/ 301 h 1368"/>
              <a:gd name="T42" fmla="*/ 793 w 1368"/>
              <a:gd name="T43" fmla="*/ 396 h 1368"/>
              <a:gd name="T44" fmla="*/ 793 w 1368"/>
              <a:gd name="T45" fmla="*/ 576 h 1368"/>
              <a:gd name="T46" fmla="*/ 973 w 1368"/>
              <a:gd name="T47" fmla="*/ 576 h 1368"/>
              <a:gd name="T48" fmla="*/ 1068 w 1368"/>
              <a:gd name="T49" fmla="*/ 671 h 1368"/>
              <a:gd name="T50" fmla="*/ 1068 w 1368"/>
              <a:gd name="T51" fmla="*/ 698 h 1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368" h="1368">
                <a:moveTo>
                  <a:pt x="684" y="0"/>
                </a:moveTo>
                <a:cubicBezTo>
                  <a:pt x="307" y="0"/>
                  <a:pt x="0" y="307"/>
                  <a:pt x="0" y="684"/>
                </a:cubicBezTo>
                <a:cubicBezTo>
                  <a:pt x="0" y="1062"/>
                  <a:pt x="307" y="1368"/>
                  <a:pt x="684" y="1368"/>
                </a:cubicBezTo>
                <a:cubicBezTo>
                  <a:pt x="1062" y="1368"/>
                  <a:pt x="1368" y="1062"/>
                  <a:pt x="1368" y="684"/>
                </a:cubicBezTo>
                <a:cubicBezTo>
                  <a:pt x="1368" y="307"/>
                  <a:pt x="1062" y="0"/>
                  <a:pt x="684" y="0"/>
                </a:cubicBezTo>
                <a:close/>
                <a:moveTo>
                  <a:pt x="1068" y="698"/>
                </a:moveTo>
                <a:cubicBezTo>
                  <a:pt x="1068" y="751"/>
                  <a:pt x="1025" y="793"/>
                  <a:pt x="973" y="793"/>
                </a:cubicBezTo>
                <a:cubicBezTo>
                  <a:pt x="793" y="793"/>
                  <a:pt x="793" y="793"/>
                  <a:pt x="793" y="793"/>
                </a:cubicBezTo>
                <a:cubicBezTo>
                  <a:pt x="793" y="973"/>
                  <a:pt x="793" y="973"/>
                  <a:pt x="793" y="973"/>
                </a:cubicBezTo>
                <a:cubicBezTo>
                  <a:pt x="793" y="1025"/>
                  <a:pt x="750" y="1068"/>
                  <a:pt x="698" y="1068"/>
                </a:cubicBezTo>
                <a:cubicBezTo>
                  <a:pt x="670" y="1068"/>
                  <a:pt x="670" y="1068"/>
                  <a:pt x="670" y="1068"/>
                </a:cubicBezTo>
                <a:cubicBezTo>
                  <a:pt x="618" y="1068"/>
                  <a:pt x="576" y="1025"/>
                  <a:pt x="576" y="973"/>
                </a:cubicBezTo>
                <a:cubicBezTo>
                  <a:pt x="576" y="793"/>
                  <a:pt x="576" y="793"/>
                  <a:pt x="576" y="793"/>
                </a:cubicBezTo>
                <a:cubicBezTo>
                  <a:pt x="396" y="793"/>
                  <a:pt x="396" y="793"/>
                  <a:pt x="396" y="793"/>
                </a:cubicBezTo>
                <a:cubicBezTo>
                  <a:pt x="344" y="793"/>
                  <a:pt x="301" y="751"/>
                  <a:pt x="301" y="698"/>
                </a:cubicBezTo>
                <a:cubicBezTo>
                  <a:pt x="301" y="671"/>
                  <a:pt x="301" y="671"/>
                  <a:pt x="301" y="671"/>
                </a:cubicBezTo>
                <a:cubicBezTo>
                  <a:pt x="301" y="618"/>
                  <a:pt x="344" y="576"/>
                  <a:pt x="396" y="576"/>
                </a:cubicBezTo>
                <a:cubicBezTo>
                  <a:pt x="576" y="576"/>
                  <a:pt x="576" y="576"/>
                  <a:pt x="576" y="576"/>
                </a:cubicBezTo>
                <a:cubicBezTo>
                  <a:pt x="576" y="396"/>
                  <a:pt x="576" y="396"/>
                  <a:pt x="576" y="396"/>
                </a:cubicBezTo>
                <a:cubicBezTo>
                  <a:pt x="576" y="344"/>
                  <a:pt x="618" y="301"/>
                  <a:pt x="670" y="301"/>
                </a:cubicBezTo>
                <a:cubicBezTo>
                  <a:pt x="698" y="301"/>
                  <a:pt x="698" y="301"/>
                  <a:pt x="698" y="301"/>
                </a:cubicBezTo>
                <a:cubicBezTo>
                  <a:pt x="750" y="301"/>
                  <a:pt x="793" y="344"/>
                  <a:pt x="793" y="396"/>
                </a:cubicBezTo>
                <a:cubicBezTo>
                  <a:pt x="793" y="576"/>
                  <a:pt x="793" y="576"/>
                  <a:pt x="793" y="576"/>
                </a:cubicBezTo>
                <a:cubicBezTo>
                  <a:pt x="973" y="576"/>
                  <a:pt x="973" y="576"/>
                  <a:pt x="973" y="576"/>
                </a:cubicBezTo>
                <a:cubicBezTo>
                  <a:pt x="1025" y="576"/>
                  <a:pt x="1068" y="618"/>
                  <a:pt x="1068" y="671"/>
                </a:cubicBezTo>
                <a:lnTo>
                  <a:pt x="1068" y="698"/>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000000"/>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4136828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Title and Content - No Background">
    <p:spTree>
      <p:nvGrpSpPr>
        <p:cNvPr id="1" name=""/>
        <p:cNvGrpSpPr/>
        <p:nvPr/>
      </p:nvGrpSpPr>
      <p:grpSpPr>
        <a:xfrm>
          <a:off x="0" y="0"/>
          <a:ext cx="0" cy="0"/>
          <a:chOff x="0" y="0"/>
          <a:chExt cx="0" cy="0"/>
        </a:xfrm>
      </p:grpSpPr>
      <p:sp>
        <p:nvSpPr>
          <p:cNvPr id="15" name="Footer Placeholder 14"/>
          <p:cNvSpPr>
            <a:spLocks noGrp="1"/>
          </p:cNvSpPr>
          <p:nvPr>
            <p:ph type="ftr" sz="quarter" idx="10"/>
          </p:nvPr>
        </p:nvSpPr>
        <p:spPr>
          <a:xfrm>
            <a:off x="548783" y="6397061"/>
            <a:ext cx="2413972" cy="307777"/>
          </a:xfrm>
        </p:spPr>
        <p:txBody>
          <a:bodyPr/>
          <a:lstStyle>
            <a:lvl1pPr>
              <a:defRPr>
                <a:latin typeface="メイリオ" panose="020B0604030504040204" pitchFamily="50" charset="-128"/>
                <a:ea typeface="メイリオ" panose="020B0604030504040204" pitchFamily="50" charset="-128"/>
              </a:defRPr>
            </a:lvl1pPr>
          </a:lstStyle>
          <a:p>
            <a:r>
              <a:rPr lang="en-US" sz="1000">
                <a:solidFill>
                  <a:srgbClr val="939598"/>
                </a:solidFill>
                <a:cs typeface="Arial" pitchFamily="34" charset="0"/>
              </a:rPr>
              <a:t>2015 Lenovo Internal. All rights reserved.</a:t>
            </a:r>
            <a:endParaRPr lang="en-US" sz="1000" dirty="0">
              <a:solidFill>
                <a:srgbClr val="939598"/>
              </a:solidFill>
              <a:cs typeface="Arial" pitchFamily="34" charset="0"/>
            </a:endParaRPr>
          </a:p>
        </p:txBody>
      </p:sp>
      <p:sp>
        <p:nvSpPr>
          <p:cNvPr id="10" name="Title 28"/>
          <p:cNvSpPr>
            <a:spLocks noGrp="1"/>
          </p:cNvSpPr>
          <p:nvPr>
            <p:ph type="title" hasCustomPrompt="1"/>
          </p:nvPr>
        </p:nvSpPr>
        <p:spPr bwMode="gray">
          <a:xfrm>
            <a:off x="548783" y="274320"/>
            <a:ext cx="11076268" cy="521208"/>
          </a:xfrm>
          <a:prstGeom prst="rect">
            <a:avLst/>
          </a:prstGeom>
        </p:spPr>
        <p:txBody>
          <a:bodyPr wrap="square" lIns="0" tIns="0" rIns="0" bIns="0" anchor="ctr" anchorCtr="0"/>
          <a:lstStyle>
            <a:lvl1pPr marL="0" algn="l" defTabSz="1218987" rtl="0" eaLnBrk="1" latinLnBrk="0" hangingPunct="1">
              <a:lnSpc>
                <a:spcPct val="100000"/>
              </a:lnSpc>
              <a:spcBef>
                <a:spcPct val="0"/>
              </a:spcBef>
              <a:buNone/>
              <a:tabLst>
                <a:tab pos="1218987" algn="l"/>
              </a:tabLst>
              <a:defRPr lang="en-US" sz="3600" kern="1200" cap="none" spc="0" baseline="0" dirty="0">
                <a:solidFill>
                  <a:schemeClr val="tx1"/>
                </a:solidFill>
                <a:latin typeface="メイリオ" panose="020B0604030504040204" pitchFamily="50" charset="-128"/>
                <a:ea typeface="メイリオ" panose="020B0604030504040204" pitchFamily="50" charset="-128"/>
                <a:cs typeface="Arial" pitchFamily="34" charset="0"/>
              </a:defRPr>
            </a:lvl1pPr>
          </a:lstStyle>
          <a:p>
            <a:r>
              <a:rPr lang="en-US" dirty="0"/>
              <a:t>Click To Edit Master Title</a:t>
            </a:r>
          </a:p>
        </p:txBody>
      </p:sp>
      <p:sp>
        <p:nvSpPr>
          <p:cNvPr id="11" name="Freeform 5"/>
          <p:cNvSpPr>
            <a:spLocks noChangeAspect="1" noEditPoints="1"/>
          </p:cNvSpPr>
          <p:nvPr userDrawn="1"/>
        </p:nvSpPr>
        <p:spPr bwMode="black">
          <a:xfrm>
            <a:off x="205434" y="423411"/>
            <a:ext cx="200639" cy="200587"/>
          </a:xfrm>
          <a:custGeom>
            <a:avLst/>
            <a:gdLst>
              <a:gd name="T0" fmla="*/ 684 w 1368"/>
              <a:gd name="T1" fmla="*/ 0 h 1368"/>
              <a:gd name="T2" fmla="*/ 0 w 1368"/>
              <a:gd name="T3" fmla="*/ 684 h 1368"/>
              <a:gd name="T4" fmla="*/ 684 w 1368"/>
              <a:gd name="T5" fmla="*/ 1368 h 1368"/>
              <a:gd name="T6" fmla="*/ 1368 w 1368"/>
              <a:gd name="T7" fmla="*/ 684 h 1368"/>
              <a:gd name="T8" fmla="*/ 684 w 1368"/>
              <a:gd name="T9" fmla="*/ 0 h 1368"/>
              <a:gd name="T10" fmla="*/ 1068 w 1368"/>
              <a:gd name="T11" fmla="*/ 698 h 1368"/>
              <a:gd name="T12" fmla="*/ 973 w 1368"/>
              <a:gd name="T13" fmla="*/ 793 h 1368"/>
              <a:gd name="T14" fmla="*/ 793 w 1368"/>
              <a:gd name="T15" fmla="*/ 793 h 1368"/>
              <a:gd name="T16" fmla="*/ 793 w 1368"/>
              <a:gd name="T17" fmla="*/ 973 h 1368"/>
              <a:gd name="T18" fmla="*/ 698 w 1368"/>
              <a:gd name="T19" fmla="*/ 1068 h 1368"/>
              <a:gd name="T20" fmla="*/ 670 w 1368"/>
              <a:gd name="T21" fmla="*/ 1068 h 1368"/>
              <a:gd name="T22" fmla="*/ 576 w 1368"/>
              <a:gd name="T23" fmla="*/ 973 h 1368"/>
              <a:gd name="T24" fmla="*/ 576 w 1368"/>
              <a:gd name="T25" fmla="*/ 793 h 1368"/>
              <a:gd name="T26" fmla="*/ 396 w 1368"/>
              <a:gd name="T27" fmla="*/ 793 h 1368"/>
              <a:gd name="T28" fmla="*/ 301 w 1368"/>
              <a:gd name="T29" fmla="*/ 698 h 1368"/>
              <a:gd name="T30" fmla="*/ 301 w 1368"/>
              <a:gd name="T31" fmla="*/ 671 h 1368"/>
              <a:gd name="T32" fmla="*/ 396 w 1368"/>
              <a:gd name="T33" fmla="*/ 576 h 1368"/>
              <a:gd name="T34" fmla="*/ 576 w 1368"/>
              <a:gd name="T35" fmla="*/ 576 h 1368"/>
              <a:gd name="T36" fmla="*/ 576 w 1368"/>
              <a:gd name="T37" fmla="*/ 396 h 1368"/>
              <a:gd name="T38" fmla="*/ 670 w 1368"/>
              <a:gd name="T39" fmla="*/ 301 h 1368"/>
              <a:gd name="T40" fmla="*/ 698 w 1368"/>
              <a:gd name="T41" fmla="*/ 301 h 1368"/>
              <a:gd name="T42" fmla="*/ 793 w 1368"/>
              <a:gd name="T43" fmla="*/ 396 h 1368"/>
              <a:gd name="T44" fmla="*/ 793 w 1368"/>
              <a:gd name="T45" fmla="*/ 576 h 1368"/>
              <a:gd name="T46" fmla="*/ 973 w 1368"/>
              <a:gd name="T47" fmla="*/ 576 h 1368"/>
              <a:gd name="T48" fmla="*/ 1068 w 1368"/>
              <a:gd name="T49" fmla="*/ 671 h 1368"/>
              <a:gd name="T50" fmla="*/ 1068 w 1368"/>
              <a:gd name="T51" fmla="*/ 698 h 1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368" h="1368">
                <a:moveTo>
                  <a:pt x="684" y="0"/>
                </a:moveTo>
                <a:cubicBezTo>
                  <a:pt x="307" y="0"/>
                  <a:pt x="0" y="307"/>
                  <a:pt x="0" y="684"/>
                </a:cubicBezTo>
                <a:cubicBezTo>
                  <a:pt x="0" y="1062"/>
                  <a:pt x="307" y="1368"/>
                  <a:pt x="684" y="1368"/>
                </a:cubicBezTo>
                <a:cubicBezTo>
                  <a:pt x="1062" y="1368"/>
                  <a:pt x="1368" y="1062"/>
                  <a:pt x="1368" y="684"/>
                </a:cubicBezTo>
                <a:cubicBezTo>
                  <a:pt x="1368" y="307"/>
                  <a:pt x="1062" y="0"/>
                  <a:pt x="684" y="0"/>
                </a:cubicBezTo>
                <a:close/>
                <a:moveTo>
                  <a:pt x="1068" y="698"/>
                </a:moveTo>
                <a:cubicBezTo>
                  <a:pt x="1068" y="751"/>
                  <a:pt x="1025" y="793"/>
                  <a:pt x="973" y="793"/>
                </a:cubicBezTo>
                <a:cubicBezTo>
                  <a:pt x="793" y="793"/>
                  <a:pt x="793" y="793"/>
                  <a:pt x="793" y="793"/>
                </a:cubicBezTo>
                <a:cubicBezTo>
                  <a:pt x="793" y="973"/>
                  <a:pt x="793" y="973"/>
                  <a:pt x="793" y="973"/>
                </a:cubicBezTo>
                <a:cubicBezTo>
                  <a:pt x="793" y="1025"/>
                  <a:pt x="750" y="1068"/>
                  <a:pt x="698" y="1068"/>
                </a:cubicBezTo>
                <a:cubicBezTo>
                  <a:pt x="670" y="1068"/>
                  <a:pt x="670" y="1068"/>
                  <a:pt x="670" y="1068"/>
                </a:cubicBezTo>
                <a:cubicBezTo>
                  <a:pt x="618" y="1068"/>
                  <a:pt x="576" y="1025"/>
                  <a:pt x="576" y="973"/>
                </a:cubicBezTo>
                <a:cubicBezTo>
                  <a:pt x="576" y="793"/>
                  <a:pt x="576" y="793"/>
                  <a:pt x="576" y="793"/>
                </a:cubicBezTo>
                <a:cubicBezTo>
                  <a:pt x="396" y="793"/>
                  <a:pt x="396" y="793"/>
                  <a:pt x="396" y="793"/>
                </a:cubicBezTo>
                <a:cubicBezTo>
                  <a:pt x="344" y="793"/>
                  <a:pt x="301" y="751"/>
                  <a:pt x="301" y="698"/>
                </a:cubicBezTo>
                <a:cubicBezTo>
                  <a:pt x="301" y="671"/>
                  <a:pt x="301" y="671"/>
                  <a:pt x="301" y="671"/>
                </a:cubicBezTo>
                <a:cubicBezTo>
                  <a:pt x="301" y="618"/>
                  <a:pt x="344" y="576"/>
                  <a:pt x="396" y="576"/>
                </a:cubicBezTo>
                <a:cubicBezTo>
                  <a:pt x="576" y="576"/>
                  <a:pt x="576" y="576"/>
                  <a:pt x="576" y="576"/>
                </a:cubicBezTo>
                <a:cubicBezTo>
                  <a:pt x="576" y="396"/>
                  <a:pt x="576" y="396"/>
                  <a:pt x="576" y="396"/>
                </a:cubicBezTo>
                <a:cubicBezTo>
                  <a:pt x="576" y="344"/>
                  <a:pt x="618" y="301"/>
                  <a:pt x="670" y="301"/>
                </a:cubicBezTo>
                <a:cubicBezTo>
                  <a:pt x="698" y="301"/>
                  <a:pt x="698" y="301"/>
                  <a:pt x="698" y="301"/>
                </a:cubicBezTo>
                <a:cubicBezTo>
                  <a:pt x="750" y="301"/>
                  <a:pt x="793" y="344"/>
                  <a:pt x="793" y="396"/>
                </a:cubicBezTo>
                <a:cubicBezTo>
                  <a:pt x="793" y="576"/>
                  <a:pt x="793" y="576"/>
                  <a:pt x="793" y="576"/>
                </a:cubicBezTo>
                <a:cubicBezTo>
                  <a:pt x="973" y="576"/>
                  <a:pt x="973" y="576"/>
                  <a:pt x="973" y="576"/>
                </a:cubicBezTo>
                <a:cubicBezTo>
                  <a:pt x="1025" y="576"/>
                  <a:pt x="1068" y="618"/>
                  <a:pt x="1068" y="671"/>
                </a:cubicBezTo>
                <a:lnTo>
                  <a:pt x="1068" y="698"/>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000000"/>
              </a:solidFill>
              <a:latin typeface="メイリオ" panose="020B0604030504040204" pitchFamily="50" charset="-128"/>
              <a:ea typeface="メイリオ" panose="020B0604030504040204" pitchFamily="50" charset="-128"/>
            </a:endParaRPr>
          </a:p>
        </p:txBody>
      </p:sp>
      <p:sp>
        <p:nvSpPr>
          <p:cNvPr id="12" name="Rectangle 11"/>
          <p:cNvSpPr/>
          <p:nvPr userDrawn="1"/>
        </p:nvSpPr>
        <p:spPr bwMode="gray">
          <a:xfrm>
            <a:off x="11751760" y="6395767"/>
            <a:ext cx="443416" cy="322249"/>
          </a:xfrm>
          <a:prstGeom prst="rect">
            <a:avLst/>
          </a:prstGeom>
          <a:solidFill>
            <a:schemeClr val="tx1"/>
          </a:solidFill>
          <a:ln>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87"/>
            <a:endParaRPr lang="en-US" sz="2400">
              <a:solidFill>
                <a:prstClr val="white"/>
              </a:solidFill>
              <a:latin typeface="メイリオ" panose="020B0604030504040204" pitchFamily="50" charset="-128"/>
              <a:ea typeface="メイリオ" panose="020B0604030504040204" pitchFamily="50" charset="-128"/>
            </a:endParaRPr>
          </a:p>
        </p:txBody>
      </p:sp>
      <p:sp>
        <p:nvSpPr>
          <p:cNvPr id="17" name="TextBox slide number"/>
          <p:cNvSpPr txBox="1"/>
          <p:nvPr userDrawn="1"/>
        </p:nvSpPr>
        <p:spPr bwMode="white">
          <a:xfrm>
            <a:off x="11751760" y="6389311"/>
            <a:ext cx="450462" cy="246221"/>
          </a:xfrm>
          <a:prstGeom prst="rect">
            <a:avLst/>
          </a:prstGeom>
        </p:spPr>
        <p:txBody>
          <a:bodyPr vert="horz" lIns="0" tIns="0" rIns="0" bIns="0" rtlCol="0" anchor="b"/>
          <a:lstStyle>
            <a:defPPr>
              <a:defRPr lang="en-US"/>
            </a:defPPr>
            <a:lvl1pPr algn="ctr">
              <a:defRPr sz="1000">
                <a:solidFill>
                  <a:schemeClr val="bg1"/>
                </a:solidFill>
              </a:defRPr>
            </a:lvl1pPr>
          </a:lstStyle>
          <a:p>
            <a:pPr defTabSz="1218987"/>
            <a:fld id="{6EA5B71A-1B18-4E34-A48F-65DC4937AA99}" type="slidenum">
              <a:rPr lang="en-US" smtClean="0">
                <a:solidFill>
                  <a:prstClr val="white"/>
                </a:solidFill>
                <a:latin typeface="メイリオ" panose="020B0604030504040204" pitchFamily="50" charset="-128"/>
                <a:ea typeface="メイリオ" panose="020B0604030504040204" pitchFamily="50" charset="-128"/>
              </a:rPr>
              <a:pPr defTabSz="1218987"/>
              <a:t>‹#›</a:t>
            </a:fld>
            <a:endParaRPr lang="en-US" dirty="0">
              <a:solidFill>
                <a:prstClr val="white"/>
              </a:solidFill>
              <a:latin typeface="メイリオ" panose="020B0604030504040204" pitchFamily="50" charset="-128"/>
              <a:ea typeface="メイリオ" panose="020B0604030504040204" pitchFamily="50" charset="-128"/>
            </a:endParaRPr>
          </a:p>
        </p:txBody>
      </p:sp>
      <p:pic>
        <p:nvPicPr>
          <p:cNvPr id="20" name="Picture 19"/>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rot="16200000">
            <a:off x="11308127" y="5505410"/>
            <a:ext cx="1330737" cy="443416"/>
          </a:xfrm>
          <a:prstGeom prst="rect">
            <a:avLst/>
          </a:prstGeom>
        </p:spPr>
      </p:pic>
      <p:sp>
        <p:nvSpPr>
          <p:cNvPr id="22" name="Content Placeholder 2"/>
          <p:cNvSpPr>
            <a:spLocks noGrp="1"/>
          </p:cNvSpPr>
          <p:nvPr>
            <p:ph sz="half" idx="1"/>
          </p:nvPr>
        </p:nvSpPr>
        <p:spPr bwMode="gray">
          <a:xfrm>
            <a:off x="548783" y="1179577"/>
            <a:ext cx="11076268" cy="5211699"/>
          </a:xfrm>
          <a:prstGeom prst="rect">
            <a:avLst/>
          </a:prstGeom>
        </p:spPr>
        <p:txBody>
          <a:bodyPr lIns="0" tIns="0" rIns="0" bIns="0"/>
          <a:lstStyle>
            <a:lvl1pPr marL="171450" indent="-171450">
              <a:lnSpc>
                <a:spcPct val="90000"/>
              </a:lnSpc>
              <a:spcBef>
                <a:spcPts val="500"/>
              </a:spcBef>
              <a:buClrTx/>
              <a:buFont typeface="Arial" panose="020B0604020202020204" pitchFamily="34" charset="0"/>
              <a:buChar char="•"/>
              <a:defRPr sz="2400">
                <a:solidFill>
                  <a:schemeClr val="tx1"/>
                </a:solidFill>
                <a:latin typeface="メイリオ" panose="020B0604030504040204" pitchFamily="50" charset="-128"/>
                <a:ea typeface="メイリオ" panose="020B0604030504040204" pitchFamily="50" charset="-128"/>
                <a:cs typeface="Arial" pitchFamily="34" charset="0"/>
              </a:defRPr>
            </a:lvl1pPr>
            <a:lvl2pPr marL="609493" indent="-228560">
              <a:lnSpc>
                <a:spcPct val="90000"/>
              </a:lnSpc>
              <a:spcBef>
                <a:spcPts val="500"/>
              </a:spcBef>
              <a:buClrTx/>
              <a:buFont typeface="Arial" pitchFamily="34" charset="0"/>
              <a:buChar char="–"/>
              <a:defRPr sz="2000">
                <a:solidFill>
                  <a:schemeClr val="tx1"/>
                </a:solidFill>
                <a:latin typeface="メイリオ" panose="020B0604030504040204" pitchFamily="50" charset="-128"/>
                <a:ea typeface="メイリオ" panose="020B0604030504040204" pitchFamily="50" charset="-128"/>
                <a:cs typeface="Arial" pitchFamily="34" charset="0"/>
              </a:defRPr>
            </a:lvl2pPr>
            <a:lvl3pPr marL="835938" indent="-150258">
              <a:lnSpc>
                <a:spcPct val="90000"/>
              </a:lnSpc>
              <a:spcBef>
                <a:spcPts val="500"/>
              </a:spcBef>
              <a:buClrTx/>
              <a:buFont typeface="Arial" panose="020B0604020202020204" pitchFamily="34" charset="0"/>
              <a:buChar char="-"/>
              <a:defRPr sz="2000">
                <a:solidFill>
                  <a:schemeClr val="tx1"/>
                </a:solidFill>
                <a:latin typeface="メイリオ" panose="020B0604030504040204" pitchFamily="50" charset="-128"/>
                <a:ea typeface="メイリオ" panose="020B0604030504040204" pitchFamily="50" charset="-128"/>
                <a:cs typeface="Arial" pitchFamily="34" charset="0"/>
              </a:defRPr>
            </a:lvl3pPr>
            <a:lvl4pPr marL="1147033" indent="-156606">
              <a:lnSpc>
                <a:spcPct val="90000"/>
              </a:lnSpc>
              <a:spcBef>
                <a:spcPts val="500"/>
              </a:spcBef>
              <a:buClrTx/>
              <a:buFont typeface="Arial" panose="020B0604020202020204" pitchFamily="34" charset="0"/>
              <a:buChar char="-"/>
              <a:defRPr sz="2000">
                <a:solidFill>
                  <a:schemeClr val="tx1"/>
                </a:solidFill>
                <a:latin typeface="メイリオ" panose="020B0604030504040204" pitchFamily="50" charset="-128"/>
                <a:ea typeface="メイリオ" panose="020B0604030504040204" pitchFamily="50" charset="-128"/>
                <a:cs typeface="Arial" pitchFamily="34" charset="0"/>
              </a:defRPr>
            </a:lvl4pPr>
            <a:lvl5pPr marL="1445431" indent="-150258">
              <a:lnSpc>
                <a:spcPct val="90000"/>
              </a:lnSpc>
              <a:spcBef>
                <a:spcPts val="500"/>
              </a:spcBef>
              <a:buClrTx/>
              <a:buFont typeface="Arial" panose="020B0604020202020204" pitchFamily="34" charset="0"/>
              <a:buChar char="-"/>
              <a:defRPr sz="2000">
                <a:solidFill>
                  <a:schemeClr val="tx1"/>
                </a:solidFill>
                <a:latin typeface="メイリオ" panose="020B0604030504040204" pitchFamily="50" charset="-128"/>
                <a:ea typeface="メイリオ" panose="020B0604030504040204" pitchFamily="50" charset="-128"/>
                <a:cs typeface="Arial" pitchFamily="34" charset="0"/>
              </a:defRPr>
            </a:lvl5pPr>
            <a:lvl6pPr>
              <a:defRPr sz="2400"/>
            </a:lvl6pPr>
            <a:lvl7pPr>
              <a:defRPr sz="2400"/>
            </a:lvl7pPr>
            <a:lvl8pPr>
              <a:defRPr sz="2400"/>
            </a:lvl8pPr>
            <a:lvl9pPr>
              <a:defRPr sz="2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404367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nd Content - With Background">
    <p:spTree>
      <p:nvGrpSpPr>
        <p:cNvPr id="1" name=""/>
        <p:cNvGrpSpPr/>
        <p:nvPr/>
      </p:nvGrpSpPr>
      <p:grpSpPr>
        <a:xfrm>
          <a:off x="0" y="0"/>
          <a:ext cx="0" cy="0"/>
          <a:chOff x="0" y="0"/>
          <a:chExt cx="0" cy="0"/>
        </a:xfrm>
      </p:grpSpPr>
      <p:sp>
        <p:nvSpPr>
          <p:cNvPr id="15" name="Footer Placeholder 14"/>
          <p:cNvSpPr>
            <a:spLocks noGrp="1"/>
          </p:cNvSpPr>
          <p:nvPr>
            <p:ph type="ftr" sz="quarter" idx="10"/>
          </p:nvPr>
        </p:nvSpPr>
        <p:spPr>
          <a:xfrm>
            <a:off x="548783" y="6397061"/>
            <a:ext cx="2413972" cy="307777"/>
          </a:xfrm>
        </p:spPr>
        <p:txBody>
          <a:bodyPr/>
          <a:lstStyle>
            <a:lvl1pPr>
              <a:defRPr>
                <a:latin typeface="メイリオ" panose="020B0604030504040204" pitchFamily="50" charset="-128"/>
                <a:ea typeface="メイリオ" panose="020B0604030504040204" pitchFamily="50" charset="-128"/>
              </a:defRPr>
            </a:lvl1pPr>
          </a:lstStyle>
          <a:p>
            <a:r>
              <a:rPr lang="en-US" sz="1000">
                <a:solidFill>
                  <a:srgbClr val="939598"/>
                </a:solidFill>
                <a:cs typeface="Arial" pitchFamily="34" charset="0"/>
              </a:rPr>
              <a:t>2015 Lenovo Internal. All rights reserved.</a:t>
            </a:r>
            <a:endParaRPr lang="en-US" sz="1000" dirty="0">
              <a:solidFill>
                <a:srgbClr val="939598"/>
              </a:solidFill>
              <a:cs typeface="Arial" pitchFamily="34" charset="0"/>
            </a:endParaRPr>
          </a:p>
        </p:txBody>
      </p:sp>
      <p:sp>
        <p:nvSpPr>
          <p:cNvPr id="10" name="Title 28"/>
          <p:cNvSpPr>
            <a:spLocks noGrp="1"/>
          </p:cNvSpPr>
          <p:nvPr>
            <p:ph type="title" hasCustomPrompt="1"/>
          </p:nvPr>
        </p:nvSpPr>
        <p:spPr bwMode="gray">
          <a:xfrm>
            <a:off x="548783" y="274320"/>
            <a:ext cx="11076268" cy="521208"/>
          </a:xfrm>
          <a:prstGeom prst="rect">
            <a:avLst/>
          </a:prstGeom>
        </p:spPr>
        <p:txBody>
          <a:bodyPr wrap="square" lIns="0" tIns="0" rIns="0" bIns="0" anchor="ctr" anchorCtr="0"/>
          <a:lstStyle>
            <a:lvl1pPr marL="0" algn="l" defTabSz="1218987" rtl="0" eaLnBrk="1" latinLnBrk="0" hangingPunct="1">
              <a:lnSpc>
                <a:spcPct val="100000"/>
              </a:lnSpc>
              <a:spcBef>
                <a:spcPct val="0"/>
              </a:spcBef>
              <a:buNone/>
              <a:tabLst>
                <a:tab pos="1218987" algn="l"/>
              </a:tabLst>
              <a:defRPr lang="en-US" sz="3600" kern="1200" cap="none" spc="0" baseline="0" dirty="0">
                <a:solidFill>
                  <a:schemeClr val="tx1"/>
                </a:solidFill>
                <a:latin typeface="メイリオ" panose="020B0604030504040204" pitchFamily="50" charset="-128"/>
                <a:ea typeface="メイリオ" panose="020B0604030504040204" pitchFamily="50" charset="-128"/>
                <a:cs typeface="Arial" pitchFamily="34" charset="0"/>
              </a:defRPr>
            </a:lvl1pPr>
          </a:lstStyle>
          <a:p>
            <a:r>
              <a:rPr lang="en-US" dirty="0"/>
              <a:t>Click To Edit Master Title</a:t>
            </a:r>
          </a:p>
        </p:txBody>
      </p:sp>
      <p:sp>
        <p:nvSpPr>
          <p:cNvPr id="12" name="Freeform 5"/>
          <p:cNvSpPr>
            <a:spLocks noChangeAspect="1" noEditPoints="1"/>
          </p:cNvSpPr>
          <p:nvPr userDrawn="1"/>
        </p:nvSpPr>
        <p:spPr bwMode="black">
          <a:xfrm>
            <a:off x="205434" y="423411"/>
            <a:ext cx="200639" cy="200587"/>
          </a:xfrm>
          <a:custGeom>
            <a:avLst/>
            <a:gdLst>
              <a:gd name="T0" fmla="*/ 684 w 1368"/>
              <a:gd name="T1" fmla="*/ 0 h 1368"/>
              <a:gd name="T2" fmla="*/ 0 w 1368"/>
              <a:gd name="T3" fmla="*/ 684 h 1368"/>
              <a:gd name="T4" fmla="*/ 684 w 1368"/>
              <a:gd name="T5" fmla="*/ 1368 h 1368"/>
              <a:gd name="T6" fmla="*/ 1368 w 1368"/>
              <a:gd name="T7" fmla="*/ 684 h 1368"/>
              <a:gd name="T8" fmla="*/ 684 w 1368"/>
              <a:gd name="T9" fmla="*/ 0 h 1368"/>
              <a:gd name="T10" fmla="*/ 1068 w 1368"/>
              <a:gd name="T11" fmla="*/ 698 h 1368"/>
              <a:gd name="T12" fmla="*/ 973 w 1368"/>
              <a:gd name="T13" fmla="*/ 793 h 1368"/>
              <a:gd name="T14" fmla="*/ 793 w 1368"/>
              <a:gd name="T15" fmla="*/ 793 h 1368"/>
              <a:gd name="T16" fmla="*/ 793 w 1368"/>
              <a:gd name="T17" fmla="*/ 973 h 1368"/>
              <a:gd name="T18" fmla="*/ 698 w 1368"/>
              <a:gd name="T19" fmla="*/ 1068 h 1368"/>
              <a:gd name="T20" fmla="*/ 670 w 1368"/>
              <a:gd name="T21" fmla="*/ 1068 h 1368"/>
              <a:gd name="T22" fmla="*/ 576 w 1368"/>
              <a:gd name="T23" fmla="*/ 973 h 1368"/>
              <a:gd name="T24" fmla="*/ 576 w 1368"/>
              <a:gd name="T25" fmla="*/ 793 h 1368"/>
              <a:gd name="T26" fmla="*/ 396 w 1368"/>
              <a:gd name="T27" fmla="*/ 793 h 1368"/>
              <a:gd name="T28" fmla="*/ 301 w 1368"/>
              <a:gd name="T29" fmla="*/ 698 h 1368"/>
              <a:gd name="T30" fmla="*/ 301 w 1368"/>
              <a:gd name="T31" fmla="*/ 671 h 1368"/>
              <a:gd name="T32" fmla="*/ 396 w 1368"/>
              <a:gd name="T33" fmla="*/ 576 h 1368"/>
              <a:gd name="T34" fmla="*/ 576 w 1368"/>
              <a:gd name="T35" fmla="*/ 576 h 1368"/>
              <a:gd name="T36" fmla="*/ 576 w 1368"/>
              <a:gd name="T37" fmla="*/ 396 h 1368"/>
              <a:gd name="T38" fmla="*/ 670 w 1368"/>
              <a:gd name="T39" fmla="*/ 301 h 1368"/>
              <a:gd name="T40" fmla="*/ 698 w 1368"/>
              <a:gd name="T41" fmla="*/ 301 h 1368"/>
              <a:gd name="T42" fmla="*/ 793 w 1368"/>
              <a:gd name="T43" fmla="*/ 396 h 1368"/>
              <a:gd name="T44" fmla="*/ 793 w 1368"/>
              <a:gd name="T45" fmla="*/ 576 h 1368"/>
              <a:gd name="T46" fmla="*/ 973 w 1368"/>
              <a:gd name="T47" fmla="*/ 576 h 1368"/>
              <a:gd name="T48" fmla="*/ 1068 w 1368"/>
              <a:gd name="T49" fmla="*/ 671 h 1368"/>
              <a:gd name="T50" fmla="*/ 1068 w 1368"/>
              <a:gd name="T51" fmla="*/ 698 h 1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368" h="1368">
                <a:moveTo>
                  <a:pt x="684" y="0"/>
                </a:moveTo>
                <a:cubicBezTo>
                  <a:pt x="307" y="0"/>
                  <a:pt x="0" y="307"/>
                  <a:pt x="0" y="684"/>
                </a:cubicBezTo>
                <a:cubicBezTo>
                  <a:pt x="0" y="1062"/>
                  <a:pt x="307" y="1368"/>
                  <a:pt x="684" y="1368"/>
                </a:cubicBezTo>
                <a:cubicBezTo>
                  <a:pt x="1062" y="1368"/>
                  <a:pt x="1368" y="1062"/>
                  <a:pt x="1368" y="684"/>
                </a:cubicBezTo>
                <a:cubicBezTo>
                  <a:pt x="1368" y="307"/>
                  <a:pt x="1062" y="0"/>
                  <a:pt x="684" y="0"/>
                </a:cubicBezTo>
                <a:close/>
                <a:moveTo>
                  <a:pt x="1068" y="698"/>
                </a:moveTo>
                <a:cubicBezTo>
                  <a:pt x="1068" y="751"/>
                  <a:pt x="1025" y="793"/>
                  <a:pt x="973" y="793"/>
                </a:cubicBezTo>
                <a:cubicBezTo>
                  <a:pt x="793" y="793"/>
                  <a:pt x="793" y="793"/>
                  <a:pt x="793" y="793"/>
                </a:cubicBezTo>
                <a:cubicBezTo>
                  <a:pt x="793" y="973"/>
                  <a:pt x="793" y="973"/>
                  <a:pt x="793" y="973"/>
                </a:cubicBezTo>
                <a:cubicBezTo>
                  <a:pt x="793" y="1025"/>
                  <a:pt x="750" y="1068"/>
                  <a:pt x="698" y="1068"/>
                </a:cubicBezTo>
                <a:cubicBezTo>
                  <a:pt x="670" y="1068"/>
                  <a:pt x="670" y="1068"/>
                  <a:pt x="670" y="1068"/>
                </a:cubicBezTo>
                <a:cubicBezTo>
                  <a:pt x="618" y="1068"/>
                  <a:pt x="576" y="1025"/>
                  <a:pt x="576" y="973"/>
                </a:cubicBezTo>
                <a:cubicBezTo>
                  <a:pt x="576" y="793"/>
                  <a:pt x="576" y="793"/>
                  <a:pt x="576" y="793"/>
                </a:cubicBezTo>
                <a:cubicBezTo>
                  <a:pt x="396" y="793"/>
                  <a:pt x="396" y="793"/>
                  <a:pt x="396" y="793"/>
                </a:cubicBezTo>
                <a:cubicBezTo>
                  <a:pt x="344" y="793"/>
                  <a:pt x="301" y="751"/>
                  <a:pt x="301" y="698"/>
                </a:cubicBezTo>
                <a:cubicBezTo>
                  <a:pt x="301" y="671"/>
                  <a:pt x="301" y="671"/>
                  <a:pt x="301" y="671"/>
                </a:cubicBezTo>
                <a:cubicBezTo>
                  <a:pt x="301" y="618"/>
                  <a:pt x="344" y="576"/>
                  <a:pt x="396" y="576"/>
                </a:cubicBezTo>
                <a:cubicBezTo>
                  <a:pt x="576" y="576"/>
                  <a:pt x="576" y="576"/>
                  <a:pt x="576" y="576"/>
                </a:cubicBezTo>
                <a:cubicBezTo>
                  <a:pt x="576" y="396"/>
                  <a:pt x="576" y="396"/>
                  <a:pt x="576" y="396"/>
                </a:cubicBezTo>
                <a:cubicBezTo>
                  <a:pt x="576" y="344"/>
                  <a:pt x="618" y="301"/>
                  <a:pt x="670" y="301"/>
                </a:cubicBezTo>
                <a:cubicBezTo>
                  <a:pt x="698" y="301"/>
                  <a:pt x="698" y="301"/>
                  <a:pt x="698" y="301"/>
                </a:cubicBezTo>
                <a:cubicBezTo>
                  <a:pt x="750" y="301"/>
                  <a:pt x="793" y="344"/>
                  <a:pt x="793" y="396"/>
                </a:cubicBezTo>
                <a:cubicBezTo>
                  <a:pt x="793" y="576"/>
                  <a:pt x="793" y="576"/>
                  <a:pt x="793" y="576"/>
                </a:cubicBezTo>
                <a:cubicBezTo>
                  <a:pt x="973" y="576"/>
                  <a:pt x="973" y="576"/>
                  <a:pt x="973" y="576"/>
                </a:cubicBezTo>
                <a:cubicBezTo>
                  <a:pt x="1025" y="576"/>
                  <a:pt x="1068" y="618"/>
                  <a:pt x="1068" y="671"/>
                </a:cubicBezTo>
                <a:lnTo>
                  <a:pt x="1068" y="698"/>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000000"/>
              </a:solidFill>
              <a:latin typeface="メイリオ" panose="020B0604030504040204" pitchFamily="50" charset="-128"/>
              <a:ea typeface="メイリオ" panose="020B0604030504040204" pitchFamily="50" charset="-128"/>
            </a:endParaRPr>
          </a:p>
        </p:txBody>
      </p:sp>
      <p:sp>
        <p:nvSpPr>
          <p:cNvPr id="16" name="Content Placeholder 2"/>
          <p:cNvSpPr>
            <a:spLocks noGrp="1"/>
          </p:cNvSpPr>
          <p:nvPr>
            <p:ph sz="half" idx="1"/>
          </p:nvPr>
        </p:nvSpPr>
        <p:spPr bwMode="gray">
          <a:xfrm>
            <a:off x="548783" y="1179577"/>
            <a:ext cx="11076268" cy="5211699"/>
          </a:xfrm>
          <a:prstGeom prst="rect">
            <a:avLst/>
          </a:prstGeom>
        </p:spPr>
        <p:txBody>
          <a:bodyPr lIns="0" tIns="0" rIns="0" bIns="0"/>
          <a:lstStyle>
            <a:lvl1pPr marL="171450" indent="-171450">
              <a:lnSpc>
                <a:spcPct val="90000"/>
              </a:lnSpc>
              <a:spcBef>
                <a:spcPts val="500"/>
              </a:spcBef>
              <a:buClrTx/>
              <a:buFont typeface="Arial" panose="020B0604020202020204" pitchFamily="34" charset="0"/>
              <a:buChar char="•"/>
              <a:defRPr sz="2400">
                <a:solidFill>
                  <a:schemeClr val="tx1"/>
                </a:solidFill>
                <a:latin typeface="メイリオ" panose="020B0604030504040204" pitchFamily="50" charset="-128"/>
                <a:ea typeface="メイリオ" panose="020B0604030504040204" pitchFamily="50" charset="-128"/>
                <a:cs typeface="Arial" pitchFamily="34" charset="0"/>
              </a:defRPr>
            </a:lvl1pPr>
            <a:lvl2pPr marL="609493" indent="-228560">
              <a:lnSpc>
                <a:spcPct val="90000"/>
              </a:lnSpc>
              <a:spcBef>
                <a:spcPts val="500"/>
              </a:spcBef>
              <a:buClrTx/>
              <a:buFont typeface="Arial" pitchFamily="34" charset="0"/>
              <a:buChar char="–"/>
              <a:defRPr sz="2000">
                <a:solidFill>
                  <a:schemeClr val="tx1"/>
                </a:solidFill>
                <a:latin typeface="メイリオ" panose="020B0604030504040204" pitchFamily="50" charset="-128"/>
                <a:ea typeface="メイリオ" panose="020B0604030504040204" pitchFamily="50" charset="-128"/>
                <a:cs typeface="Arial" pitchFamily="34" charset="0"/>
              </a:defRPr>
            </a:lvl2pPr>
            <a:lvl3pPr marL="835938" indent="-150258">
              <a:lnSpc>
                <a:spcPct val="90000"/>
              </a:lnSpc>
              <a:spcBef>
                <a:spcPts val="500"/>
              </a:spcBef>
              <a:buClrTx/>
              <a:buFont typeface="Arial" panose="020B0604020202020204" pitchFamily="34" charset="0"/>
              <a:buChar char="-"/>
              <a:defRPr sz="2000">
                <a:solidFill>
                  <a:schemeClr val="tx1"/>
                </a:solidFill>
                <a:latin typeface="メイリオ" panose="020B0604030504040204" pitchFamily="50" charset="-128"/>
                <a:ea typeface="メイリオ" panose="020B0604030504040204" pitchFamily="50" charset="-128"/>
                <a:cs typeface="Arial" pitchFamily="34" charset="0"/>
              </a:defRPr>
            </a:lvl3pPr>
            <a:lvl4pPr marL="1147033" indent="-156606">
              <a:lnSpc>
                <a:spcPct val="90000"/>
              </a:lnSpc>
              <a:spcBef>
                <a:spcPts val="500"/>
              </a:spcBef>
              <a:buClrTx/>
              <a:buFont typeface="Arial" panose="020B0604020202020204" pitchFamily="34" charset="0"/>
              <a:buChar char="-"/>
              <a:defRPr sz="2000">
                <a:solidFill>
                  <a:schemeClr val="tx1"/>
                </a:solidFill>
                <a:latin typeface="メイリオ" panose="020B0604030504040204" pitchFamily="50" charset="-128"/>
                <a:ea typeface="メイリオ" panose="020B0604030504040204" pitchFamily="50" charset="-128"/>
                <a:cs typeface="Arial" pitchFamily="34" charset="0"/>
              </a:defRPr>
            </a:lvl4pPr>
            <a:lvl5pPr marL="1445431" indent="-150258">
              <a:lnSpc>
                <a:spcPct val="90000"/>
              </a:lnSpc>
              <a:spcBef>
                <a:spcPts val="500"/>
              </a:spcBef>
              <a:buClrTx/>
              <a:buFont typeface="Arial" panose="020B0604020202020204" pitchFamily="34" charset="0"/>
              <a:buChar char="-"/>
              <a:defRPr sz="2000">
                <a:solidFill>
                  <a:schemeClr val="tx1"/>
                </a:solidFill>
                <a:latin typeface="メイリオ" panose="020B0604030504040204" pitchFamily="50" charset="-128"/>
                <a:ea typeface="メイリオ" panose="020B0604030504040204" pitchFamily="50" charset="-128"/>
                <a:cs typeface="Arial" pitchFamily="34" charset="0"/>
              </a:defRPr>
            </a:lvl5pPr>
            <a:lvl6pPr>
              <a:defRPr sz="2400"/>
            </a:lvl6pPr>
            <a:lvl7pPr>
              <a:defRPr sz="2400"/>
            </a:lvl7pPr>
            <a:lvl8pPr>
              <a:defRPr sz="2400"/>
            </a:lvl8pPr>
            <a:lvl9pPr>
              <a:defRPr sz="2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632062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Title with Subtitle Content - No Background">
    <p:bg>
      <p:bgPr>
        <a:solidFill>
          <a:schemeClr val="bg1"/>
        </a:solidFill>
        <a:effectLst/>
      </p:bgPr>
    </p:bg>
    <p:spTree>
      <p:nvGrpSpPr>
        <p:cNvPr id="1" name=""/>
        <p:cNvGrpSpPr/>
        <p:nvPr/>
      </p:nvGrpSpPr>
      <p:grpSpPr>
        <a:xfrm>
          <a:off x="0" y="0"/>
          <a:ext cx="0" cy="0"/>
          <a:chOff x="0" y="0"/>
          <a:chExt cx="0" cy="0"/>
        </a:xfrm>
      </p:grpSpPr>
      <p:sp>
        <p:nvSpPr>
          <p:cNvPr id="22" name="Content Placeholder 2"/>
          <p:cNvSpPr>
            <a:spLocks noGrp="1"/>
          </p:cNvSpPr>
          <p:nvPr>
            <p:ph sz="half" idx="1"/>
          </p:nvPr>
        </p:nvSpPr>
        <p:spPr bwMode="gray">
          <a:xfrm>
            <a:off x="548783" y="1591056"/>
            <a:ext cx="11076268" cy="4798202"/>
          </a:xfrm>
          <a:prstGeom prst="rect">
            <a:avLst/>
          </a:prstGeom>
        </p:spPr>
        <p:txBody>
          <a:bodyPr lIns="0" tIns="0" rIns="0" bIns="0"/>
          <a:lstStyle>
            <a:lvl1pPr marL="171450" indent="-171450">
              <a:lnSpc>
                <a:spcPct val="90000"/>
              </a:lnSpc>
              <a:spcBef>
                <a:spcPts val="500"/>
              </a:spcBef>
              <a:buClrTx/>
              <a:buFont typeface="Arial" panose="020B0604020202020204" pitchFamily="34" charset="0"/>
              <a:buChar char="•"/>
              <a:defRPr sz="2400">
                <a:solidFill>
                  <a:schemeClr val="tx1"/>
                </a:solidFill>
                <a:latin typeface="メイリオ" panose="020B0604030504040204" pitchFamily="50" charset="-128"/>
                <a:ea typeface="メイリオ" panose="020B0604030504040204" pitchFamily="50" charset="-128"/>
                <a:cs typeface="Arial" pitchFamily="34" charset="0"/>
              </a:defRPr>
            </a:lvl1pPr>
            <a:lvl2pPr marL="609493" indent="-228560">
              <a:lnSpc>
                <a:spcPct val="90000"/>
              </a:lnSpc>
              <a:spcBef>
                <a:spcPts val="500"/>
              </a:spcBef>
              <a:buClrTx/>
              <a:buFont typeface="Arial" pitchFamily="34" charset="0"/>
              <a:buChar char="–"/>
              <a:defRPr sz="2000">
                <a:solidFill>
                  <a:schemeClr val="tx1"/>
                </a:solidFill>
                <a:latin typeface="メイリオ" panose="020B0604030504040204" pitchFamily="50" charset="-128"/>
                <a:ea typeface="メイリオ" panose="020B0604030504040204" pitchFamily="50" charset="-128"/>
                <a:cs typeface="Arial" pitchFamily="34" charset="0"/>
              </a:defRPr>
            </a:lvl2pPr>
            <a:lvl3pPr marL="835938" indent="-150258">
              <a:lnSpc>
                <a:spcPct val="90000"/>
              </a:lnSpc>
              <a:spcBef>
                <a:spcPts val="500"/>
              </a:spcBef>
              <a:buClrTx/>
              <a:buFont typeface="Arial" panose="020B0604020202020204" pitchFamily="34" charset="0"/>
              <a:buChar char="-"/>
              <a:defRPr sz="2000">
                <a:solidFill>
                  <a:schemeClr val="tx1"/>
                </a:solidFill>
                <a:latin typeface="メイリオ" panose="020B0604030504040204" pitchFamily="50" charset="-128"/>
                <a:ea typeface="メイリオ" panose="020B0604030504040204" pitchFamily="50" charset="-128"/>
                <a:cs typeface="Arial" pitchFamily="34" charset="0"/>
              </a:defRPr>
            </a:lvl3pPr>
            <a:lvl4pPr marL="1147033" indent="-156606">
              <a:lnSpc>
                <a:spcPct val="90000"/>
              </a:lnSpc>
              <a:spcBef>
                <a:spcPts val="500"/>
              </a:spcBef>
              <a:buClrTx/>
              <a:buFont typeface="Arial" panose="020B0604020202020204" pitchFamily="34" charset="0"/>
              <a:buChar char="-"/>
              <a:defRPr sz="2000">
                <a:solidFill>
                  <a:schemeClr val="tx1"/>
                </a:solidFill>
                <a:latin typeface="メイリオ" panose="020B0604030504040204" pitchFamily="50" charset="-128"/>
                <a:ea typeface="メイリオ" panose="020B0604030504040204" pitchFamily="50" charset="-128"/>
                <a:cs typeface="Arial" pitchFamily="34" charset="0"/>
              </a:defRPr>
            </a:lvl4pPr>
            <a:lvl5pPr marL="1445431" indent="-150258">
              <a:lnSpc>
                <a:spcPct val="90000"/>
              </a:lnSpc>
              <a:spcBef>
                <a:spcPts val="500"/>
              </a:spcBef>
              <a:buClrTx/>
              <a:buFont typeface="Arial" panose="020B0604020202020204" pitchFamily="34" charset="0"/>
              <a:buChar char="-"/>
              <a:defRPr sz="2000">
                <a:solidFill>
                  <a:schemeClr val="tx1"/>
                </a:solidFill>
                <a:latin typeface="メイリオ" panose="020B0604030504040204" pitchFamily="50" charset="-128"/>
                <a:ea typeface="メイリオ" panose="020B0604030504040204" pitchFamily="50" charset="-128"/>
                <a:cs typeface="Arial" pitchFamily="34" charset="0"/>
              </a:defRPr>
            </a:lvl5pPr>
            <a:lvl6pPr>
              <a:defRPr sz="2400"/>
            </a:lvl6pPr>
            <a:lvl7pPr>
              <a:defRPr sz="2400"/>
            </a:lvl7pPr>
            <a:lvl8pPr>
              <a:defRPr sz="2400"/>
            </a:lvl8pPr>
            <a:lvl9pPr>
              <a:defRPr sz="2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3" name="Text Placeholder 2"/>
          <p:cNvSpPr>
            <a:spLocks noGrp="1"/>
          </p:cNvSpPr>
          <p:nvPr>
            <p:ph type="body" idx="10"/>
          </p:nvPr>
        </p:nvSpPr>
        <p:spPr bwMode="gray">
          <a:xfrm>
            <a:off x="557930" y="914400"/>
            <a:ext cx="11076268" cy="292608"/>
          </a:xfrm>
          <a:prstGeom prst="rect">
            <a:avLst/>
          </a:prstGeom>
        </p:spPr>
        <p:txBody>
          <a:bodyPr lIns="0" tIns="0" rIns="0" bIns="0" anchor="ctr" anchorCtr="0">
            <a:normAutofit/>
          </a:bodyPr>
          <a:lstStyle>
            <a:lvl1pPr marL="0" indent="0">
              <a:buNone/>
              <a:defRPr sz="2400" b="0">
                <a:solidFill>
                  <a:schemeClr val="tx1"/>
                </a:solidFill>
                <a:latin typeface="メイリオ" panose="020B0604030504040204" pitchFamily="50" charset="-128"/>
                <a:ea typeface="メイリオ" panose="020B0604030504040204" pitchFamily="50" charset="-128"/>
                <a:cs typeface="Arial" pitchFamily="34" charset="0"/>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15" name="Footer Placeholder 14"/>
          <p:cNvSpPr>
            <a:spLocks noGrp="1"/>
          </p:cNvSpPr>
          <p:nvPr>
            <p:ph type="ftr" sz="quarter" idx="11"/>
          </p:nvPr>
        </p:nvSpPr>
        <p:spPr>
          <a:xfrm>
            <a:off x="548783" y="6397061"/>
            <a:ext cx="2413972" cy="307777"/>
          </a:xfrm>
        </p:spPr>
        <p:txBody>
          <a:bodyPr/>
          <a:lstStyle>
            <a:lvl1pPr>
              <a:defRPr>
                <a:latin typeface="メイリオ" panose="020B0604030504040204" pitchFamily="50" charset="-128"/>
                <a:ea typeface="メイリオ" panose="020B0604030504040204" pitchFamily="50" charset="-128"/>
              </a:defRPr>
            </a:lvl1pPr>
          </a:lstStyle>
          <a:p>
            <a:r>
              <a:rPr lang="en-US" sz="1000">
                <a:solidFill>
                  <a:srgbClr val="939598"/>
                </a:solidFill>
                <a:cs typeface="Arial" pitchFamily="34" charset="0"/>
              </a:rPr>
              <a:t>2015 Lenovo Internal. All rights reserved.</a:t>
            </a:r>
            <a:endParaRPr lang="en-US" sz="1000" dirty="0">
              <a:solidFill>
                <a:srgbClr val="939598"/>
              </a:solidFill>
              <a:cs typeface="Arial" pitchFamily="34" charset="0"/>
            </a:endParaRPr>
          </a:p>
        </p:txBody>
      </p:sp>
      <p:sp>
        <p:nvSpPr>
          <p:cNvPr id="11" name="Title 28"/>
          <p:cNvSpPr>
            <a:spLocks noGrp="1"/>
          </p:cNvSpPr>
          <p:nvPr>
            <p:ph type="title" hasCustomPrompt="1"/>
          </p:nvPr>
        </p:nvSpPr>
        <p:spPr bwMode="gray">
          <a:xfrm>
            <a:off x="548783" y="274320"/>
            <a:ext cx="11076268" cy="521208"/>
          </a:xfrm>
          <a:prstGeom prst="rect">
            <a:avLst/>
          </a:prstGeom>
        </p:spPr>
        <p:txBody>
          <a:bodyPr wrap="square" lIns="0" tIns="0" rIns="0" bIns="0" anchor="ctr" anchorCtr="0"/>
          <a:lstStyle>
            <a:lvl1pPr marL="0" algn="l" defTabSz="1218987" rtl="0" eaLnBrk="1" latinLnBrk="0" hangingPunct="1">
              <a:lnSpc>
                <a:spcPct val="100000"/>
              </a:lnSpc>
              <a:spcBef>
                <a:spcPct val="0"/>
              </a:spcBef>
              <a:buNone/>
              <a:tabLst>
                <a:tab pos="1218987" algn="l"/>
              </a:tabLst>
              <a:defRPr lang="en-US" sz="3600" kern="1200" cap="none" spc="0" baseline="0" dirty="0">
                <a:solidFill>
                  <a:schemeClr val="tx1"/>
                </a:solidFill>
                <a:latin typeface="メイリオ" panose="020B0604030504040204" pitchFamily="50" charset="-128"/>
                <a:ea typeface="メイリオ" panose="020B0604030504040204" pitchFamily="50" charset="-128"/>
                <a:cs typeface="Arial" pitchFamily="34" charset="0"/>
              </a:defRPr>
            </a:lvl1pPr>
          </a:lstStyle>
          <a:p>
            <a:r>
              <a:rPr lang="en-US" dirty="0"/>
              <a:t>Click To Edit Master Title</a:t>
            </a:r>
          </a:p>
        </p:txBody>
      </p:sp>
      <p:sp>
        <p:nvSpPr>
          <p:cNvPr id="12" name="Freeform 5"/>
          <p:cNvSpPr>
            <a:spLocks noChangeAspect="1" noEditPoints="1"/>
          </p:cNvSpPr>
          <p:nvPr userDrawn="1"/>
        </p:nvSpPr>
        <p:spPr bwMode="black">
          <a:xfrm>
            <a:off x="205434" y="423411"/>
            <a:ext cx="200639" cy="200587"/>
          </a:xfrm>
          <a:custGeom>
            <a:avLst/>
            <a:gdLst>
              <a:gd name="T0" fmla="*/ 684 w 1368"/>
              <a:gd name="T1" fmla="*/ 0 h 1368"/>
              <a:gd name="T2" fmla="*/ 0 w 1368"/>
              <a:gd name="T3" fmla="*/ 684 h 1368"/>
              <a:gd name="T4" fmla="*/ 684 w 1368"/>
              <a:gd name="T5" fmla="*/ 1368 h 1368"/>
              <a:gd name="T6" fmla="*/ 1368 w 1368"/>
              <a:gd name="T7" fmla="*/ 684 h 1368"/>
              <a:gd name="T8" fmla="*/ 684 w 1368"/>
              <a:gd name="T9" fmla="*/ 0 h 1368"/>
              <a:gd name="T10" fmla="*/ 1068 w 1368"/>
              <a:gd name="T11" fmla="*/ 698 h 1368"/>
              <a:gd name="T12" fmla="*/ 973 w 1368"/>
              <a:gd name="T13" fmla="*/ 793 h 1368"/>
              <a:gd name="T14" fmla="*/ 793 w 1368"/>
              <a:gd name="T15" fmla="*/ 793 h 1368"/>
              <a:gd name="T16" fmla="*/ 793 w 1368"/>
              <a:gd name="T17" fmla="*/ 973 h 1368"/>
              <a:gd name="T18" fmla="*/ 698 w 1368"/>
              <a:gd name="T19" fmla="*/ 1068 h 1368"/>
              <a:gd name="T20" fmla="*/ 670 w 1368"/>
              <a:gd name="T21" fmla="*/ 1068 h 1368"/>
              <a:gd name="T22" fmla="*/ 576 w 1368"/>
              <a:gd name="T23" fmla="*/ 973 h 1368"/>
              <a:gd name="T24" fmla="*/ 576 w 1368"/>
              <a:gd name="T25" fmla="*/ 793 h 1368"/>
              <a:gd name="T26" fmla="*/ 396 w 1368"/>
              <a:gd name="T27" fmla="*/ 793 h 1368"/>
              <a:gd name="T28" fmla="*/ 301 w 1368"/>
              <a:gd name="T29" fmla="*/ 698 h 1368"/>
              <a:gd name="T30" fmla="*/ 301 w 1368"/>
              <a:gd name="T31" fmla="*/ 671 h 1368"/>
              <a:gd name="T32" fmla="*/ 396 w 1368"/>
              <a:gd name="T33" fmla="*/ 576 h 1368"/>
              <a:gd name="T34" fmla="*/ 576 w 1368"/>
              <a:gd name="T35" fmla="*/ 576 h 1368"/>
              <a:gd name="T36" fmla="*/ 576 w 1368"/>
              <a:gd name="T37" fmla="*/ 396 h 1368"/>
              <a:gd name="T38" fmla="*/ 670 w 1368"/>
              <a:gd name="T39" fmla="*/ 301 h 1368"/>
              <a:gd name="T40" fmla="*/ 698 w 1368"/>
              <a:gd name="T41" fmla="*/ 301 h 1368"/>
              <a:gd name="T42" fmla="*/ 793 w 1368"/>
              <a:gd name="T43" fmla="*/ 396 h 1368"/>
              <a:gd name="T44" fmla="*/ 793 w 1368"/>
              <a:gd name="T45" fmla="*/ 576 h 1368"/>
              <a:gd name="T46" fmla="*/ 973 w 1368"/>
              <a:gd name="T47" fmla="*/ 576 h 1368"/>
              <a:gd name="T48" fmla="*/ 1068 w 1368"/>
              <a:gd name="T49" fmla="*/ 671 h 1368"/>
              <a:gd name="T50" fmla="*/ 1068 w 1368"/>
              <a:gd name="T51" fmla="*/ 698 h 1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368" h="1368">
                <a:moveTo>
                  <a:pt x="684" y="0"/>
                </a:moveTo>
                <a:cubicBezTo>
                  <a:pt x="307" y="0"/>
                  <a:pt x="0" y="307"/>
                  <a:pt x="0" y="684"/>
                </a:cubicBezTo>
                <a:cubicBezTo>
                  <a:pt x="0" y="1062"/>
                  <a:pt x="307" y="1368"/>
                  <a:pt x="684" y="1368"/>
                </a:cubicBezTo>
                <a:cubicBezTo>
                  <a:pt x="1062" y="1368"/>
                  <a:pt x="1368" y="1062"/>
                  <a:pt x="1368" y="684"/>
                </a:cubicBezTo>
                <a:cubicBezTo>
                  <a:pt x="1368" y="307"/>
                  <a:pt x="1062" y="0"/>
                  <a:pt x="684" y="0"/>
                </a:cubicBezTo>
                <a:close/>
                <a:moveTo>
                  <a:pt x="1068" y="698"/>
                </a:moveTo>
                <a:cubicBezTo>
                  <a:pt x="1068" y="751"/>
                  <a:pt x="1025" y="793"/>
                  <a:pt x="973" y="793"/>
                </a:cubicBezTo>
                <a:cubicBezTo>
                  <a:pt x="793" y="793"/>
                  <a:pt x="793" y="793"/>
                  <a:pt x="793" y="793"/>
                </a:cubicBezTo>
                <a:cubicBezTo>
                  <a:pt x="793" y="973"/>
                  <a:pt x="793" y="973"/>
                  <a:pt x="793" y="973"/>
                </a:cubicBezTo>
                <a:cubicBezTo>
                  <a:pt x="793" y="1025"/>
                  <a:pt x="750" y="1068"/>
                  <a:pt x="698" y="1068"/>
                </a:cubicBezTo>
                <a:cubicBezTo>
                  <a:pt x="670" y="1068"/>
                  <a:pt x="670" y="1068"/>
                  <a:pt x="670" y="1068"/>
                </a:cubicBezTo>
                <a:cubicBezTo>
                  <a:pt x="618" y="1068"/>
                  <a:pt x="576" y="1025"/>
                  <a:pt x="576" y="973"/>
                </a:cubicBezTo>
                <a:cubicBezTo>
                  <a:pt x="576" y="793"/>
                  <a:pt x="576" y="793"/>
                  <a:pt x="576" y="793"/>
                </a:cubicBezTo>
                <a:cubicBezTo>
                  <a:pt x="396" y="793"/>
                  <a:pt x="396" y="793"/>
                  <a:pt x="396" y="793"/>
                </a:cubicBezTo>
                <a:cubicBezTo>
                  <a:pt x="344" y="793"/>
                  <a:pt x="301" y="751"/>
                  <a:pt x="301" y="698"/>
                </a:cubicBezTo>
                <a:cubicBezTo>
                  <a:pt x="301" y="671"/>
                  <a:pt x="301" y="671"/>
                  <a:pt x="301" y="671"/>
                </a:cubicBezTo>
                <a:cubicBezTo>
                  <a:pt x="301" y="618"/>
                  <a:pt x="344" y="576"/>
                  <a:pt x="396" y="576"/>
                </a:cubicBezTo>
                <a:cubicBezTo>
                  <a:pt x="576" y="576"/>
                  <a:pt x="576" y="576"/>
                  <a:pt x="576" y="576"/>
                </a:cubicBezTo>
                <a:cubicBezTo>
                  <a:pt x="576" y="396"/>
                  <a:pt x="576" y="396"/>
                  <a:pt x="576" y="396"/>
                </a:cubicBezTo>
                <a:cubicBezTo>
                  <a:pt x="576" y="344"/>
                  <a:pt x="618" y="301"/>
                  <a:pt x="670" y="301"/>
                </a:cubicBezTo>
                <a:cubicBezTo>
                  <a:pt x="698" y="301"/>
                  <a:pt x="698" y="301"/>
                  <a:pt x="698" y="301"/>
                </a:cubicBezTo>
                <a:cubicBezTo>
                  <a:pt x="750" y="301"/>
                  <a:pt x="793" y="344"/>
                  <a:pt x="793" y="396"/>
                </a:cubicBezTo>
                <a:cubicBezTo>
                  <a:pt x="793" y="576"/>
                  <a:pt x="793" y="576"/>
                  <a:pt x="793" y="576"/>
                </a:cubicBezTo>
                <a:cubicBezTo>
                  <a:pt x="973" y="576"/>
                  <a:pt x="973" y="576"/>
                  <a:pt x="973" y="576"/>
                </a:cubicBezTo>
                <a:cubicBezTo>
                  <a:pt x="1025" y="576"/>
                  <a:pt x="1068" y="618"/>
                  <a:pt x="1068" y="671"/>
                </a:cubicBezTo>
                <a:lnTo>
                  <a:pt x="1068" y="698"/>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000000"/>
              </a:solidFill>
              <a:latin typeface="メイリオ" panose="020B0604030504040204" pitchFamily="50" charset="-128"/>
              <a:ea typeface="メイリオ" panose="020B0604030504040204" pitchFamily="50" charset="-128"/>
            </a:endParaRPr>
          </a:p>
        </p:txBody>
      </p:sp>
      <p:sp>
        <p:nvSpPr>
          <p:cNvPr id="14" name="Rectangle 13"/>
          <p:cNvSpPr/>
          <p:nvPr userDrawn="1"/>
        </p:nvSpPr>
        <p:spPr bwMode="gray">
          <a:xfrm>
            <a:off x="11751760" y="6395767"/>
            <a:ext cx="443416" cy="322249"/>
          </a:xfrm>
          <a:prstGeom prst="rect">
            <a:avLst/>
          </a:prstGeom>
          <a:solidFill>
            <a:schemeClr val="tx1"/>
          </a:solidFill>
          <a:ln>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87"/>
            <a:endParaRPr lang="en-US" sz="2400">
              <a:solidFill>
                <a:prstClr val="white"/>
              </a:solidFill>
              <a:latin typeface="メイリオ" panose="020B0604030504040204" pitchFamily="50" charset="-128"/>
              <a:ea typeface="メイリオ" panose="020B0604030504040204" pitchFamily="50" charset="-128"/>
            </a:endParaRPr>
          </a:p>
        </p:txBody>
      </p:sp>
      <p:sp>
        <p:nvSpPr>
          <p:cNvPr id="20" name="TextBox slide number"/>
          <p:cNvSpPr txBox="1"/>
          <p:nvPr userDrawn="1"/>
        </p:nvSpPr>
        <p:spPr bwMode="white">
          <a:xfrm>
            <a:off x="11751760" y="6389311"/>
            <a:ext cx="450462" cy="246221"/>
          </a:xfrm>
          <a:prstGeom prst="rect">
            <a:avLst/>
          </a:prstGeom>
        </p:spPr>
        <p:txBody>
          <a:bodyPr vert="horz" lIns="0" tIns="0" rIns="0" bIns="0" rtlCol="0" anchor="b"/>
          <a:lstStyle>
            <a:defPPr>
              <a:defRPr lang="en-US"/>
            </a:defPPr>
            <a:lvl1pPr algn="ctr">
              <a:defRPr sz="1000">
                <a:solidFill>
                  <a:schemeClr val="bg1"/>
                </a:solidFill>
              </a:defRPr>
            </a:lvl1pPr>
          </a:lstStyle>
          <a:p>
            <a:pPr defTabSz="1218987"/>
            <a:fld id="{6EA5B71A-1B18-4E34-A48F-65DC4937AA99}" type="slidenum">
              <a:rPr lang="en-US" smtClean="0">
                <a:solidFill>
                  <a:prstClr val="white"/>
                </a:solidFill>
                <a:latin typeface="メイリオ" panose="020B0604030504040204" pitchFamily="50" charset="-128"/>
                <a:ea typeface="メイリオ" panose="020B0604030504040204" pitchFamily="50" charset="-128"/>
              </a:rPr>
              <a:pPr defTabSz="1218987"/>
              <a:t>‹#›</a:t>
            </a:fld>
            <a:endParaRPr lang="en-US" dirty="0">
              <a:solidFill>
                <a:prstClr val="white"/>
              </a:solidFill>
              <a:latin typeface="メイリオ" panose="020B0604030504040204" pitchFamily="50" charset="-128"/>
              <a:ea typeface="メイリオ" panose="020B0604030504040204" pitchFamily="50" charset="-128"/>
            </a:endParaRPr>
          </a:p>
        </p:txBody>
      </p:sp>
      <p:pic>
        <p:nvPicPr>
          <p:cNvPr id="21" name="Picture 20"/>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rot="16200000">
            <a:off x="11308127" y="5505410"/>
            <a:ext cx="1330737" cy="443416"/>
          </a:xfrm>
          <a:prstGeom prst="rect">
            <a:avLst/>
          </a:prstGeom>
        </p:spPr>
      </p:pic>
    </p:spTree>
    <p:extLst>
      <p:ext uri="{BB962C8B-B14F-4D97-AF65-F5344CB8AC3E}">
        <p14:creationId xmlns:p14="http://schemas.microsoft.com/office/powerpoint/2010/main" val="35926676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with Subtitle Content - With Background">
    <p:bg>
      <p:bgPr>
        <a:solidFill>
          <a:schemeClr val="bg1"/>
        </a:solidFill>
        <a:effectLst/>
      </p:bgPr>
    </p:bg>
    <p:spTree>
      <p:nvGrpSpPr>
        <p:cNvPr id="1" name=""/>
        <p:cNvGrpSpPr/>
        <p:nvPr/>
      </p:nvGrpSpPr>
      <p:grpSpPr>
        <a:xfrm>
          <a:off x="0" y="0"/>
          <a:ext cx="0" cy="0"/>
          <a:chOff x="0" y="0"/>
          <a:chExt cx="0" cy="0"/>
        </a:xfrm>
      </p:grpSpPr>
      <p:sp>
        <p:nvSpPr>
          <p:cNvPr id="15" name="Footer Placeholder 14"/>
          <p:cNvSpPr>
            <a:spLocks noGrp="1"/>
          </p:cNvSpPr>
          <p:nvPr>
            <p:ph type="ftr" sz="quarter" idx="11"/>
          </p:nvPr>
        </p:nvSpPr>
        <p:spPr>
          <a:xfrm>
            <a:off x="548783" y="6397061"/>
            <a:ext cx="2413972" cy="307777"/>
          </a:xfrm>
        </p:spPr>
        <p:txBody>
          <a:bodyPr/>
          <a:lstStyle>
            <a:lvl1pPr>
              <a:defRPr>
                <a:latin typeface="メイリオ" panose="020B0604030504040204" pitchFamily="50" charset="-128"/>
                <a:ea typeface="メイリオ" panose="020B0604030504040204" pitchFamily="50" charset="-128"/>
              </a:defRPr>
            </a:lvl1pPr>
          </a:lstStyle>
          <a:p>
            <a:r>
              <a:rPr lang="en-US" sz="1000">
                <a:solidFill>
                  <a:srgbClr val="939598"/>
                </a:solidFill>
                <a:cs typeface="Arial" pitchFamily="34" charset="0"/>
              </a:rPr>
              <a:t>2015 Lenovo Internal. All rights reserved.</a:t>
            </a:r>
            <a:endParaRPr lang="en-US" sz="1000" dirty="0">
              <a:solidFill>
                <a:srgbClr val="939598"/>
              </a:solidFill>
              <a:cs typeface="Arial" pitchFamily="34" charset="0"/>
            </a:endParaRPr>
          </a:p>
        </p:txBody>
      </p:sp>
      <p:sp>
        <p:nvSpPr>
          <p:cNvPr id="11" name="Title 28"/>
          <p:cNvSpPr>
            <a:spLocks noGrp="1"/>
          </p:cNvSpPr>
          <p:nvPr>
            <p:ph type="title" hasCustomPrompt="1"/>
          </p:nvPr>
        </p:nvSpPr>
        <p:spPr bwMode="gray">
          <a:xfrm>
            <a:off x="548783" y="274320"/>
            <a:ext cx="11076268" cy="521208"/>
          </a:xfrm>
          <a:prstGeom prst="rect">
            <a:avLst/>
          </a:prstGeom>
        </p:spPr>
        <p:txBody>
          <a:bodyPr wrap="square" lIns="0" tIns="0" rIns="0" bIns="0" anchor="ctr" anchorCtr="0"/>
          <a:lstStyle>
            <a:lvl1pPr marL="0" algn="l" defTabSz="1218987" rtl="0" eaLnBrk="1" latinLnBrk="0" hangingPunct="1">
              <a:lnSpc>
                <a:spcPct val="100000"/>
              </a:lnSpc>
              <a:spcBef>
                <a:spcPct val="0"/>
              </a:spcBef>
              <a:buNone/>
              <a:tabLst>
                <a:tab pos="1218987" algn="l"/>
              </a:tabLst>
              <a:defRPr lang="en-US" sz="3600" kern="1200" cap="none" spc="0" baseline="0" dirty="0">
                <a:solidFill>
                  <a:schemeClr val="tx1"/>
                </a:solidFill>
                <a:latin typeface="メイリオ" panose="020B0604030504040204" pitchFamily="50" charset="-128"/>
                <a:ea typeface="メイリオ" panose="020B0604030504040204" pitchFamily="50" charset="-128"/>
                <a:cs typeface="Arial" pitchFamily="34" charset="0"/>
              </a:defRPr>
            </a:lvl1pPr>
          </a:lstStyle>
          <a:p>
            <a:r>
              <a:rPr lang="en-US" dirty="0"/>
              <a:t>Click To Edit Master Title</a:t>
            </a:r>
          </a:p>
        </p:txBody>
      </p:sp>
      <p:sp>
        <p:nvSpPr>
          <p:cNvPr id="12" name="Freeform 5"/>
          <p:cNvSpPr>
            <a:spLocks noChangeAspect="1" noEditPoints="1"/>
          </p:cNvSpPr>
          <p:nvPr userDrawn="1"/>
        </p:nvSpPr>
        <p:spPr bwMode="black">
          <a:xfrm>
            <a:off x="205434" y="423411"/>
            <a:ext cx="200639" cy="200587"/>
          </a:xfrm>
          <a:custGeom>
            <a:avLst/>
            <a:gdLst>
              <a:gd name="T0" fmla="*/ 684 w 1368"/>
              <a:gd name="T1" fmla="*/ 0 h 1368"/>
              <a:gd name="T2" fmla="*/ 0 w 1368"/>
              <a:gd name="T3" fmla="*/ 684 h 1368"/>
              <a:gd name="T4" fmla="*/ 684 w 1368"/>
              <a:gd name="T5" fmla="*/ 1368 h 1368"/>
              <a:gd name="T6" fmla="*/ 1368 w 1368"/>
              <a:gd name="T7" fmla="*/ 684 h 1368"/>
              <a:gd name="T8" fmla="*/ 684 w 1368"/>
              <a:gd name="T9" fmla="*/ 0 h 1368"/>
              <a:gd name="T10" fmla="*/ 1068 w 1368"/>
              <a:gd name="T11" fmla="*/ 698 h 1368"/>
              <a:gd name="T12" fmla="*/ 973 w 1368"/>
              <a:gd name="T13" fmla="*/ 793 h 1368"/>
              <a:gd name="T14" fmla="*/ 793 w 1368"/>
              <a:gd name="T15" fmla="*/ 793 h 1368"/>
              <a:gd name="T16" fmla="*/ 793 w 1368"/>
              <a:gd name="T17" fmla="*/ 973 h 1368"/>
              <a:gd name="T18" fmla="*/ 698 w 1368"/>
              <a:gd name="T19" fmla="*/ 1068 h 1368"/>
              <a:gd name="T20" fmla="*/ 670 w 1368"/>
              <a:gd name="T21" fmla="*/ 1068 h 1368"/>
              <a:gd name="T22" fmla="*/ 576 w 1368"/>
              <a:gd name="T23" fmla="*/ 973 h 1368"/>
              <a:gd name="T24" fmla="*/ 576 w 1368"/>
              <a:gd name="T25" fmla="*/ 793 h 1368"/>
              <a:gd name="T26" fmla="*/ 396 w 1368"/>
              <a:gd name="T27" fmla="*/ 793 h 1368"/>
              <a:gd name="T28" fmla="*/ 301 w 1368"/>
              <a:gd name="T29" fmla="*/ 698 h 1368"/>
              <a:gd name="T30" fmla="*/ 301 w 1368"/>
              <a:gd name="T31" fmla="*/ 671 h 1368"/>
              <a:gd name="T32" fmla="*/ 396 w 1368"/>
              <a:gd name="T33" fmla="*/ 576 h 1368"/>
              <a:gd name="T34" fmla="*/ 576 w 1368"/>
              <a:gd name="T35" fmla="*/ 576 h 1368"/>
              <a:gd name="T36" fmla="*/ 576 w 1368"/>
              <a:gd name="T37" fmla="*/ 396 h 1368"/>
              <a:gd name="T38" fmla="*/ 670 w 1368"/>
              <a:gd name="T39" fmla="*/ 301 h 1368"/>
              <a:gd name="T40" fmla="*/ 698 w 1368"/>
              <a:gd name="T41" fmla="*/ 301 h 1368"/>
              <a:gd name="T42" fmla="*/ 793 w 1368"/>
              <a:gd name="T43" fmla="*/ 396 h 1368"/>
              <a:gd name="T44" fmla="*/ 793 w 1368"/>
              <a:gd name="T45" fmla="*/ 576 h 1368"/>
              <a:gd name="T46" fmla="*/ 973 w 1368"/>
              <a:gd name="T47" fmla="*/ 576 h 1368"/>
              <a:gd name="T48" fmla="*/ 1068 w 1368"/>
              <a:gd name="T49" fmla="*/ 671 h 1368"/>
              <a:gd name="T50" fmla="*/ 1068 w 1368"/>
              <a:gd name="T51" fmla="*/ 698 h 1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368" h="1368">
                <a:moveTo>
                  <a:pt x="684" y="0"/>
                </a:moveTo>
                <a:cubicBezTo>
                  <a:pt x="307" y="0"/>
                  <a:pt x="0" y="307"/>
                  <a:pt x="0" y="684"/>
                </a:cubicBezTo>
                <a:cubicBezTo>
                  <a:pt x="0" y="1062"/>
                  <a:pt x="307" y="1368"/>
                  <a:pt x="684" y="1368"/>
                </a:cubicBezTo>
                <a:cubicBezTo>
                  <a:pt x="1062" y="1368"/>
                  <a:pt x="1368" y="1062"/>
                  <a:pt x="1368" y="684"/>
                </a:cubicBezTo>
                <a:cubicBezTo>
                  <a:pt x="1368" y="307"/>
                  <a:pt x="1062" y="0"/>
                  <a:pt x="684" y="0"/>
                </a:cubicBezTo>
                <a:close/>
                <a:moveTo>
                  <a:pt x="1068" y="698"/>
                </a:moveTo>
                <a:cubicBezTo>
                  <a:pt x="1068" y="751"/>
                  <a:pt x="1025" y="793"/>
                  <a:pt x="973" y="793"/>
                </a:cubicBezTo>
                <a:cubicBezTo>
                  <a:pt x="793" y="793"/>
                  <a:pt x="793" y="793"/>
                  <a:pt x="793" y="793"/>
                </a:cubicBezTo>
                <a:cubicBezTo>
                  <a:pt x="793" y="973"/>
                  <a:pt x="793" y="973"/>
                  <a:pt x="793" y="973"/>
                </a:cubicBezTo>
                <a:cubicBezTo>
                  <a:pt x="793" y="1025"/>
                  <a:pt x="750" y="1068"/>
                  <a:pt x="698" y="1068"/>
                </a:cubicBezTo>
                <a:cubicBezTo>
                  <a:pt x="670" y="1068"/>
                  <a:pt x="670" y="1068"/>
                  <a:pt x="670" y="1068"/>
                </a:cubicBezTo>
                <a:cubicBezTo>
                  <a:pt x="618" y="1068"/>
                  <a:pt x="576" y="1025"/>
                  <a:pt x="576" y="973"/>
                </a:cubicBezTo>
                <a:cubicBezTo>
                  <a:pt x="576" y="793"/>
                  <a:pt x="576" y="793"/>
                  <a:pt x="576" y="793"/>
                </a:cubicBezTo>
                <a:cubicBezTo>
                  <a:pt x="396" y="793"/>
                  <a:pt x="396" y="793"/>
                  <a:pt x="396" y="793"/>
                </a:cubicBezTo>
                <a:cubicBezTo>
                  <a:pt x="344" y="793"/>
                  <a:pt x="301" y="751"/>
                  <a:pt x="301" y="698"/>
                </a:cubicBezTo>
                <a:cubicBezTo>
                  <a:pt x="301" y="671"/>
                  <a:pt x="301" y="671"/>
                  <a:pt x="301" y="671"/>
                </a:cubicBezTo>
                <a:cubicBezTo>
                  <a:pt x="301" y="618"/>
                  <a:pt x="344" y="576"/>
                  <a:pt x="396" y="576"/>
                </a:cubicBezTo>
                <a:cubicBezTo>
                  <a:pt x="576" y="576"/>
                  <a:pt x="576" y="576"/>
                  <a:pt x="576" y="576"/>
                </a:cubicBezTo>
                <a:cubicBezTo>
                  <a:pt x="576" y="396"/>
                  <a:pt x="576" y="396"/>
                  <a:pt x="576" y="396"/>
                </a:cubicBezTo>
                <a:cubicBezTo>
                  <a:pt x="576" y="344"/>
                  <a:pt x="618" y="301"/>
                  <a:pt x="670" y="301"/>
                </a:cubicBezTo>
                <a:cubicBezTo>
                  <a:pt x="698" y="301"/>
                  <a:pt x="698" y="301"/>
                  <a:pt x="698" y="301"/>
                </a:cubicBezTo>
                <a:cubicBezTo>
                  <a:pt x="750" y="301"/>
                  <a:pt x="793" y="344"/>
                  <a:pt x="793" y="396"/>
                </a:cubicBezTo>
                <a:cubicBezTo>
                  <a:pt x="793" y="576"/>
                  <a:pt x="793" y="576"/>
                  <a:pt x="793" y="576"/>
                </a:cubicBezTo>
                <a:cubicBezTo>
                  <a:pt x="973" y="576"/>
                  <a:pt x="973" y="576"/>
                  <a:pt x="973" y="576"/>
                </a:cubicBezTo>
                <a:cubicBezTo>
                  <a:pt x="1025" y="576"/>
                  <a:pt x="1068" y="618"/>
                  <a:pt x="1068" y="671"/>
                </a:cubicBezTo>
                <a:lnTo>
                  <a:pt x="1068" y="698"/>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000000"/>
              </a:solidFill>
              <a:latin typeface="メイリオ" panose="020B0604030504040204" pitchFamily="50" charset="-128"/>
              <a:ea typeface="メイリオ" panose="020B0604030504040204" pitchFamily="50" charset="-128"/>
            </a:endParaRPr>
          </a:p>
        </p:txBody>
      </p:sp>
      <p:sp>
        <p:nvSpPr>
          <p:cNvPr id="19" name="Text Placeholder 2"/>
          <p:cNvSpPr>
            <a:spLocks noGrp="1"/>
          </p:cNvSpPr>
          <p:nvPr>
            <p:ph type="body" idx="10"/>
          </p:nvPr>
        </p:nvSpPr>
        <p:spPr bwMode="gray">
          <a:xfrm>
            <a:off x="557930" y="914400"/>
            <a:ext cx="11076268" cy="292608"/>
          </a:xfrm>
          <a:prstGeom prst="rect">
            <a:avLst/>
          </a:prstGeom>
        </p:spPr>
        <p:txBody>
          <a:bodyPr lIns="0" tIns="0" rIns="0" bIns="0" anchor="ctr" anchorCtr="0">
            <a:normAutofit/>
          </a:bodyPr>
          <a:lstStyle>
            <a:lvl1pPr marL="0" indent="0">
              <a:buNone/>
              <a:defRPr sz="2400" b="0">
                <a:solidFill>
                  <a:schemeClr val="tx1"/>
                </a:solidFill>
                <a:latin typeface="メイリオ" panose="020B0604030504040204" pitchFamily="50" charset="-128"/>
                <a:ea typeface="メイリオ" panose="020B0604030504040204" pitchFamily="50" charset="-128"/>
                <a:cs typeface="Arial" pitchFamily="34" charset="0"/>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21" name="Content Placeholder 2"/>
          <p:cNvSpPr>
            <a:spLocks noGrp="1"/>
          </p:cNvSpPr>
          <p:nvPr>
            <p:ph sz="half" idx="1"/>
          </p:nvPr>
        </p:nvSpPr>
        <p:spPr bwMode="gray">
          <a:xfrm>
            <a:off x="557929" y="1591056"/>
            <a:ext cx="11067122" cy="4798202"/>
          </a:xfrm>
          <a:prstGeom prst="rect">
            <a:avLst/>
          </a:prstGeom>
        </p:spPr>
        <p:txBody>
          <a:bodyPr lIns="0" tIns="0" rIns="0" bIns="0"/>
          <a:lstStyle>
            <a:lvl1pPr marL="171450" indent="-171450">
              <a:lnSpc>
                <a:spcPct val="90000"/>
              </a:lnSpc>
              <a:spcBef>
                <a:spcPts val="500"/>
              </a:spcBef>
              <a:buClrTx/>
              <a:buFont typeface="Arial" panose="020B0604020202020204" pitchFamily="34" charset="0"/>
              <a:buChar char="•"/>
              <a:defRPr sz="2400">
                <a:solidFill>
                  <a:schemeClr val="tx1"/>
                </a:solidFill>
                <a:latin typeface="メイリオ" panose="020B0604030504040204" pitchFamily="50" charset="-128"/>
                <a:ea typeface="メイリオ" panose="020B0604030504040204" pitchFamily="50" charset="-128"/>
                <a:cs typeface="Arial" pitchFamily="34" charset="0"/>
              </a:defRPr>
            </a:lvl1pPr>
            <a:lvl2pPr marL="609493" indent="-228560">
              <a:lnSpc>
                <a:spcPct val="90000"/>
              </a:lnSpc>
              <a:spcBef>
                <a:spcPts val="500"/>
              </a:spcBef>
              <a:buClrTx/>
              <a:buFont typeface="Arial" pitchFamily="34" charset="0"/>
              <a:buChar char="–"/>
              <a:defRPr sz="2000">
                <a:solidFill>
                  <a:schemeClr val="tx1"/>
                </a:solidFill>
                <a:latin typeface="メイリオ" panose="020B0604030504040204" pitchFamily="50" charset="-128"/>
                <a:ea typeface="メイリオ" panose="020B0604030504040204" pitchFamily="50" charset="-128"/>
                <a:cs typeface="Arial" pitchFamily="34" charset="0"/>
              </a:defRPr>
            </a:lvl2pPr>
            <a:lvl3pPr marL="835938" indent="-150258">
              <a:lnSpc>
                <a:spcPct val="90000"/>
              </a:lnSpc>
              <a:spcBef>
                <a:spcPts val="500"/>
              </a:spcBef>
              <a:buClrTx/>
              <a:buFont typeface="Arial" panose="020B0604020202020204" pitchFamily="34" charset="0"/>
              <a:buChar char="-"/>
              <a:defRPr sz="2000">
                <a:solidFill>
                  <a:schemeClr val="tx1"/>
                </a:solidFill>
                <a:latin typeface="メイリオ" panose="020B0604030504040204" pitchFamily="50" charset="-128"/>
                <a:ea typeface="メイリオ" panose="020B0604030504040204" pitchFamily="50" charset="-128"/>
                <a:cs typeface="Arial" pitchFamily="34" charset="0"/>
              </a:defRPr>
            </a:lvl3pPr>
            <a:lvl4pPr marL="1147033" indent="-156606">
              <a:lnSpc>
                <a:spcPct val="90000"/>
              </a:lnSpc>
              <a:spcBef>
                <a:spcPts val="500"/>
              </a:spcBef>
              <a:buClrTx/>
              <a:buFont typeface="Arial" panose="020B0604020202020204" pitchFamily="34" charset="0"/>
              <a:buChar char="-"/>
              <a:defRPr sz="2000">
                <a:solidFill>
                  <a:schemeClr val="tx1"/>
                </a:solidFill>
                <a:latin typeface="メイリオ" panose="020B0604030504040204" pitchFamily="50" charset="-128"/>
                <a:ea typeface="メイリオ" panose="020B0604030504040204" pitchFamily="50" charset="-128"/>
                <a:cs typeface="Arial" pitchFamily="34" charset="0"/>
              </a:defRPr>
            </a:lvl4pPr>
            <a:lvl5pPr marL="1445431" indent="-150258">
              <a:lnSpc>
                <a:spcPct val="90000"/>
              </a:lnSpc>
              <a:spcBef>
                <a:spcPts val="500"/>
              </a:spcBef>
              <a:buClrTx/>
              <a:buFont typeface="Arial" panose="020B0604020202020204" pitchFamily="34" charset="0"/>
              <a:buChar char="-"/>
              <a:defRPr sz="2000">
                <a:solidFill>
                  <a:schemeClr val="tx1"/>
                </a:solidFill>
                <a:latin typeface="メイリオ" panose="020B0604030504040204" pitchFamily="50" charset="-128"/>
                <a:ea typeface="メイリオ" panose="020B0604030504040204" pitchFamily="50" charset="-128"/>
                <a:cs typeface="Arial" pitchFamily="34" charset="0"/>
              </a:defRPr>
            </a:lvl5pPr>
            <a:lvl6pPr>
              <a:defRPr sz="2400"/>
            </a:lvl6pPr>
            <a:lvl7pPr>
              <a:defRPr sz="2400"/>
            </a:lvl7pPr>
            <a:lvl8pPr>
              <a:defRPr sz="2400"/>
            </a:lvl8pPr>
            <a:lvl9pPr>
              <a:defRPr sz="2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292089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Two Column Slide - No Background">
    <p:bg>
      <p:bgPr>
        <a:solidFill>
          <a:schemeClr val="bg1"/>
        </a:solidFill>
        <a:effectLst/>
      </p:bgPr>
    </p:bg>
    <p:spTree>
      <p:nvGrpSpPr>
        <p:cNvPr id="1" name=""/>
        <p:cNvGrpSpPr/>
        <p:nvPr/>
      </p:nvGrpSpPr>
      <p:grpSpPr>
        <a:xfrm>
          <a:off x="0" y="0"/>
          <a:ext cx="0" cy="0"/>
          <a:chOff x="0" y="0"/>
          <a:chExt cx="0" cy="0"/>
        </a:xfrm>
      </p:grpSpPr>
      <p:sp>
        <p:nvSpPr>
          <p:cNvPr id="26" name="Footer Placeholder 25"/>
          <p:cNvSpPr>
            <a:spLocks noGrp="1"/>
          </p:cNvSpPr>
          <p:nvPr>
            <p:ph type="ftr" sz="quarter" idx="13"/>
          </p:nvPr>
        </p:nvSpPr>
        <p:spPr>
          <a:xfrm>
            <a:off x="548783" y="6397061"/>
            <a:ext cx="2413972" cy="307777"/>
          </a:xfrm>
        </p:spPr>
        <p:txBody>
          <a:bodyPr/>
          <a:lstStyle>
            <a:lvl1pPr>
              <a:defRPr>
                <a:latin typeface="メイリオ" panose="020B0604030504040204" pitchFamily="50" charset="-128"/>
                <a:ea typeface="メイリオ" panose="020B0604030504040204" pitchFamily="50" charset="-128"/>
              </a:defRPr>
            </a:lvl1pPr>
          </a:lstStyle>
          <a:p>
            <a:r>
              <a:rPr lang="en-US" sz="1000">
                <a:solidFill>
                  <a:srgbClr val="939598"/>
                </a:solidFill>
                <a:cs typeface="Arial" pitchFamily="34" charset="0"/>
              </a:rPr>
              <a:t>2015 Lenovo Internal. All rights reserved.</a:t>
            </a:r>
            <a:endParaRPr lang="en-US" sz="1000" dirty="0">
              <a:solidFill>
                <a:srgbClr val="939598"/>
              </a:solidFill>
              <a:cs typeface="Arial" pitchFamily="34" charset="0"/>
            </a:endParaRPr>
          </a:p>
        </p:txBody>
      </p:sp>
      <p:sp>
        <p:nvSpPr>
          <p:cNvPr id="11" name="Title 28"/>
          <p:cNvSpPr>
            <a:spLocks noGrp="1"/>
          </p:cNvSpPr>
          <p:nvPr>
            <p:ph type="title" hasCustomPrompt="1"/>
          </p:nvPr>
        </p:nvSpPr>
        <p:spPr bwMode="gray">
          <a:xfrm>
            <a:off x="548783" y="274320"/>
            <a:ext cx="11076268" cy="521208"/>
          </a:xfrm>
          <a:prstGeom prst="rect">
            <a:avLst/>
          </a:prstGeom>
        </p:spPr>
        <p:txBody>
          <a:bodyPr wrap="square" lIns="0" tIns="0" rIns="0" bIns="0" anchor="ctr" anchorCtr="0"/>
          <a:lstStyle>
            <a:lvl1pPr marL="0" algn="l" defTabSz="1218987" rtl="0" eaLnBrk="1" latinLnBrk="0" hangingPunct="1">
              <a:lnSpc>
                <a:spcPct val="100000"/>
              </a:lnSpc>
              <a:spcBef>
                <a:spcPct val="0"/>
              </a:spcBef>
              <a:buNone/>
              <a:tabLst>
                <a:tab pos="1218987" algn="l"/>
              </a:tabLst>
              <a:defRPr lang="en-US" sz="3600" kern="1200" cap="none" spc="0" baseline="0" dirty="0">
                <a:solidFill>
                  <a:schemeClr val="tx1"/>
                </a:solidFill>
                <a:latin typeface="メイリオ" panose="020B0604030504040204" pitchFamily="50" charset="-128"/>
                <a:ea typeface="メイリオ" panose="020B0604030504040204" pitchFamily="50" charset="-128"/>
                <a:cs typeface="Arial" pitchFamily="34" charset="0"/>
              </a:defRPr>
            </a:lvl1pPr>
          </a:lstStyle>
          <a:p>
            <a:r>
              <a:rPr lang="en-US" dirty="0"/>
              <a:t>Click To Edit Master Title</a:t>
            </a:r>
          </a:p>
        </p:txBody>
      </p:sp>
      <p:sp>
        <p:nvSpPr>
          <p:cNvPr id="12" name="Freeform 5"/>
          <p:cNvSpPr>
            <a:spLocks noChangeAspect="1" noEditPoints="1"/>
          </p:cNvSpPr>
          <p:nvPr userDrawn="1"/>
        </p:nvSpPr>
        <p:spPr bwMode="black">
          <a:xfrm>
            <a:off x="205434" y="423411"/>
            <a:ext cx="200639" cy="200587"/>
          </a:xfrm>
          <a:custGeom>
            <a:avLst/>
            <a:gdLst>
              <a:gd name="T0" fmla="*/ 684 w 1368"/>
              <a:gd name="T1" fmla="*/ 0 h 1368"/>
              <a:gd name="T2" fmla="*/ 0 w 1368"/>
              <a:gd name="T3" fmla="*/ 684 h 1368"/>
              <a:gd name="T4" fmla="*/ 684 w 1368"/>
              <a:gd name="T5" fmla="*/ 1368 h 1368"/>
              <a:gd name="T6" fmla="*/ 1368 w 1368"/>
              <a:gd name="T7" fmla="*/ 684 h 1368"/>
              <a:gd name="T8" fmla="*/ 684 w 1368"/>
              <a:gd name="T9" fmla="*/ 0 h 1368"/>
              <a:gd name="T10" fmla="*/ 1068 w 1368"/>
              <a:gd name="T11" fmla="*/ 698 h 1368"/>
              <a:gd name="T12" fmla="*/ 973 w 1368"/>
              <a:gd name="T13" fmla="*/ 793 h 1368"/>
              <a:gd name="T14" fmla="*/ 793 w 1368"/>
              <a:gd name="T15" fmla="*/ 793 h 1368"/>
              <a:gd name="T16" fmla="*/ 793 w 1368"/>
              <a:gd name="T17" fmla="*/ 973 h 1368"/>
              <a:gd name="T18" fmla="*/ 698 w 1368"/>
              <a:gd name="T19" fmla="*/ 1068 h 1368"/>
              <a:gd name="T20" fmla="*/ 670 w 1368"/>
              <a:gd name="T21" fmla="*/ 1068 h 1368"/>
              <a:gd name="T22" fmla="*/ 576 w 1368"/>
              <a:gd name="T23" fmla="*/ 973 h 1368"/>
              <a:gd name="T24" fmla="*/ 576 w 1368"/>
              <a:gd name="T25" fmla="*/ 793 h 1368"/>
              <a:gd name="T26" fmla="*/ 396 w 1368"/>
              <a:gd name="T27" fmla="*/ 793 h 1368"/>
              <a:gd name="T28" fmla="*/ 301 w 1368"/>
              <a:gd name="T29" fmla="*/ 698 h 1368"/>
              <a:gd name="T30" fmla="*/ 301 w 1368"/>
              <a:gd name="T31" fmla="*/ 671 h 1368"/>
              <a:gd name="T32" fmla="*/ 396 w 1368"/>
              <a:gd name="T33" fmla="*/ 576 h 1368"/>
              <a:gd name="T34" fmla="*/ 576 w 1368"/>
              <a:gd name="T35" fmla="*/ 576 h 1368"/>
              <a:gd name="T36" fmla="*/ 576 w 1368"/>
              <a:gd name="T37" fmla="*/ 396 h 1368"/>
              <a:gd name="T38" fmla="*/ 670 w 1368"/>
              <a:gd name="T39" fmla="*/ 301 h 1368"/>
              <a:gd name="T40" fmla="*/ 698 w 1368"/>
              <a:gd name="T41" fmla="*/ 301 h 1368"/>
              <a:gd name="T42" fmla="*/ 793 w 1368"/>
              <a:gd name="T43" fmla="*/ 396 h 1368"/>
              <a:gd name="T44" fmla="*/ 793 w 1368"/>
              <a:gd name="T45" fmla="*/ 576 h 1368"/>
              <a:gd name="T46" fmla="*/ 973 w 1368"/>
              <a:gd name="T47" fmla="*/ 576 h 1368"/>
              <a:gd name="T48" fmla="*/ 1068 w 1368"/>
              <a:gd name="T49" fmla="*/ 671 h 1368"/>
              <a:gd name="T50" fmla="*/ 1068 w 1368"/>
              <a:gd name="T51" fmla="*/ 698 h 1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368" h="1368">
                <a:moveTo>
                  <a:pt x="684" y="0"/>
                </a:moveTo>
                <a:cubicBezTo>
                  <a:pt x="307" y="0"/>
                  <a:pt x="0" y="307"/>
                  <a:pt x="0" y="684"/>
                </a:cubicBezTo>
                <a:cubicBezTo>
                  <a:pt x="0" y="1062"/>
                  <a:pt x="307" y="1368"/>
                  <a:pt x="684" y="1368"/>
                </a:cubicBezTo>
                <a:cubicBezTo>
                  <a:pt x="1062" y="1368"/>
                  <a:pt x="1368" y="1062"/>
                  <a:pt x="1368" y="684"/>
                </a:cubicBezTo>
                <a:cubicBezTo>
                  <a:pt x="1368" y="307"/>
                  <a:pt x="1062" y="0"/>
                  <a:pt x="684" y="0"/>
                </a:cubicBezTo>
                <a:close/>
                <a:moveTo>
                  <a:pt x="1068" y="698"/>
                </a:moveTo>
                <a:cubicBezTo>
                  <a:pt x="1068" y="751"/>
                  <a:pt x="1025" y="793"/>
                  <a:pt x="973" y="793"/>
                </a:cubicBezTo>
                <a:cubicBezTo>
                  <a:pt x="793" y="793"/>
                  <a:pt x="793" y="793"/>
                  <a:pt x="793" y="793"/>
                </a:cubicBezTo>
                <a:cubicBezTo>
                  <a:pt x="793" y="973"/>
                  <a:pt x="793" y="973"/>
                  <a:pt x="793" y="973"/>
                </a:cubicBezTo>
                <a:cubicBezTo>
                  <a:pt x="793" y="1025"/>
                  <a:pt x="750" y="1068"/>
                  <a:pt x="698" y="1068"/>
                </a:cubicBezTo>
                <a:cubicBezTo>
                  <a:pt x="670" y="1068"/>
                  <a:pt x="670" y="1068"/>
                  <a:pt x="670" y="1068"/>
                </a:cubicBezTo>
                <a:cubicBezTo>
                  <a:pt x="618" y="1068"/>
                  <a:pt x="576" y="1025"/>
                  <a:pt x="576" y="973"/>
                </a:cubicBezTo>
                <a:cubicBezTo>
                  <a:pt x="576" y="793"/>
                  <a:pt x="576" y="793"/>
                  <a:pt x="576" y="793"/>
                </a:cubicBezTo>
                <a:cubicBezTo>
                  <a:pt x="396" y="793"/>
                  <a:pt x="396" y="793"/>
                  <a:pt x="396" y="793"/>
                </a:cubicBezTo>
                <a:cubicBezTo>
                  <a:pt x="344" y="793"/>
                  <a:pt x="301" y="751"/>
                  <a:pt x="301" y="698"/>
                </a:cubicBezTo>
                <a:cubicBezTo>
                  <a:pt x="301" y="671"/>
                  <a:pt x="301" y="671"/>
                  <a:pt x="301" y="671"/>
                </a:cubicBezTo>
                <a:cubicBezTo>
                  <a:pt x="301" y="618"/>
                  <a:pt x="344" y="576"/>
                  <a:pt x="396" y="576"/>
                </a:cubicBezTo>
                <a:cubicBezTo>
                  <a:pt x="576" y="576"/>
                  <a:pt x="576" y="576"/>
                  <a:pt x="576" y="576"/>
                </a:cubicBezTo>
                <a:cubicBezTo>
                  <a:pt x="576" y="396"/>
                  <a:pt x="576" y="396"/>
                  <a:pt x="576" y="396"/>
                </a:cubicBezTo>
                <a:cubicBezTo>
                  <a:pt x="576" y="344"/>
                  <a:pt x="618" y="301"/>
                  <a:pt x="670" y="301"/>
                </a:cubicBezTo>
                <a:cubicBezTo>
                  <a:pt x="698" y="301"/>
                  <a:pt x="698" y="301"/>
                  <a:pt x="698" y="301"/>
                </a:cubicBezTo>
                <a:cubicBezTo>
                  <a:pt x="750" y="301"/>
                  <a:pt x="793" y="344"/>
                  <a:pt x="793" y="396"/>
                </a:cubicBezTo>
                <a:cubicBezTo>
                  <a:pt x="793" y="576"/>
                  <a:pt x="793" y="576"/>
                  <a:pt x="793" y="576"/>
                </a:cubicBezTo>
                <a:cubicBezTo>
                  <a:pt x="973" y="576"/>
                  <a:pt x="973" y="576"/>
                  <a:pt x="973" y="576"/>
                </a:cubicBezTo>
                <a:cubicBezTo>
                  <a:pt x="1025" y="576"/>
                  <a:pt x="1068" y="618"/>
                  <a:pt x="1068" y="671"/>
                </a:cubicBezTo>
                <a:lnTo>
                  <a:pt x="1068" y="698"/>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000000"/>
              </a:solidFill>
              <a:latin typeface="メイリオ" panose="020B0604030504040204" pitchFamily="50" charset="-128"/>
              <a:ea typeface="メイリオ" panose="020B0604030504040204" pitchFamily="50" charset="-128"/>
            </a:endParaRPr>
          </a:p>
        </p:txBody>
      </p:sp>
      <p:sp>
        <p:nvSpPr>
          <p:cNvPr id="13" name="Rectangle 12"/>
          <p:cNvSpPr/>
          <p:nvPr userDrawn="1"/>
        </p:nvSpPr>
        <p:spPr bwMode="gray">
          <a:xfrm>
            <a:off x="11751760" y="6395767"/>
            <a:ext cx="443416" cy="322249"/>
          </a:xfrm>
          <a:prstGeom prst="rect">
            <a:avLst/>
          </a:prstGeom>
          <a:solidFill>
            <a:schemeClr val="tx1"/>
          </a:solidFill>
          <a:ln>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87"/>
            <a:endParaRPr lang="en-US" sz="2400">
              <a:solidFill>
                <a:prstClr val="white"/>
              </a:solidFill>
              <a:latin typeface="メイリオ" panose="020B0604030504040204" pitchFamily="50" charset="-128"/>
              <a:ea typeface="メイリオ" panose="020B0604030504040204" pitchFamily="50" charset="-128"/>
            </a:endParaRPr>
          </a:p>
        </p:txBody>
      </p:sp>
      <p:sp>
        <p:nvSpPr>
          <p:cNvPr id="14" name="TextBox slide number"/>
          <p:cNvSpPr txBox="1"/>
          <p:nvPr userDrawn="1"/>
        </p:nvSpPr>
        <p:spPr bwMode="white">
          <a:xfrm>
            <a:off x="11751760" y="6389311"/>
            <a:ext cx="450462" cy="246221"/>
          </a:xfrm>
          <a:prstGeom prst="rect">
            <a:avLst/>
          </a:prstGeom>
        </p:spPr>
        <p:txBody>
          <a:bodyPr vert="horz" lIns="0" tIns="0" rIns="0" bIns="0" rtlCol="0" anchor="b"/>
          <a:lstStyle>
            <a:defPPr>
              <a:defRPr lang="en-US"/>
            </a:defPPr>
            <a:lvl1pPr algn="ctr">
              <a:defRPr sz="1000">
                <a:solidFill>
                  <a:schemeClr val="bg1"/>
                </a:solidFill>
              </a:defRPr>
            </a:lvl1pPr>
          </a:lstStyle>
          <a:p>
            <a:pPr defTabSz="1218987"/>
            <a:fld id="{6EA5B71A-1B18-4E34-A48F-65DC4937AA99}" type="slidenum">
              <a:rPr lang="en-US" smtClean="0">
                <a:solidFill>
                  <a:prstClr val="white"/>
                </a:solidFill>
                <a:latin typeface="メイリオ" panose="020B0604030504040204" pitchFamily="50" charset="-128"/>
                <a:ea typeface="メイリオ" panose="020B0604030504040204" pitchFamily="50" charset="-128"/>
              </a:rPr>
              <a:pPr defTabSz="1218987"/>
              <a:t>‹#›</a:t>
            </a:fld>
            <a:endParaRPr lang="en-US" dirty="0">
              <a:solidFill>
                <a:prstClr val="white"/>
              </a:solidFill>
              <a:latin typeface="メイリオ" panose="020B0604030504040204" pitchFamily="50" charset="-128"/>
              <a:ea typeface="メイリオ" panose="020B0604030504040204" pitchFamily="50" charset="-128"/>
            </a:endParaRPr>
          </a:p>
        </p:txBody>
      </p:sp>
      <p:pic>
        <p:nvPicPr>
          <p:cNvPr id="15" name="Picture 14"/>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rot="16200000">
            <a:off x="11308127" y="5505410"/>
            <a:ext cx="1330737" cy="443416"/>
          </a:xfrm>
          <a:prstGeom prst="rect">
            <a:avLst/>
          </a:prstGeom>
        </p:spPr>
      </p:pic>
      <p:sp>
        <p:nvSpPr>
          <p:cNvPr id="16" name="Content Placeholder 2"/>
          <p:cNvSpPr>
            <a:spLocks noGrp="1"/>
          </p:cNvSpPr>
          <p:nvPr>
            <p:ph sz="half" idx="1"/>
          </p:nvPr>
        </p:nvSpPr>
        <p:spPr bwMode="gray">
          <a:xfrm>
            <a:off x="548809" y="1179577"/>
            <a:ext cx="5380359" cy="5211699"/>
          </a:xfrm>
          <a:prstGeom prst="rect">
            <a:avLst/>
          </a:prstGeom>
        </p:spPr>
        <p:txBody>
          <a:bodyPr lIns="0" tIns="0" rIns="0" bIns="0"/>
          <a:lstStyle>
            <a:lvl1pPr marL="171450" indent="-171450">
              <a:lnSpc>
                <a:spcPct val="90000"/>
              </a:lnSpc>
              <a:spcBef>
                <a:spcPts val="500"/>
              </a:spcBef>
              <a:buClrTx/>
              <a:buFont typeface="Arial" panose="020B0604020202020204" pitchFamily="34" charset="0"/>
              <a:buChar char="•"/>
              <a:defRPr sz="2400">
                <a:solidFill>
                  <a:schemeClr val="tx1"/>
                </a:solidFill>
                <a:latin typeface="メイリオ" panose="020B0604030504040204" pitchFamily="50" charset="-128"/>
                <a:ea typeface="メイリオ" panose="020B0604030504040204" pitchFamily="50" charset="-128"/>
                <a:cs typeface="Arial" pitchFamily="34" charset="0"/>
              </a:defRPr>
            </a:lvl1pPr>
            <a:lvl2pPr marL="609493" indent="-228560">
              <a:lnSpc>
                <a:spcPct val="90000"/>
              </a:lnSpc>
              <a:spcBef>
                <a:spcPts val="500"/>
              </a:spcBef>
              <a:buClrTx/>
              <a:buFont typeface="Arial" pitchFamily="34" charset="0"/>
              <a:buChar char="–"/>
              <a:defRPr sz="2000">
                <a:solidFill>
                  <a:schemeClr val="tx1"/>
                </a:solidFill>
                <a:latin typeface="メイリオ" panose="020B0604030504040204" pitchFamily="50" charset="-128"/>
                <a:ea typeface="メイリオ" panose="020B0604030504040204" pitchFamily="50" charset="-128"/>
                <a:cs typeface="Arial" pitchFamily="34" charset="0"/>
              </a:defRPr>
            </a:lvl2pPr>
            <a:lvl3pPr marL="835938" indent="-150258">
              <a:lnSpc>
                <a:spcPct val="90000"/>
              </a:lnSpc>
              <a:spcBef>
                <a:spcPts val="500"/>
              </a:spcBef>
              <a:buClrTx/>
              <a:buFont typeface="Arial" panose="020B0604020202020204" pitchFamily="34" charset="0"/>
              <a:buChar char="-"/>
              <a:defRPr sz="2000">
                <a:solidFill>
                  <a:schemeClr val="tx1"/>
                </a:solidFill>
                <a:latin typeface="メイリオ" panose="020B0604030504040204" pitchFamily="50" charset="-128"/>
                <a:ea typeface="メイリオ" panose="020B0604030504040204" pitchFamily="50" charset="-128"/>
                <a:cs typeface="Arial" pitchFamily="34" charset="0"/>
              </a:defRPr>
            </a:lvl3pPr>
            <a:lvl4pPr marL="1147033" indent="-156606">
              <a:lnSpc>
                <a:spcPct val="90000"/>
              </a:lnSpc>
              <a:spcBef>
                <a:spcPts val="500"/>
              </a:spcBef>
              <a:buClrTx/>
              <a:buFont typeface="Arial" panose="020B0604020202020204" pitchFamily="34" charset="0"/>
              <a:buChar char="-"/>
              <a:defRPr sz="2000">
                <a:solidFill>
                  <a:schemeClr val="tx1"/>
                </a:solidFill>
                <a:latin typeface="メイリオ" panose="020B0604030504040204" pitchFamily="50" charset="-128"/>
                <a:ea typeface="メイリオ" panose="020B0604030504040204" pitchFamily="50" charset="-128"/>
                <a:cs typeface="Arial" pitchFamily="34" charset="0"/>
              </a:defRPr>
            </a:lvl4pPr>
            <a:lvl5pPr marL="1445431" indent="-150258">
              <a:lnSpc>
                <a:spcPct val="90000"/>
              </a:lnSpc>
              <a:spcBef>
                <a:spcPts val="500"/>
              </a:spcBef>
              <a:buClrTx/>
              <a:buFont typeface="Arial" panose="020B0604020202020204" pitchFamily="34" charset="0"/>
              <a:buChar char="-"/>
              <a:defRPr sz="2000">
                <a:solidFill>
                  <a:schemeClr val="tx1"/>
                </a:solidFill>
                <a:latin typeface="メイリオ" panose="020B0604030504040204" pitchFamily="50" charset="-128"/>
                <a:ea typeface="メイリオ" panose="020B0604030504040204" pitchFamily="50" charset="-128"/>
                <a:cs typeface="Arial" pitchFamily="34" charset="0"/>
              </a:defRPr>
            </a:lvl5pPr>
            <a:lvl6pPr>
              <a:defRPr sz="2400"/>
            </a:lvl6pPr>
            <a:lvl7pPr>
              <a:defRPr sz="2400"/>
            </a:lvl7pPr>
            <a:lvl8pPr>
              <a:defRPr sz="2400"/>
            </a:lvl8pPr>
            <a:lvl9pPr>
              <a:defRPr sz="2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Content Placeholder 2"/>
          <p:cNvSpPr>
            <a:spLocks noGrp="1"/>
          </p:cNvSpPr>
          <p:nvPr>
            <p:ph sz="half" idx="14"/>
          </p:nvPr>
        </p:nvSpPr>
        <p:spPr bwMode="gray">
          <a:xfrm>
            <a:off x="6244692" y="1188767"/>
            <a:ext cx="5380359" cy="5211699"/>
          </a:xfrm>
          <a:prstGeom prst="rect">
            <a:avLst/>
          </a:prstGeom>
        </p:spPr>
        <p:txBody>
          <a:bodyPr lIns="0" tIns="0" rIns="0" bIns="0"/>
          <a:lstStyle>
            <a:lvl1pPr marL="171450" indent="-171450">
              <a:lnSpc>
                <a:spcPct val="90000"/>
              </a:lnSpc>
              <a:spcBef>
                <a:spcPts val="500"/>
              </a:spcBef>
              <a:buClrTx/>
              <a:buFont typeface="Arial" panose="020B0604020202020204" pitchFamily="34" charset="0"/>
              <a:buChar char="•"/>
              <a:defRPr sz="2400">
                <a:solidFill>
                  <a:schemeClr val="tx1"/>
                </a:solidFill>
                <a:latin typeface="メイリオ" panose="020B0604030504040204" pitchFamily="50" charset="-128"/>
                <a:ea typeface="メイリオ" panose="020B0604030504040204" pitchFamily="50" charset="-128"/>
                <a:cs typeface="Arial" pitchFamily="34" charset="0"/>
              </a:defRPr>
            </a:lvl1pPr>
            <a:lvl2pPr marL="609493" indent="-228560">
              <a:lnSpc>
                <a:spcPct val="90000"/>
              </a:lnSpc>
              <a:spcBef>
                <a:spcPts val="500"/>
              </a:spcBef>
              <a:buClrTx/>
              <a:buFont typeface="Arial" pitchFamily="34" charset="0"/>
              <a:buChar char="–"/>
              <a:defRPr sz="2000">
                <a:solidFill>
                  <a:schemeClr val="tx1"/>
                </a:solidFill>
                <a:latin typeface="メイリオ" panose="020B0604030504040204" pitchFamily="50" charset="-128"/>
                <a:ea typeface="メイリオ" panose="020B0604030504040204" pitchFamily="50" charset="-128"/>
                <a:cs typeface="Arial" pitchFamily="34" charset="0"/>
              </a:defRPr>
            </a:lvl2pPr>
            <a:lvl3pPr marL="835938" indent="-150258">
              <a:lnSpc>
                <a:spcPct val="90000"/>
              </a:lnSpc>
              <a:spcBef>
                <a:spcPts val="500"/>
              </a:spcBef>
              <a:buClrTx/>
              <a:buFont typeface="Arial" panose="020B0604020202020204" pitchFamily="34" charset="0"/>
              <a:buChar char="-"/>
              <a:defRPr sz="2000">
                <a:solidFill>
                  <a:schemeClr val="tx1"/>
                </a:solidFill>
                <a:latin typeface="メイリオ" panose="020B0604030504040204" pitchFamily="50" charset="-128"/>
                <a:ea typeface="メイリオ" panose="020B0604030504040204" pitchFamily="50" charset="-128"/>
                <a:cs typeface="Arial" pitchFamily="34" charset="0"/>
              </a:defRPr>
            </a:lvl3pPr>
            <a:lvl4pPr marL="1147033" indent="-156606">
              <a:lnSpc>
                <a:spcPct val="90000"/>
              </a:lnSpc>
              <a:spcBef>
                <a:spcPts val="500"/>
              </a:spcBef>
              <a:buClrTx/>
              <a:buFont typeface="Arial" panose="020B0604020202020204" pitchFamily="34" charset="0"/>
              <a:buChar char="-"/>
              <a:defRPr sz="2000">
                <a:solidFill>
                  <a:schemeClr val="tx1"/>
                </a:solidFill>
                <a:latin typeface="メイリオ" panose="020B0604030504040204" pitchFamily="50" charset="-128"/>
                <a:ea typeface="メイリオ" panose="020B0604030504040204" pitchFamily="50" charset="-128"/>
                <a:cs typeface="Arial" pitchFamily="34" charset="0"/>
              </a:defRPr>
            </a:lvl4pPr>
            <a:lvl5pPr marL="1445431" indent="-150258">
              <a:lnSpc>
                <a:spcPct val="90000"/>
              </a:lnSpc>
              <a:spcBef>
                <a:spcPts val="500"/>
              </a:spcBef>
              <a:buClrTx/>
              <a:buFont typeface="Arial" panose="020B0604020202020204" pitchFamily="34" charset="0"/>
              <a:buChar char="-"/>
              <a:defRPr sz="2000">
                <a:solidFill>
                  <a:schemeClr val="tx1"/>
                </a:solidFill>
                <a:latin typeface="メイリオ" panose="020B0604030504040204" pitchFamily="50" charset="-128"/>
                <a:ea typeface="メイリオ" panose="020B0604030504040204" pitchFamily="50" charset="-128"/>
                <a:cs typeface="Arial" pitchFamily="34" charset="0"/>
              </a:defRPr>
            </a:lvl5pPr>
            <a:lvl6pPr>
              <a:defRPr sz="2400"/>
            </a:lvl6pPr>
            <a:lvl7pPr>
              <a:defRPr sz="2400"/>
            </a:lvl7pPr>
            <a:lvl8pPr>
              <a:defRPr sz="2400"/>
            </a:lvl8pPr>
            <a:lvl9pPr>
              <a:defRPr sz="2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30212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wo Column Slide - With Background">
    <p:bg>
      <p:bgPr>
        <a:solidFill>
          <a:schemeClr val="bg1"/>
        </a:solidFill>
        <a:effectLst/>
      </p:bgPr>
    </p:bg>
    <p:spTree>
      <p:nvGrpSpPr>
        <p:cNvPr id="1" name=""/>
        <p:cNvGrpSpPr/>
        <p:nvPr/>
      </p:nvGrpSpPr>
      <p:grpSpPr>
        <a:xfrm>
          <a:off x="0" y="0"/>
          <a:ext cx="0" cy="0"/>
          <a:chOff x="0" y="0"/>
          <a:chExt cx="0" cy="0"/>
        </a:xfrm>
      </p:grpSpPr>
      <p:sp>
        <p:nvSpPr>
          <p:cNvPr id="20" name="Footer Placeholder 19"/>
          <p:cNvSpPr>
            <a:spLocks noGrp="1"/>
          </p:cNvSpPr>
          <p:nvPr>
            <p:ph type="ftr" sz="quarter" idx="13"/>
          </p:nvPr>
        </p:nvSpPr>
        <p:spPr>
          <a:xfrm>
            <a:off x="548783" y="6397061"/>
            <a:ext cx="2413972" cy="307777"/>
          </a:xfrm>
        </p:spPr>
        <p:txBody>
          <a:bodyPr/>
          <a:lstStyle>
            <a:lvl1pPr>
              <a:defRPr>
                <a:latin typeface="メイリオ" panose="020B0604030504040204" pitchFamily="50" charset="-128"/>
                <a:ea typeface="メイリオ" panose="020B0604030504040204" pitchFamily="50" charset="-128"/>
              </a:defRPr>
            </a:lvl1pPr>
          </a:lstStyle>
          <a:p>
            <a:r>
              <a:rPr lang="en-US" sz="1000">
                <a:solidFill>
                  <a:srgbClr val="939598"/>
                </a:solidFill>
                <a:cs typeface="Arial" pitchFamily="34" charset="0"/>
              </a:rPr>
              <a:t>2015 Lenovo Internal. All rights reserved.</a:t>
            </a:r>
            <a:endParaRPr lang="en-US" sz="1000" dirty="0">
              <a:solidFill>
                <a:srgbClr val="939598"/>
              </a:solidFill>
              <a:cs typeface="Arial" pitchFamily="34" charset="0"/>
            </a:endParaRPr>
          </a:p>
        </p:txBody>
      </p:sp>
      <p:sp>
        <p:nvSpPr>
          <p:cNvPr id="11" name="Title 28"/>
          <p:cNvSpPr>
            <a:spLocks noGrp="1"/>
          </p:cNvSpPr>
          <p:nvPr>
            <p:ph type="title" hasCustomPrompt="1"/>
          </p:nvPr>
        </p:nvSpPr>
        <p:spPr bwMode="gray">
          <a:xfrm>
            <a:off x="548783" y="274320"/>
            <a:ext cx="11076268" cy="521208"/>
          </a:xfrm>
          <a:prstGeom prst="rect">
            <a:avLst/>
          </a:prstGeom>
        </p:spPr>
        <p:txBody>
          <a:bodyPr wrap="square" lIns="0" tIns="0" rIns="0" bIns="0" anchor="ctr" anchorCtr="0"/>
          <a:lstStyle>
            <a:lvl1pPr marL="0" algn="l" defTabSz="1218987" rtl="0" eaLnBrk="1" latinLnBrk="0" hangingPunct="1">
              <a:lnSpc>
                <a:spcPct val="100000"/>
              </a:lnSpc>
              <a:spcBef>
                <a:spcPct val="0"/>
              </a:spcBef>
              <a:buNone/>
              <a:tabLst>
                <a:tab pos="1218987" algn="l"/>
              </a:tabLst>
              <a:defRPr lang="en-US" sz="3600" kern="1200" cap="none" spc="0" baseline="0" dirty="0">
                <a:solidFill>
                  <a:schemeClr val="tx1"/>
                </a:solidFill>
                <a:latin typeface="メイリオ" panose="020B0604030504040204" pitchFamily="50" charset="-128"/>
                <a:ea typeface="メイリオ" panose="020B0604030504040204" pitchFamily="50" charset="-128"/>
                <a:cs typeface="Arial" pitchFamily="34" charset="0"/>
              </a:defRPr>
            </a:lvl1pPr>
          </a:lstStyle>
          <a:p>
            <a:r>
              <a:rPr lang="en-US" dirty="0"/>
              <a:t>Click To Edit Master Title</a:t>
            </a:r>
          </a:p>
        </p:txBody>
      </p:sp>
      <p:sp>
        <p:nvSpPr>
          <p:cNvPr id="12" name="Freeform 5"/>
          <p:cNvSpPr>
            <a:spLocks noChangeAspect="1" noEditPoints="1"/>
          </p:cNvSpPr>
          <p:nvPr userDrawn="1"/>
        </p:nvSpPr>
        <p:spPr bwMode="black">
          <a:xfrm>
            <a:off x="205434" y="423411"/>
            <a:ext cx="200639" cy="200587"/>
          </a:xfrm>
          <a:custGeom>
            <a:avLst/>
            <a:gdLst>
              <a:gd name="T0" fmla="*/ 684 w 1368"/>
              <a:gd name="T1" fmla="*/ 0 h 1368"/>
              <a:gd name="T2" fmla="*/ 0 w 1368"/>
              <a:gd name="T3" fmla="*/ 684 h 1368"/>
              <a:gd name="T4" fmla="*/ 684 w 1368"/>
              <a:gd name="T5" fmla="*/ 1368 h 1368"/>
              <a:gd name="T6" fmla="*/ 1368 w 1368"/>
              <a:gd name="T7" fmla="*/ 684 h 1368"/>
              <a:gd name="T8" fmla="*/ 684 w 1368"/>
              <a:gd name="T9" fmla="*/ 0 h 1368"/>
              <a:gd name="T10" fmla="*/ 1068 w 1368"/>
              <a:gd name="T11" fmla="*/ 698 h 1368"/>
              <a:gd name="T12" fmla="*/ 973 w 1368"/>
              <a:gd name="T13" fmla="*/ 793 h 1368"/>
              <a:gd name="T14" fmla="*/ 793 w 1368"/>
              <a:gd name="T15" fmla="*/ 793 h 1368"/>
              <a:gd name="T16" fmla="*/ 793 w 1368"/>
              <a:gd name="T17" fmla="*/ 973 h 1368"/>
              <a:gd name="T18" fmla="*/ 698 w 1368"/>
              <a:gd name="T19" fmla="*/ 1068 h 1368"/>
              <a:gd name="T20" fmla="*/ 670 w 1368"/>
              <a:gd name="T21" fmla="*/ 1068 h 1368"/>
              <a:gd name="T22" fmla="*/ 576 w 1368"/>
              <a:gd name="T23" fmla="*/ 973 h 1368"/>
              <a:gd name="T24" fmla="*/ 576 w 1368"/>
              <a:gd name="T25" fmla="*/ 793 h 1368"/>
              <a:gd name="T26" fmla="*/ 396 w 1368"/>
              <a:gd name="T27" fmla="*/ 793 h 1368"/>
              <a:gd name="T28" fmla="*/ 301 w 1368"/>
              <a:gd name="T29" fmla="*/ 698 h 1368"/>
              <a:gd name="T30" fmla="*/ 301 w 1368"/>
              <a:gd name="T31" fmla="*/ 671 h 1368"/>
              <a:gd name="T32" fmla="*/ 396 w 1368"/>
              <a:gd name="T33" fmla="*/ 576 h 1368"/>
              <a:gd name="T34" fmla="*/ 576 w 1368"/>
              <a:gd name="T35" fmla="*/ 576 h 1368"/>
              <a:gd name="T36" fmla="*/ 576 w 1368"/>
              <a:gd name="T37" fmla="*/ 396 h 1368"/>
              <a:gd name="T38" fmla="*/ 670 w 1368"/>
              <a:gd name="T39" fmla="*/ 301 h 1368"/>
              <a:gd name="T40" fmla="*/ 698 w 1368"/>
              <a:gd name="T41" fmla="*/ 301 h 1368"/>
              <a:gd name="T42" fmla="*/ 793 w 1368"/>
              <a:gd name="T43" fmla="*/ 396 h 1368"/>
              <a:gd name="T44" fmla="*/ 793 w 1368"/>
              <a:gd name="T45" fmla="*/ 576 h 1368"/>
              <a:gd name="T46" fmla="*/ 973 w 1368"/>
              <a:gd name="T47" fmla="*/ 576 h 1368"/>
              <a:gd name="T48" fmla="*/ 1068 w 1368"/>
              <a:gd name="T49" fmla="*/ 671 h 1368"/>
              <a:gd name="T50" fmla="*/ 1068 w 1368"/>
              <a:gd name="T51" fmla="*/ 698 h 1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368" h="1368">
                <a:moveTo>
                  <a:pt x="684" y="0"/>
                </a:moveTo>
                <a:cubicBezTo>
                  <a:pt x="307" y="0"/>
                  <a:pt x="0" y="307"/>
                  <a:pt x="0" y="684"/>
                </a:cubicBezTo>
                <a:cubicBezTo>
                  <a:pt x="0" y="1062"/>
                  <a:pt x="307" y="1368"/>
                  <a:pt x="684" y="1368"/>
                </a:cubicBezTo>
                <a:cubicBezTo>
                  <a:pt x="1062" y="1368"/>
                  <a:pt x="1368" y="1062"/>
                  <a:pt x="1368" y="684"/>
                </a:cubicBezTo>
                <a:cubicBezTo>
                  <a:pt x="1368" y="307"/>
                  <a:pt x="1062" y="0"/>
                  <a:pt x="684" y="0"/>
                </a:cubicBezTo>
                <a:close/>
                <a:moveTo>
                  <a:pt x="1068" y="698"/>
                </a:moveTo>
                <a:cubicBezTo>
                  <a:pt x="1068" y="751"/>
                  <a:pt x="1025" y="793"/>
                  <a:pt x="973" y="793"/>
                </a:cubicBezTo>
                <a:cubicBezTo>
                  <a:pt x="793" y="793"/>
                  <a:pt x="793" y="793"/>
                  <a:pt x="793" y="793"/>
                </a:cubicBezTo>
                <a:cubicBezTo>
                  <a:pt x="793" y="973"/>
                  <a:pt x="793" y="973"/>
                  <a:pt x="793" y="973"/>
                </a:cubicBezTo>
                <a:cubicBezTo>
                  <a:pt x="793" y="1025"/>
                  <a:pt x="750" y="1068"/>
                  <a:pt x="698" y="1068"/>
                </a:cubicBezTo>
                <a:cubicBezTo>
                  <a:pt x="670" y="1068"/>
                  <a:pt x="670" y="1068"/>
                  <a:pt x="670" y="1068"/>
                </a:cubicBezTo>
                <a:cubicBezTo>
                  <a:pt x="618" y="1068"/>
                  <a:pt x="576" y="1025"/>
                  <a:pt x="576" y="973"/>
                </a:cubicBezTo>
                <a:cubicBezTo>
                  <a:pt x="576" y="793"/>
                  <a:pt x="576" y="793"/>
                  <a:pt x="576" y="793"/>
                </a:cubicBezTo>
                <a:cubicBezTo>
                  <a:pt x="396" y="793"/>
                  <a:pt x="396" y="793"/>
                  <a:pt x="396" y="793"/>
                </a:cubicBezTo>
                <a:cubicBezTo>
                  <a:pt x="344" y="793"/>
                  <a:pt x="301" y="751"/>
                  <a:pt x="301" y="698"/>
                </a:cubicBezTo>
                <a:cubicBezTo>
                  <a:pt x="301" y="671"/>
                  <a:pt x="301" y="671"/>
                  <a:pt x="301" y="671"/>
                </a:cubicBezTo>
                <a:cubicBezTo>
                  <a:pt x="301" y="618"/>
                  <a:pt x="344" y="576"/>
                  <a:pt x="396" y="576"/>
                </a:cubicBezTo>
                <a:cubicBezTo>
                  <a:pt x="576" y="576"/>
                  <a:pt x="576" y="576"/>
                  <a:pt x="576" y="576"/>
                </a:cubicBezTo>
                <a:cubicBezTo>
                  <a:pt x="576" y="396"/>
                  <a:pt x="576" y="396"/>
                  <a:pt x="576" y="396"/>
                </a:cubicBezTo>
                <a:cubicBezTo>
                  <a:pt x="576" y="344"/>
                  <a:pt x="618" y="301"/>
                  <a:pt x="670" y="301"/>
                </a:cubicBezTo>
                <a:cubicBezTo>
                  <a:pt x="698" y="301"/>
                  <a:pt x="698" y="301"/>
                  <a:pt x="698" y="301"/>
                </a:cubicBezTo>
                <a:cubicBezTo>
                  <a:pt x="750" y="301"/>
                  <a:pt x="793" y="344"/>
                  <a:pt x="793" y="396"/>
                </a:cubicBezTo>
                <a:cubicBezTo>
                  <a:pt x="793" y="576"/>
                  <a:pt x="793" y="576"/>
                  <a:pt x="793" y="576"/>
                </a:cubicBezTo>
                <a:cubicBezTo>
                  <a:pt x="973" y="576"/>
                  <a:pt x="973" y="576"/>
                  <a:pt x="973" y="576"/>
                </a:cubicBezTo>
                <a:cubicBezTo>
                  <a:pt x="1025" y="576"/>
                  <a:pt x="1068" y="618"/>
                  <a:pt x="1068" y="671"/>
                </a:cubicBezTo>
                <a:lnTo>
                  <a:pt x="1068" y="698"/>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000000"/>
              </a:solidFill>
              <a:latin typeface="メイリオ" panose="020B0604030504040204" pitchFamily="50" charset="-128"/>
              <a:ea typeface="メイリオ" panose="020B0604030504040204" pitchFamily="50" charset="-128"/>
            </a:endParaRPr>
          </a:p>
        </p:txBody>
      </p:sp>
      <p:sp>
        <p:nvSpPr>
          <p:cNvPr id="13" name="Content Placeholder 2"/>
          <p:cNvSpPr>
            <a:spLocks noGrp="1"/>
          </p:cNvSpPr>
          <p:nvPr>
            <p:ph sz="half" idx="1"/>
          </p:nvPr>
        </p:nvSpPr>
        <p:spPr bwMode="gray">
          <a:xfrm>
            <a:off x="548809" y="1179577"/>
            <a:ext cx="5380359" cy="5211699"/>
          </a:xfrm>
          <a:prstGeom prst="rect">
            <a:avLst/>
          </a:prstGeom>
        </p:spPr>
        <p:txBody>
          <a:bodyPr lIns="0" tIns="0" rIns="0" bIns="0"/>
          <a:lstStyle>
            <a:lvl1pPr marL="171450" indent="-171450">
              <a:lnSpc>
                <a:spcPct val="90000"/>
              </a:lnSpc>
              <a:spcBef>
                <a:spcPts val="500"/>
              </a:spcBef>
              <a:buClrTx/>
              <a:buFont typeface="Arial" panose="020B0604020202020204" pitchFamily="34" charset="0"/>
              <a:buChar char="•"/>
              <a:defRPr sz="2400">
                <a:solidFill>
                  <a:schemeClr val="tx1"/>
                </a:solidFill>
                <a:latin typeface="メイリオ" panose="020B0604030504040204" pitchFamily="50" charset="-128"/>
                <a:ea typeface="メイリオ" panose="020B0604030504040204" pitchFamily="50" charset="-128"/>
                <a:cs typeface="Arial" pitchFamily="34" charset="0"/>
              </a:defRPr>
            </a:lvl1pPr>
            <a:lvl2pPr marL="609493" indent="-228560">
              <a:lnSpc>
                <a:spcPct val="90000"/>
              </a:lnSpc>
              <a:spcBef>
                <a:spcPts val="500"/>
              </a:spcBef>
              <a:buClrTx/>
              <a:buFont typeface="Arial" pitchFamily="34" charset="0"/>
              <a:buChar char="–"/>
              <a:defRPr sz="2000">
                <a:solidFill>
                  <a:schemeClr val="tx1"/>
                </a:solidFill>
                <a:latin typeface="メイリオ" panose="020B0604030504040204" pitchFamily="50" charset="-128"/>
                <a:ea typeface="メイリオ" panose="020B0604030504040204" pitchFamily="50" charset="-128"/>
                <a:cs typeface="Arial" pitchFamily="34" charset="0"/>
              </a:defRPr>
            </a:lvl2pPr>
            <a:lvl3pPr marL="835938" indent="-150258">
              <a:lnSpc>
                <a:spcPct val="90000"/>
              </a:lnSpc>
              <a:spcBef>
                <a:spcPts val="500"/>
              </a:spcBef>
              <a:buClrTx/>
              <a:buFont typeface="Arial" panose="020B0604020202020204" pitchFamily="34" charset="0"/>
              <a:buChar char="-"/>
              <a:defRPr sz="2000">
                <a:solidFill>
                  <a:schemeClr val="tx1"/>
                </a:solidFill>
                <a:latin typeface="メイリオ" panose="020B0604030504040204" pitchFamily="50" charset="-128"/>
                <a:ea typeface="メイリオ" panose="020B0604030504040204" pitchFamily="50" charset="-128"/>
                <a:cs typeface="Arial" pitchFamily="34" charset="0"/>
              </a:defRPr>
            </a:lvl3pPr>
            <a:lvl4pPr marL="1147033" indent="-156606">
              <a:lnSpc>
                <a:spcPct val="90000"/>
              </a:lnSpc>
              <a:spcBef>
                <a:spcPts val="500"/>
              </a:spcBef>
              <a:buClrTx/>
              <a:buFont typeface="Arial" panose="020B0604020202020204" pitchFamily="34" charset="0"/>
              <a:buChar char="-"/>
              <a:defRPr sz="2000">
                <a:solidFill>
                  <a:schemeClr val="tx1"/>
                </a:solidFill>
                <a:latin typeface="メイリオ" panose="020B0604030504040204" pitchFamily="50" charset="-128"/>
                <a:ea typeface="メイリオ" panose="020B0604030504040204" pitchFamily="50" charset="-128"/>
                <a:cs typeface="Arial" pitchFamily="34" charset="0"/>
              </a:defRPr>
            </a:lvl4pPr>
            <a:lvl5pPr marL="1445431" indent="-150258">
              <a:lnSpc>
                <a:spcPct val="90000"/>
              </a:lnSpc>
              <a:spcBef>
                <a:spcPts val="500"/>
              </a:spcBef>
              <a:buClrTx/>
              <a:buFont typeface="Arial" panose="020B0604020202020204" pitchFamily="34" charset="0"/>
              <a:buChar char="-"/>
              <a:defRPr sz="2000">
                <a:solidFill>
                  <a:schemeClr val="tx1"/>
                </a:solidFill>
                <a:latin typeface="メイリオ" panose="020B0604030504040204" pitchFamily="50" charset="-128"/>
                <a:ea typeface="メイリオ" panose="020B0604030504040204" pitchFamily="50" charset="-128"/>
                <a:cs typeface="Arial" pitchFamily="34" charset="0"/>
              </a:defRPr>
            </a:lvl5pPr>
            <a:lvl6pPr>
              <a:defRPr sz="2400"/>
            </a:lvl6pPr>
            <a:lvl7pPr>
              <a:defRPr sz="2400"/>
            </a:lvl7pPr>
            <a:lvl8pPr>
              <a:defRPr sz="2400"/>
            </a:lvl8pPr>
            <a:lvl9pPr>
              <a:defRPr sz="2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
          <p:cNvSpPr>
            <a:spLocks noGrp="1"/>
          </p:cNvSpPr>
          <p:nvPr>
            <p:ph sz="half" idx="14"/>
          </p:nvPr>
        </p:nvSpPr>
        <p:spPr bwMode="gray">
          <a:xfrm>
            <a:off x="6244692" y="1188767"/>
            <a:ext cx="5380359" cy="5211699"/>
          </a:xfrm>
          <a:prstGeom prst="rect">
            <a:avLst/>
          </a:prstGeom>
        </p:spPr>
        <p:txBody>
          <a:bodyPr lIns="0" tIns="0" rIns="0" bIns="0"/>
          <a:lstStyle>
            <a:lvl1pPr marL="171450" indent="-171450">
              <a:lnSpc>
                <a:spcPct val="90000"/>
              </a:lnSpc>
              <a:spcBef>
                <a:spcPts val="500"/>
              </a:spcBef>
              <a:buClrTx/>
              <a:buFont typeface="Arial" panose="020B0604020202020204" pitchFamily="34" charset="0"/>
              <a:buChar char="•"/>
              <a:defRPr sz="2400">
                <a:solidFill>
                  <a:schemeClr val="tx1"/>
                </a:solidFill>
                <a:latin typeface="メイリオ" panose="020B0604030504040204" pitchFamily="50" charset="-128"/>
                <a:ea typeface="メイリオ" panose="020B0604030504040204" pitchFamily="50" charset="-128"/>
                <a:cs typeface="Arial" pitchFamily="34" charset="0"/>
              </a:defRPr>
            </a:lvl1pPr>
            <a:lvl2pPr marL="609493" indent="-228560">
              <a:lnSpc>
                <a:spcPct val="90000"/>
              </a:lnSpc>
              <a:spcBef>
                <a:spcPts val="500"/>
              </a:spcBef>
              <a:buClrTx/>
              <a:buFont typeface="Arial" pitchFamily="34" charset="0"/>
              <a:buChar char="–"/>
              <a:defRPr sz="2000">
                <a:solidFill>
                  <a:schemeClr val="tx1"/>
                </a:solidFill>
                <a:latin typeface="メイリオ" panose="020B0604030504040204" pitchFamily="50" charset="-128"/>
                <a:ea typeface="メイリオ" panose="020B0604030504040204" pitchFamily="50" charset="-128"/>
                <a:cs typeface="Arial" pitchFamily="34" charset="0"/>
              </a:defRPr>
            </a:lvl2pPr>
            <a:lvl3pPr marL="835938" indent="-150258">
              <a:lnSpc>
                <a:spcPct val="90000"/>
              </a:lnSpc>
              <a:spcBef>
                <a:spcPts val="500"/>
              </a:spcBef>
              <a:buClrTx/>
              <a:buFont typeface="Arial" panose="020B0604020202020204" pitchFamily="34" charset="0"/>
              <a:buChar char="-"/>
              <a:defRPr sz="2000">
                <a:solidFill>
                  <a:schemeClr val="tx1"/>
                </a:solidFill>
                <a:latin typeface="メイリオ" panose="020B0604030504040204" pitchFamily="50" charset="-128"/>
                <a:ea typeface="メイリオ" panose="020B0604030504040204" pitchFamily="50" charset="-128"/>
                <a:cs typeface="Arial" pitchFamily="34" charset="0"/>
              </a:defRPr>
            </a:lvl3pPr>
            <a:lvl4pPr marL="1147033" indent="-156606">
              <a:lnSpc>
                <a:spcPct val="90000"/>
              </a:lnSpc>
              <a:spcBef>
                <a:spcPts val="500"/>
              </a:spcBef>
              <a:buClrTx/>
              <a:buFont typeface="Arial" panose="020B0604020202020204" pitchFamily="34" charset="0"/>
              <a:buChar char="-"/>
              <a:defRPr sz="2000">
                <a:solidFill>
                  <a:schemeClr val="tx1"/>
                </a:solidFill>
                <a:latin typeface="メイリオ" panose="020B0604030504040204" pitchFamily="50" charset="-128"/>
                <a:ea typeface="メイリオ" panose="020B0604030504040204" pitchFamily="50" charset="-128"/>
                <a:cs typeface="Arial" pitchFamily="34" charset="0"/>
              </a:defRPr>
            </a:lvl4pPr>
            <a:lvl5pPr marL="1445431" indent="-150258">
              <a:lnSpc>
                <a:spcPct val="90000"/>
              </a:lnSpc>
              <a:spcBef>
                <a:spcPts val="500"/>
              </a:spcBef>
              <a:buClrTx/>
              <a:buFont typeface="Arial" panose="020B0604020202020204" pitchFamily="34" charset="0"/>
              <a:buChar char="-"/>
              <a:defRPr sz="2000">
                <a:solidFill>
                  <a:schemeClr val="tx1"/>
                </a:solidFill>
                <a:latin typeface="メイリオ" panose="020B0604030504040204" pitchFamily="50" charset="-128"/>
                <a:ea typeface="メイリオ" panose="020B0604030504040204" pitchFamily="50" charset="-128"/>
                <a:cs typeface="Arial" pitchFamily="34" charset="0"/>
              </a:defRPr>
            </a:lvl5pPr>
            <a:lvl6pPr>
              <a:defRPr sz="2400"/>
            </a:lvl6pPr>
            <a:lvl7pPr>
              <a:defRPr sz="2400"/>
            </a:lvl7pPr>
            <a:lvl8pPr>
              <a:defRPr sz="2400"/>
            </a:lvl8pPr>
            <a:lvl9pPr>
              <a:defRPr sz="2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96532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Title w/Image - No Background">
    <p:spTree>
      <p:nvGrpSpPr>
        <p:cNvPr id="1" name=""/>
        <p:cNvGrpSpPr/>
        <p:nvPr/>
      </p:nvGrpSpPr>
      <p:grpSpPr>
        <a:xfrm>
          <a:off x="0" y="0"/>
          <a:ext cx="0" cy="0"/>
          <a:chOff x="0" y="0"/>
          <a:chExt cx="0" cy="0"/>
        </a:xfrm>
      </p:grpSpPr>
      <p:sp>
        <p:nvSpPr>
          <p:cNvPr id="15" name="Footer Placeholder 14"/>
          <p:cNvSpPr>
            <a:spLocks noGrp="1"/>
          </p:cNvSpPr>
          <p:nvPr>
            <p:ph type="ftr" sz="quarter" idx="10"/>
          </p:nvPr>
        </p:nvSpPr>
        <p:spPr>
          <a:xfrm>
            <a:off x="548783" y="6397061"/>
            <a:ext cx="2413972" cy="307777"/>
          </a:xfrm>
        </p:spPr>
        <p:txBody>
          <a:bodyPr/>
          <a:lstStyle>
            <a:lvl1pPr>
              <a:defRPr>
                <a:latin typeface="メイリオ" panose="020B0604030504040204" pitchFamily="50" charset="-128"/>
                <a:ea typeface="メイリオ" panose="020B0604030504040204" pitchFamily="50" charset="-128"/>
              </a:defRPr>
            </a:lvl1pPr>
          </a:lstStyle>
          <a:p>
            <a:r>
              <a:rPr lang="en-US" sz="1000">
                <a:solidFill>
                  <a:srgbClr val="939598"/>
                </a:solidFill>
                <a:cs typeface="Arial" pitchFamily="34" charset="0"/>
              </a:rPr>
              <a:t>2015 Lenovo Internal. All rights reserved.</a:t>
            </a:r>
            <a:endParaRPr lang="en-US" sz="1000" dirty="0">
              <a:solidFill>
                <a:srgbClr val="939598"/>
              </a:solidFill>
              <a:cs typeface="Arial" pitchFamily="34" charset="0"/>
            </a:endParaRPr>
          </a:p>
        </p:txBody>
      </p:sp>
      <p:sp>
        <p:nvSpPr>
          <p:cNvPr id="10" name="Title 28"/>
          <p:cNvSpPr>
            <a:spLocks noGrp="1"/>
          </p:cNvSpPr>
          <p:nvPr>
            <p:ph type="title" hasCustomPrompt="1"/>
          </p:nvPr>
        </p:nvSpPr>
        <p:spPr bwMode="gray">
          <a:xfrm>
            <a:off x="548783" y="274320"/>
            <a:ext cx="6038290" cy="521208"/>
          </a:xfrm>
          <a:prstGeom prst="rect">
            <a:avLst/>
          </a:prstGeom>
        </p:spPr>
        <p:txBody>
          <a:bodyPr wrap="square" lIns="0" tIns="0" rIns="0" bIns="0" anchor="ctr" anchorCtr="0"/>
          <a:lstStyle>
            <a:lvl1pPr marL="0" algn="l" defTabSz="1218987" rtl="0" eaLnBrk="1" latinLnBrk="0" hangingPunct="1">
              <a:lnSpc>
                <a:spcPct val="100000"/>
              </a:lnSpc>
              <a:spcBef>
                <a:spcPct val="0"/>
              </a:spcBef>
              <a:buNone/>
              <a:tabLst>
                <a:tab pos="1218987" algn="l"/>
              </a:tabLst>
              <a:defRPr lang="en-US" sz="3600" kern="1200" cap="none" spc="0" baseline="0" dirty="0">
                <a:solidFill>
                  <a:schemeClr val="tx1"/>
                </a:solidFill>
                <a:latin typeface="メイリオ" panose="020B0604030504040204" pitchFamily="50" charset="-128"/>
                <a:ea typeface="メイリオ" panose="020B0604030504040204" pitchFamily="50" charset="-128"/>
                <a:cs typeface="Arial" pitchFamily="34" charset="0"/>
              </a:defRPr>
            </a:lvl1pPr>
          </a:lstStyle>
          <a:p>
            <a:r>
              <a:rPr lang="en-US" dirty="0"/>
              <a:t>Click To Edit Master Title</a:t>
            </a:r>
          </a:p>
        </p:txBody>
      </p:sp>
      <p:sp>
        <p:nvSpPr>
          <p:cNvPr id="12" name="Freeform 5"/>
          <p:cNvSpPr>
            <a:spLocks noChangeAspect="1" noEditPoints="1"/>
          </p:cNvSpPr>
          <p:nvPr userDrawn="1"/>
        </p:nvSpPr>
        <p:spPr bwMode="black">
          <a:xfrm>
            <a:off x="205434" y="423411"/>
            <a:ext cx="200639" cy="200587"/>
          </a:xfrm>
          <a:custGeom>
            <a:avLst/>
            <a:gdLst>
              <a:gd name="T0" fmla="*/ 684 w 1368"/>
              <a:gd name="T1" fmla="*/ 0 h 1368"/>
              <a:gd name="T2" fmla="*/ 0 w 1368"/>
              <a:gd name="T3" fmla="*/ 684 h 1368"/>
              <a:gd name="T4" fmla="*/ 684 w 1368"/>
              <a:gd name="T5" fmla="*/ 1368 h 1368"/>
              <a:gd name="T6" fmla="*/ 1368 w 1368"/>
              <a:gd name="T7" fmla="*/ 684 h 1368"/>
              <a:gd name="T8" fmla="*/ 684 w 1368"/>
              <a:gd name="T9" fmla="*/ 0 h 1368"/>
              <a:gd name="T10" fmla="*/ 1068 w 1368"/>
              <a:gd name="T11" fmla="*/ 698 h 1368"/>
              <a:gd name="T12" fmla="*/ 973 w 1368"/>
              <a:gd name="T13" fmla="*/ 793 h 1368"/>
              <a:gd name="T14" fmla="*/ 793 w 1368"/>
              <a:gd name="T15" fmla="*/ 793 h 1368"/>
              <a:gd name="T16" fmla="*/ 793 w 1368"/>
              <a:gd name="T17" fmla="*/ 973 h 1368"/>
              <a:gd name="T18" fmla="*/ 698 w 1368"/>
              <a:gd name="T19" fmla="*/ 1068 h 1368"/>
              <a:gd name="T20" fmla="*/ 670 w 1368"/>
              <a:gd name="T21" fmla="*/ 1068 h 1368"/>
              <a:gd name="T22" fmla="*/ 576 w 1368"/>
              <a:gd name="T23" fmla="*/ 973 h 1368"/>
              <a:gd name="T24" fmla="*/ 576 w 1368"/>
              <a:gd name="T25" fmla="*/ 793 h 1368"/>
              <a:gd name="T26" fmla="*/ 396 w 1368"/>
              <a:gd name="T27" fmla="*/ 793 h 1368"/>
              <a:gd name="T28" fmla="*/ 301 w 1368"/>
              <a:gd name="T29" fmla="*/ 698 h 1368"/>
              <a:gd name="T30" fmla="*/ 301 w 1368"/>
              <a:gd name="T31" fmla="*/ 671 h 1368"/>
              <a:gd name="T32" fmla="*/ 396 w 1368"/>
              <a:gd name="T33" fmla="*/ 576 h 1368"/>
              <a:gd name="T34" fmla="*/ 576 w 1368"/>
              <a:gd name="T35" fmla="*/ 576 h 1368"/>
              <a:gd name="T36" fmla="*/ 576 w 1368"/>
              <a:gd name="T37" fmla="*/ 396 h 1368"/>
              <a:gd name="T38" fmla="*/ 670 w 1368"/>
              <a:gd name="T39" fmla="*/ 301 h 1368"/>
              <a:gd name="T40" fmla="*/ 698 w 1368"/>
              <a:gd name="T41" fmla="*/ 301 h 1368"/>
              <a:gd name="T42" fmla="*/ 793 w 1368"/>
              <a:gd name="T43" fmla="*/ 396 h 1368"/>
              <a:gd name="T44" fmla="*/ 793 w 1368"/>
              <a:gd name="T45" fmla="*/ 576 h 1368"/>
              <a:gd name="T46" fmla="*/ 973 w 1368"/>
              <a:gd name="T47" fmla="*/ 576 h 1368"/>
              <a:gd name="T48" fmla="*/ 1068 w 1368"/>
              <a:gd name="T49" fmla="*/ 671 h 1368"/>
              <a:gd name="T50" fmla="*/ 1068 w 1368"/>
              <a:gd name="T51" fmla="*/ 698 h 1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368" h="1368">
                <a:moveTo>
                  <a:pt x="684" y="0"/>
                </a:moveTo>
                <a:cubicBezTo>
                  <a:pt x="307" y="0"/>
                  <a:pt x="0" y="307"/>
                  <a:pt x="0" y="684"/>
                </a:cubicBezTo>
                <a:cubicBezTo>
                  <a:pt x="0" y="1062"/>
                  <a:pt x="307" y="1368"/>
                  <a:pt x="684" y="1368"/>
                </a:cubicBezTo>
                <a:cubicBezTo>
                  <a:pt x="1062" y="1368"/>
                  <a:pt x="1368" y="1062"/>
                  <a:pt x="1368" y="684"/>
                </a:cubicBezTo>
                <a:cubicBezTo>
                  <a:pt x="1368" y="307"/>
                  <a:pt x="1062" y="0"/>
                  <a:pt x="684" y="0"/>
                </a:cubicBezTo>
                <a:close/>
                <a:moveTo>
                  <a:pt x="1068" y="698"/>
                </a:moveTo>
                <a:cubicBezTo>
                  <a:pt x="1068" y="751"/>
                  <a:pt x="1025" y="793"/>
                  <a:pt x="973" y="793"/>
                </a:cubicBezTo>
                <a:cubicBezTo>
                  <a:pt x="793" y="793"/>
                  <a:pt x="793" y="793"/>
                  <a:pt x="793" y="793"/>
                </a:cubicBezTo>
                <a:cubicBezTo>
                  <a:pt x="793" y="973"/>
                  <a:pt x="793" y="973"/>
                  <a:pt x="793" y="973"/>
                </a:cubicBezTo>
                <a:cubicBezTo>
                  <a:pt x="793" y="1025"/>
                  <a:pt x="750" y="1068"/>
                  <a:pt x="698" y="1068"/>
                </a:cubicBezTo>
                <a:cubicBezTo>
                  <a:pt x="670" y="1068"/>
                  <a:pt x="670" y="1068"/>
                  <a:pt x="670" y="1068"/>
                </a:cubicBezTo>
                <a:cubicBezTo>
                  <a:pt x="618" y="1068"/>
                  <a:pt x="576" y="1025"/>
                  <a:pt x="576" y="973"/>
                </a:cubicBezTo>
                <a:cubicBezTo>
                  <a:pt x="576" y="793"/>
                  <a:pt x="576" y="793"/>
                  <a:pt x="576" y="793"/>
                </a:cubicBezTo>
                <a:cubicBezTo>
                  <a:pt x="396" y="793"/>
                  <a:pt x="396" y="793"/>
                  <a:pt x="396" y="793"/>
                </a:cubicBezTo>
                <a:cubicBezTo>
                  <a:pt x="344" y="793"/>
                  <a:pt x="301" y="751"/>
                  <a:pt x="301" y="698"/>
                </a:cubicBezTo>
                <a:cubicBezTo>
                  <a:pt x="301" y="671"/>
                  <a:pt x="301" y="671"/>
                  <a:pt x="301" y="671"/>
                </a:cubicBezTo>
                <a:cubicBezTo>
                  <a:pt x="301" y="618"/>
                  <a:pt x="344" y="576"/>
                  <a:pt x="396" y="576"/>
                </a:cubicBezTo>
                <a:cubicBezTo>
                  <a:pt x="576" y="576"/>
                  <a:pt x="576" y="576"/>
                  <a:pt x="576" y="576"/>
                </a:cubicBezTo>
                <a:cubicBezTo>
                  <a:pt x="576" y="396"/>
                  <a:pt x="576" y="396"/>
                  <a:pt x="576" y="396"/>
                </a:cubicBezTo>
                <a:cubicBezTo>
                  <a:pt x="576" y="344"/>
                  <a:pt x="618" y="301"/>
                  <a:pt x="670" y="301"/>
                </a:cubicBezTo>
                <a:cubicBezTo>
                  <a:pt x="698" y="301"/>
                  <a:pt x="698" y="301"/>
                  <a:pt x="698" y="301"/>
                </a:cubicBezTo>
                <a:cubicBezTo>
                  <a:pt x="750" y="301"/>
                  <a:pt x="793" y="344"/>
                  <a:pt x="793" y="396"/>
                </a:cubicBezTo>
                <a:cubicBezTo>
                  <a:pt x="793" y="576"/>
                  <a:pt x="793" y="576"/>
                  <a:pt x="793" y="576"/>
                </a:cubicBezTo>
                <a:cubicBezTo>
                  <a:pt x="973" y="576"/>
                  <a:pt x="973" y="576"/>
                  <a:pt x="973" y="576"/>
                </a:cubicBezTo>
                <a:cubicBezTo>
                  <a:pt x="1025" y="576"/>
                  <a:pt x="1068" y="618"/>
                  <a:pt x="1068" y="671"/>
                </a:cubicBezTo>
                <a:lnTo>
                  <a:pt x="1068" y="698"/>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000000"/>
              </a:solidFill>
              <a:latin typeface="メイリオ" panose="020B0604030504040204" pitchFamily="50" charset="-128"/>
              <a:ea typeface="メイリオ" panose="020B0604030504040204" pitchFamily="50" charset="-128"/>
            </a:endParaRPr>
          </a:p>
        </p:txBody>
      </p:sp>
      <p:sp>
        <p:nvSpPr>
          <p:cNvPr id="16" name="Content Placeholder 2"/>
          <p:cNvSpPr>
            <a:spLocks noGrp="1"/>
          </p:cNvSpPr>
          <p:nvPr>
            <p:ph sz="half" idx="1"/>
          </p:nvPr>
        </p:nvSpPr>
        <p:spPr bwMode="gray">
          <a:xfrm>
            <a:off x="548783" y="1179577"/>
            <a:ext cx="6038290" cy="5211699"/>
          </a:xfrm>
          <a:prstGeom prst="rect">
            <a:avLst/>
          </a:prstGeom>
        </p:spPr>
        <p:txBody>
          <a:bodyPr lIns="0" tIns="0" rIns="0" bIns="0"/>
          <a:lstStyle>
            <a:lvl1pPr marL="171450" indent="-171450">
              <a:lnSpc>
                <a:spcPct val="90000"/>
              </a:lnSpc>
              <a:spcBef>
                <a:spcPts val="500"/>
              </a:spcBef>
              <a:buClrTx/>
              <a:buFont typeface="Arial" panose="020B0604020202020204" pitchFamily="34" charset="0"/>
              <a:buChar char="•"/>
              <a:defRPr sz="2400">
                <a:solidFill>
                  <a:schemeClr val="tx1"/>
                </a:solidFill>
                <a:latin typeface="メイリオ" panose="020B0604030504040204" pitchFamily="50" charset="-128"/>
                <a:ea typeface="メイリオ" panose="020B0604030504040204" pitchFamily="50" charset="-128"/>
                <a:cs typeface="Arial" pitchFamily="34" charset="0"/>
              </a:defRPr>
            </a:lvl1pPr>
            <a:lvl2pPr marL="609493" indent="-228560">
              <a:lnSpc>
                <a:spcPct val="90000"/>
              </a:lnSpc>
              <a:spcBef>
                <a:spcPts val="500"/>
              </a:spcBef>
              <a:buClrTx/>
              <a:buFont typeface="Arial" pitchFamily="34" charset="0"/>
              <a:buChar char="–"/>
              <a:defRPr sz="2000">
                <a:solidFill>
                  <a:schemeClr val="tx1"/>
                </a:solidFill>
                <a:latin typeface="メイリオ" panose="020B0604030504040204" pitchFamily="50" charset="-128"/>
                <a:ea typeface="メイリオ" panose="020B0604030504040204" pitchFamily="50" charset="-128"/>
                <a:cs typeface="Arial" pitchFamily="34" charset="0"/>
              </a:defRPr>
            </a:lvl2pPr>
            <a:lvl3pPr marL="835938" indent="-150258">
              <a:lnSpc>
                <a:spcPct val="90000"/>
              </a:lnSpc>
              <a:spcBef>
                <a:spcPts val="500"/>
              </a:spcBef>
              <a:buClrTx/>
              <a:buFont typeface="Arial" panose="020B0604020202020204" pitchFamily="34" charset="0"/>
              <a:buChar char="-"/>
              <a:defRPr sz="2000">
                <a:solidFill>
                  <a:schemeClr val="tx1"/>
                </a:solidFill>
                <a:latin typeface="メイリオ" panose="020B0604030504040204" pitchFamily="50" charset="-128"/>
                <a:ea typeface="メイリオ" panose="020B0604030504040204" pitchFamily="50" charset="-128"/>
                <a:cs typeface="Arial" pitchFamily="34" charset="0"/>
              </a:defRPr>
            </a:lvl3pPr>
            <a:lvl4pPr marL="1147033" indent="-156606">
              <a:lnSpc>
                <a:spcPct val="90000"/>
              </a:lnSpc>
              <a:spcBef>
                <a:spcPts val="500"/>
              </a:spcBef>
              <a:buClrTx/>
              <a:buFont typeface="Arial" panose="020B0604020202020204" pitchFamily="34" charset="0"/>
              <a:buChar char="-"/>
              <a:defRPr sz="2000">
                <a:solidFill>
                  <a:schemeClr val="tx1"/>
                </a:solidFill>
                <a:latin typeface="メイリオ" panose="020B0604030504040204" pitchFamily="50" charset="-128"/>
                <a:ea typeface="メイリオ" panose="020B0604030504040204" pitchFamily="50" charset="-128"/>
                <a:cs typeface="Arial" pitchFamily="34" charset="0"/>
              </a:defRPr>
            </a:lvl4pPr>
            <a:lvl5pPr marL="1445431" indent="-150258">
              <a:lnSpc>
                <a:spcPct val="90000"/>
              </a:lnSpc>
              <a:spcBef>
                <a:spcPts val="500"/>
              </a:spcBef>
              <a:buClrTx/>
              <a:buFont typeface="Arial" panose="020B0604020202020204" pitchFamily="34" charset="0"/>
              <a:buChar char="-"/>
              <a:defRPr sz="2000">
                <a:solidFill>
                  <a:schemeClr val="tx1"/>
                </a:solidFill>
                <a:latin typeface="メイリオ" panose="020B0604030504040204" pitchFamily="50" charset="-128"/>
                <a:ea typeface="メイリオ" panose="020B0604030504040204" pitchFamily="50" charset="-128"/>
                <a:cs typeface="Arial" pitchFamily="34" charset="0"/>
              </a:defRPr>
            </a:lvl5pPr>
            <a:lvl6pPr>
              <a:defRPr sz="2400"/>
            </a:lvl6pPr>
            <a:lvl7pPr>
              <a:defRPr sz="2400"/>
            </a:lvl7pPr>
            <a:lvl8pPr>
              <a:defRPr sz="2400"/>
            </a:lvl8pPr>
            <a:lvl9pPr>
              <a:defRPr sz="2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Picture Placeholder 8"/>
          <p:cNvSpPr>
            <a:spLocks noGrp="1"/>
          </p:cNvSpPr>
          <p:nvPr>
            <p:ph type="pic" sz="quarter" idx="16"/>
          </p:nvPr>
        </p:nvSpPr>
        <p:spPr>
          <a:xfrm>
            <a:off x="6837092" y="0"/>
            <a:ext cx="5354934" cy="6858000"/>
          </a:xfrm>
          <a:prstGeom prst="rect">
            <a:avLst/>
          </a:prstGeom>
        </p:spPr>
        <p:txBody>
          <a:bodyPr anchor="ctr"/>
          <a:lstStyle>
            <a:lvl1pPr marL="0" indent="0" algn="ctr">
              <a:buNone/>
              <a:defRPr sz="2400">
                <a:solidFill>
                  <a:schemeClr val="accent1"/>
                </a:solidFill>
                <a:latin typeface="メイリオ" panose="020B0604030504040204" pitchFamily="50" charset="-128"/>
                <a:ea typeface="メイリオ" panose="020B0604030504040204" pitchFamily="50" charset="-128"/>
              </a:defRPr>
            </a:lvl1pPr>
          </a:lstStyle>
          <a:p>
            <a:endParaRPr lang="en-US" dirty="0"/>
          </a:p>
        </p:txBody>
      </p:sp>
      <p:sp>
        <p:nvSpPr>
          <p:cNvPr id="7" name="Text Placeholder 5"/>
          <p:cNvSpPr>
            <a:spLocks noGrp="1"/>
          </p:cNvSpPr>
          <p:nvPr>
            <p:ph type="body" sz="quarter" idx="18"/>
          </p:nvPr>
        </p:nvSpPr>
        <p:spPr bwMode="invGray">
          <a:xfrm>
            <a:off x="6987775" y="6330364"/>
            <a:ext cx="4423766" cy="392167"/>
          </a:xfrm>
          <a:prstGeom prst="rect">
            <a:avLst/>
          </a:prstGeom>
          <a:blipFill dpi="0" rotWithShape="1">
            <a:blip r:embed="rId2" cstate="email">
              <a:extLst>
                <a:ext uri="{28A0092B-C50C-407E-A947-70E740481C1C}">
                  <a14:useLocalDpi xmlns:a14="http://schemas.microsoft.com/office/drawing/2010/main" val="0"/>
                </a:ext>
              </a:extLst>
            </a:blip>
            <a:srcRect/>
            <a:stretch>
              <a:fillRect/>
            </a:stretch>
          </a:blipFill>
        </p:spPr>
        <p:txBody>
          <a:bodyPr/>
          <a:lstStyle>
            <a:lvl1pPr marL="0" indent="0">
              <a:buNone/>
              <a:defRPr sz="100">
                <a:noFill/>
                <a:latin typeface="メイリオ" panose="020B0604030504040204" pitchFamily="50" charset="-128"/>
                <a:ea typeface="メイリオ" panose="020B0604030504040204" pitchFamily="50" charset="-128"/>
              </a:defRPr>
            </a:lvl1pPr>
          </a:lstStyle>
          <a:p>
            <a:pPr lvl="0"/>
            <a:r>
              <a:rPr lang="en-US" dirty="0"/>
              <a:t>Click to edit Master text styles</a:t>
            </a:r>
          </a:p>
        </p:txBody>
      </p:sp>
      <p:sp>
        <p:nvSpPr>
          <p:cNvPr id="8" name="Rectangle 7"/>
          <p:cNvSpPr/>
          <p:nvPr userDrawn="1"/>
        </p:nvSpPr>
        <p:spPr bwMode="gray">
          <a:xfrm>
            <a:off x="11751760" y="6395767"/>
            <a:ext cx="443416" cy="322249"/>
          </a:xfrm>
          <a:prstGeom prst="rect">
            <a:avLst/>
          </a:prstGeom>
          <a:solidFill>
            <a:schemeClr val="tx1"/>
          </a:solidFill>
          <a:ln>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87"/>
            <a:endParaRPr lang="en-US" sz="2400">
              <a:solidFill>
                <a:prstClr val="white"/>
              </a:solidFill>
              <a:latin typeface="メイリオ" panose="020B0604030504040204" pitchFamily="50" charset="-128"/>
              <a:ea typeface="メイリオ" panose="020B0604030504040204" pitchFamily="50" charset="-128"/>
            </a:endParaRPr>
          </a:p>
        </p:txBody>
      </p:sp>
      <p:sp>
        <p:nvSpPr>
          <p:cNvPr id="9" name="TextBox slide number"/>
          <p:cNvSpPr txBox="1"/>
          <p:nvPr userDrawn="1"/>
        </p:nvSpPr>
        <p:spPr bwMode="white">
          <a:xfrm>
            <a:off x="11751760" y="6389311"/>
            <a:ext cx="450462" cy="246221"/>
          </a:xfrm>
          <a:prstGeom prst="rect">
            <a:avLst/>
          </a:prstGeom>
        </p:spPr>
        <p:txBody>
          <a:bodyPr vert="horz" lIns="0" tIns="0" rIns="0" bIns="0" rtlCol="0" anchor="b"/>
          <a:lstStyle>
            <a:defPPr>
              <a:defRPr lang="en-US"/>
            </a:defPPr>
            <a:lvl1pPr algn="ctr">
              <a:defRPr sz="1000">
                <a:solidFill>
                  <a:schemeClr val="bg1"/>
                </a:solidFill>
              </a:defRPr>
            </a:lvl1pPr>
          </a:lstStyle>
          <a:p>
            <a:pPr defTabSz="1218987"/>
            <a:fld id="{6EA5B71A-1B18-4E34-A48F-65DC4937AA99}" type="slidenum">
              <a:rPr lang="en-US" smtClean="0">
                <a:solidFill>
                  <a:prstClr val="white"/>
                </a:solidFill>
                <a:latin typeface="メイリオ" panose="020B0604030504040204" pitchFamily="50" charset="-128"/>
                <a:ea typeface="メイリオ" panose="020B0604030504040204" pitchFamily="50" charset="-128"/>
              </a:rPr>
              <a:pPr defTabSz="1218987"/>
              <a:t>‹#›</a:t>
            </a:fld>
            <a:endParaRPr lang="en-US" dirty="0">
              <a:solidFill>
                <a:prstClr val="white"/>
              </a:solidFill>
              <a:latin typeface="メイリオ" panose="020B0604030504040204" pitchFamily="50" charset="-128"/>
              <a:ea typeface="メイリオ" panose="020B0604030504040204" pitchFamily="50" charset="-128"/>
            </a:endParaRPr>
          </a:p>
        </p:txBody>
      </p:sp>
      <p:pic>
        <p:nvPicPr>
          <p:cNvPr id="11" name="Picture 10"/>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rot="16200000">
            <a:off x="11308127" y="5505410"/>
            <a:ext cx="1330737" cy="443416"/>
          </a:xfrm>
          <a:prstGeom prst="rect">
            <a:avLst/>
          </a:prstGeom>
        </p:spPr>
      </p:pic>
    </p:spTree>
    <p:extLst>
      <p:ext uri="{BB962C8B-B14F-4D97-AF65-F5344CB8AC3E}">
        <p14:creationId xmlns:p14="http://schemas.microsoft.com/office/powerpoint/2010/main" val="30463580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w/Image - With Background">
    <p:spTree>
      <p:nvGrpSpPr>
        <p:cNvPr id="1" name=""/>
        <p:cNvGrpSpPr/>
        <p:nvPr/>
      </p:nvGrpSpPr>
      <p:grpSpPr>
        <a:xfrm>
          <a:off x="0" y="0"/>
          <a:ext cx="0" cy="0"/>
          <a:chOff x="0" y="0"/>
          <a:chExt cx="0" cy="0"/>
        </a:xfrm>
      </p:grpSpPr>
      <p:sp>
        <p:nvSpPr>
          <p:cNvPr id="15" name="Footer Placeholder 14"/>
          <p:cNvSpPr>
            <a:spLocks noGrp="1"/>
          </p:cNvSpPr>
          <p:nvPr>
            <p:ph type="ftr" sz="quarter" idx="10"/>
          </p:nvPr>
        </p:nvSpPr>
        <p:spPr>
          <a:xfrm>
            <a:off x="548783" y="6397061"/>
            <a:ext cx="2413972" cy="307777"/>
          </a:xfrm>
        </p:spPr>
        <p:txBody>
          <a:bodyPr/>
          <a:lstStyle>
            <a:lvl1pPr>
              <a:defRPr>
                <a:latin typeface="メイリオ" panose="020B0604030504040204" pitchFamily="50" charset="-128"/>
                <a:ea typeface="メイリオ" panose="020B0604030504040204" pitchFamily="50" charset="-128"/>
              </a:defRPr>
            </a:lvl1pPr>
          </a:lstStyle>
          <a:p>
            <a:r>
              <a:rPr lang="en-US" sz="1000">
                <a:solidFill>
                  <a:srgbClr val="939598"/>
                </a:solidFill>
                <a:cs typeface="Arial" pitchFamily="34" charset="0"/>
              </a:rPr>
              <a:t>2015 Lenovo Internal. All rights reserved.</a:t>
            </a:r>
            <a:endParaRPr lang="en-US" sz="1000" dirty="0">
              <a:solidFill>
                <a:srgbClr val="939598"/>
              </a:solidFill>
              <a:cs typeface="Arial" pitchFamily="34" charset="0"/>
            </a:endParaRPr>
          </a:p>
        </p:txBody>
      </p:sp>
      <p:sp>
        <p:nvSpPr>
          <p:cNvPr id="10" name="Title 28"/>
          <p:cNvSpPr>
            <a:spLocks noGrp="1"/>
          </p:cNvSpPr>
          <p:nvPr>
            <p:ph type="title" hasCustomPrompt="1"/>
          </p:nvPr>
        </p:nvSpPr>
        <p:spPr bwMode="gray">
          <a:xfrm>
            <a:off x="548783" y="274320"/>
            <a:ext cx="6038290" cy="521208"/>
          </a:xfrm>
          <a:prstGeom prst="rect">
            <a:avLst/>
          </a:prstGeom>
        </p:spPr>
        <p:txBody>
          <a:bodyPr wrap="square" lIns="0" tIns="0" rIns="0" bIns="0" anchor="ctr" anchorCtr="0"/>
          <a:lstStyle>
            <a:lvl1pPr marL="0" algn="l" defTabSz="1218987" rtl="0" eaLnBrk="1" latinLnBrk="0" hangingPunct="1">
              <a:lnSpc>
                <a:spcPct val="100000"/>
              </a:lnSpc>
              <a:spcBef>
                <a:spcPct val="0"/>
              </a:spcBef>
              <a:buNone/>
              <a:tabLst>
                <a:tab pos="1218987" algn="l"/>
              </a:tabLst>
              <a:defRPr lang="en-US" sz="3600" kern="1200" cap="none" spc="0" baseline="0" dirty="0">
                <a:solidFill>
                  <a:schemeClr val="tx1"/>
                </a:solidFill>
                <a:latin typeface="メイリオ" panose="020B0604030504040204" pitchFamily="50" charset="-128"/>
                <a:ea typeface="メイリオ" panose="020B0604030504040204" pitchFamily="50" charset="-128"/>
                <a:cs typeface="Arial" pitchFamily="34" charset="0"/>
              </a:defRPr>
            </a:lvl1pPr>
          </a:lstStyle>
          <a:p>
            <a:r>
              <a:rPr lang="en-US" dirty="0"/>
              <a:t>Click To Edit Master Title</a:t>
            </a:r>
          </a:p>
        </p:txBody>
      </p:sp>
      <p:sp>
        <p:nvSpPr>
          <p:cNvPr id="12" name="Freeform 5"/>
          <p:cNvSpPr>
            <a:spLocks noChangeAspect="1" noEditPoints="1"/>
          </p:cNvSpPr>
          <p:nvPr userDrawn="1"/>
        </p:nvSpPr>
        <p:spPr bwMode="black">
          <a:xfrm>
            <a:off x="205434" y="423411"/>
            <a:ext cx="200639" cy="200587"/>
          </a:xfrm>
          <a:custGeom>
            <a:avLst/>
            <a:gdLst>
              <a:gd name="T0" fmla="*/ 684 w 1368"/>
              <a:gd name="T1" fmla="*/ 0 h 1368"/>
              <a:gd name="T2" fmla="*/ 0 w 1368"/>
              <a:gd name="T3" fmla="*/ 684 h 1368"/>
              <a:gd name="T4" fmla="*/ 684 w 1368"/>
              <a:gd name="T5" fmla="*/ 1368 h 1368"/>
              <a:gd name="T6" fmla="*/ 1368 w 1368"/>
              <a:gd name="T7" fmla="*/ 684 h 1368"/>
              <a:gd name="T8" fmla="*/ 684 w 1368"/>
              <a:gd name="T9" fmla="*/ 0 h 1368"/>
              <a:gd name="T10" fmla="*/ 1068 w 1368"/>
              <a:gd name="T11" fmla="*/ 698 h 1368"/>
              <a:gd name="T12" fmla="*/ 973 w 1368"/>
              <a:gd name="T13" fmla="*/ 793 h 1368"/>
              <a:gd name="T14" fmla="*/ 793 w 1368"/>
              <a:gd name="T15" fmla="*/ 793 h 1368"/>
              <a:gd name="T16" fmla="*/ 793 w 1368"/>
              <a:gd name="T17" fmla="*/ 973 h 1368"/>
              <a:gd name="T18" fmla="*/ 698 w 1368"/>
              <a:gd name="T19" fmla="*/ 1068 h 1368"/>
              <a:gd name="T20" fmla="*/ 670 w 1368"/>
              <a:gd name="T21" fmla="*/ 1068 h 1368"/>
              <a:gd name="T22" fmla="*/ 576 w 1368"/>
              <a:gd name="T23" fmla="*/ 973 h 1368"/>
              <a:gd name="T24" fmla="*/ 576 w 1368"/>
              <a:gd name="T25" fmla="*/ 793 h 1368"/>
              <a:gd name="T26" fmla="*/ 396 w 1368"/>
              <a:gd name="T27" fmla="*/ 793 h 1368"/>
              <a:gd name="T28" fmla="*/ 301 w 1368"/>
              <a:gd name="T29" fmla="*/ 698 h 1368"/>
              <a:gd name="T30" fmla="*/ 301 w 1368"/>
              <a:gd name="T31" fmla="*/ 671 h 1368"/>
              <a:gd name="T32" fmla="*/ 396 w 1368"/>
              <a:gd name="T33" fmla="*/ 576 h 1368"/>
              <a:gd name="T34" fmla="*/ 576 w 1368"/>
              <a:gd name="T35" fmla="*/ 576 h 1368"/>
              <a:gd name="T36" fmla="*/ 576 w 1368"/>
              <a:gd name="T37" fmla="*/ 396 h 1368"/>
              <a:gd name="T38" fmla="*/ 670 w 1368"/>
              <a:gd name="T39" fmla="*/ 301 h 1368"/>
              <a:gd name="T40" fmla="*/ 698 w 1368"/>
              <a:gd name="T41" fmla="*/ 301 h 1368"/>
              <a:gd name="T42" fmla="*/ 793 w 1368"/>
              <a:gd name="T43" fmla="*/ 396 h 1368"/>
              <a:gd name="T44" fmla="*/ 793 w 1368"/>
              <a:gd name="T45" fmla="*/ 576 h 1368"/>
              <a:gd name="T46" fmla="*/ 973 w 1368"/>
              <a:gd name="T47" fmla="*/ 576 h 1368"/>
              <a:gd name="T48" fmla="*/ 1068 w 1368"/>
              <a:gd name="T49" fmla="*/ 671 h 1368"/>
              <a:gd name="T50" fmla="*/ 1068 w 1368"/>
              <a:gd name="T51" fmla="*/ 698 h 1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368" h="1368">
                <a:moveTo>
                  <a:pt x="684" y="0"/>
                </a:moveTo>
                <a:cubicBezTo>
                  <a:pt x="307" y="0"/>
                  <a:pt x="0" y="307"/>
                  <a:pt x="0" y="684"/>
                </a:cubicBezTo>
                <a:cubicBezTo>
                  <a:pt x="0" y="1062"/>
                  <a:pt x="307" y="1368"/>
                  <a:pt x="684" y="1368"/>
                </a:cubicBezTo>
                <a:cubicBezTo>
                  <a:pt x="1062" y="1368"/>
                  <a:pt x="1368" y="1062"/>
                  <a:pt x="1368" y="684"/>
                </a:cubicBezTo>
                <a:cubicBezTo>
                  <a:pt x="1368" y="307"/>
                  <a:pt x="1062" y="0"/>
                  <a:pt x="684" y="0"/>
                </a:cubicBezTo>
                <a:close/>
                <a:moveTo>
                  <a:pt x="1068" y="698"/>
                </a:moveTo>
                <a:cubicBezTo>
                  <a:pt x="1068" y="751"/>
                  <a:pt x="1025" y="793"/>
                  <a:pt x="973" y="793"/>
                </a:cubicBezTo>
                <a:cubicBezTo>
                  <a:pt x="793" y="793"/>
                  <a:pt x="793" y="793"/>
                  <a:pt x="793" y="793"/>
                </a:cubicBezTo>
                <a:cubicBezTo>
                  <a:pt x="793" y="973"/>
                  <a:pt x="793" y="973"/>
                  <a:pt x="793" y="973"/>
                </a:cubicBezTo>
                <a:cubicBezTo>
                  <a:pt x="793" y="1025"/>
                  <a:pt x="750" y="1068"/>
                  <a:pt x="698" y="1068"/>
                </a:cubicBezTo>
                <a:cubicBezTo>
                  <a:pt x="670" y="1068"/>
                  <a:pt x="670" y="1068"/>
                  <a:pt x="670" y="1068"/>
                </a:cubicBezTo>
                <a:cubicBezTo>
                  <a:pt x="618" y="1068"/>
                  <a:pt x="576" y="1025"/>
                  <a:pt x="576" y="973"/>
                </a:cubicBezTo>
                <a:cubicBezTo>
                  <a:pt x="576" y="793"/>
                  <a:pt x="576" y="793"/>
                  <a:pt x="576" y="793"/>
                </a:cubicBezTo>
                <a:cubicBezTo>
                  <a:pt x="396" y="793"/>
                  <a:pt x="396" y="793"/>
                  <a:pt x="396" y="793"/>
                </a:cubicBezTo>
                <a:cubicBezTo>
                  <a:pt x="344" y="793"/>
                  <a:pt x="301" y="751"/>
                  <a:pt x="301" y="698"/>
                </a:cubicBezTo>
                <a:cubicBezTo>
                  <a:pt x="301" y="671"/>
                  <a:pt x="301" y="671"/>
                  <a:pt x="301" y="671"/>
                </a:cubicBezTo>
                <a:cubicBezTo>
                  <a:pt x="301" y="618"/>
                  <a:pt x="344" y="576"/>
                  <a:pt x="396" y="576"/>
                </a:cubicBezTo>
                <a:cubicBezTo>
                  <a:pt x="576" y="576"/>
                  <a:pt x="576" y="576"/>
                  <a:pt x="576" y="576"/>
                </a:cubicBezTo>
                <a:cubicBezTo>
                  <a:pt x="576" y="396"/>
                  <a:pt x="576" y="396"/>
                  <a:pt x="576" y="396"/>
                </a:cubicBezTo>
                <a:cubicBezTo>
                  <a:pt x="576" y="344"/>
                  <a:pt x="618" y="301"/>
                  <a:pt x="670" y="301"/>
                </a:cubicBezTo>
                <a:cubicBezTo>
                  <a:pt x="698" y="301"/>
                  <a:pt x="698" y="301"/>
                  <a:pt x="698" y="301"/>
                </a:cubicBezTo>
                <a:cubicBezTo>
                  <a:pt x="750" y="301"/>
                  <a:pt x="793" y="344"/>
                  <a:pt x="793" y="396"/>
                </a:cubicBezTo>
                <a:cubicBezTo>
                  <a:pt x="793" y="576"/>
                  <a:pt x="793" y="576"/>
                  <a:pt x="793" y="576"/>
                </a:cubicBezTo>
                <a:cubicBezTo>
                  <a:pt x="973" y="576"/>
                  <a:pt x="973" y="576"/>
                  <a:pt x="973" y="576"/>
                </a:cubicBezTo>
                <a:cubicBezTo>
                  <a:pt x="1025" y="576"/>
                  <a:pt x="1068" y="618"/>
                  <a:pt x="1068" y="671"/>
                </a:cubicBezTo>
                <a:lnTo>
                  <a:pt x="1068" y="698"/>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000000"/>
              </a:solidFill>
              <a:latin typeface="メイリオ" panose="020B0604030504040204" pitchFamily="50" charset="-128"/>
              <a:ea typeface="メイリオ" panose="020B0604030504040204" pitchFamily="50" charset="-128"/>
            </a:endParaRPr>
          </a:p>
        </p:txBody>
      </p:sp>
      <p:sp>
        <p:nvSpPr>
          <p:cNvPr id="16" name="Content Placeholder 2"/>
          <p:cNvSpPr>
            <a:spLocks noGrp="1"/>
          </p:cNvSpPr>
          <p:nvPr>
            <p:ph sz="half" idx="1"/>
          </p:nvPr>
        </p:nvSpPr>
        <p:spPr bwMode="gray">
          <a:xfrm>
            <a:off x="548783" y="1179577"/>
            <a:ext cx="6038290" cy="5211699"/>
          </a:xfrm>
          <a:prstGeom prst="rect">
            <a:avLst/>
          </a:prstGeom>
        </p:spPr>
        <p:txBody>
          <a:bodyPr lIns="0" tIns="0" rIns="0" bIns="0"/>
          <a:lstStyle>
            <a:lvl1pPr marL="171450" indent="-171450">
              <a:lnSpc>
                <a:spcPct val="90000"/>
              </a:lnSpc>
              <a:spcBef>
                <a:spcPts val="500"/>
              </a:spcBef>
              <a:buClrTx/>
              <a:buFont typeface="Arial" panose="020B0604020202020204" pitchFamily="34" charset="0"/>
              <a:buChar char="•"/>
              <a:defRPr sz="2400">
                <a:solidFill>
                  <a:schemeClr val="tx1"/>
                </a:solidFill>
                <a:latin typeface="メイリオ" panose="020B0604030504040204" pitchFamily="50" charset="-128"/>
                <a:ea typeface="メイリオ" panose="020B0604030504040204" pitchFamily="50" charset="-128"/>
                <a:cs typeface="Arial" pitchFamily="34" charset="0"/>
              </a:defRPr>
            </a:lvl1pPr>
            <a:lvl2pPr marL="609493" indent="-228560">
              <a:lnSpc>
                <a:spcPct val="90000"/>
              </a:lnSpc>
              <a:spcBef>
                <a:spcPts val="500"/>
              </a:spcBef>
              <a:buClrTx/>
              <a:buFont typeface="Arial" pitchFamily="34" charset="0"/>
              <a:buChar char="–"/>
              <a:defRPr sz="2000">
                <a:solidFill>
                  <a:schemeClr val="tx1"/>
                </a:solidFill>
                <a:latin typeface="メイリオ" panose="020B0604030504040204" pitchFamily="50" charset="-128"/>
                <a:ea typeface="メイリオ" panose="020B0604030504040204" pitchFamily="50" charset="-128"/>
                <a:cs typeface="Arial" pitchFamily="34" charset="0"/>
              </a:defRPr>
            </a:lvl2pPr>
            <a:lvl3pPr marL="835938" indent="-150258">
              <a:lnSpc>
                <a:spcPct val="90000"/>
              </a:lnSpc>
              <a:spcBef>
                <a:spcPts val="500"/>
              </a:spcBef>
              <a:buClrTx/>
              <a:buFont typeface="Arial" panose="020B0604020202020204" pitchFamily="34" charset="0"/>
              <a:buChar char="-"/>
              <a:defRPr sz="2000">
                <a:solidFill>
                  <a:schemeClr val="tx1"/>
                </a:solidFill>
                <a:latin typeface="メイリオ" panose="020B0604030504040204" pitchFamily="50" charset="-128"/>
                <a:ea typeface="メイリオ" panose="020B0604030504040204" pitchFamily="50" charset="-128"/>
                <a:cs typeface="Arial" pitchFamily="34" charset="0"/>
              </a:defRPr>
            </a:lvl3pPr>
            <a:lvl4pPr marL="1147033" indent="-156606">
              <a:lnSpc>
                <a:spcPct val="90000"/>
              </a:lnSpc>
              <a:spcBef>
                <a:spcPts val="500"/>
              </a:spcBef>
              <a:buClrTx/>
              <a:buFont typeface="Arial" panose="020B0604020202020204" pitchFamily="34" charset="0"/>
              <a:buChar char="-"/>
              <a:defRPr sz="2000">
                <a:solidFill>
                  <a:schemeClr val="tx1"/>
                </a:solidFill>
                <a:latin typeface="メイリオ" panose="020B0604030504040204" pitchFamily="50" charset="-128"/>
                <a:ea typeface="メイリオ" panose="020B0604030504040204" pitchFamily="50" charset="-128"/>
                <a:cs typeface="Arial" pitchFamily="34" charset="0"/>
              </a:defRPr>
            </a:lvl4pPr>
            <a:lvl5pPr marL="1445431" indent="-150258">
              <a:lnSpc>
                <a:spcPct val="90000"/>
              </a:lnSpc>
              <a:spcBef>
                <a:spcPts val="500"/>
              </a:spcBef>
              <a:buClrTx/>
              <a:buFont typeface="Arial" panose="020B0604020202020204" pitchFamily="34" charset="0"/>
              <a:buChar char="-"/>
              <a:defRPr sz="2000">
                <a:solidFill>
                  <a:schemeClr val="tx1"/>
                </a:solidFill>
                <a:latin typeface="メイリオ" panose="020B0604030504040204" pitchFamily="50" charset="-128"/>
                <a:ea typeface="メイリオ" panose="020B0604030504040204" pitchFamily="50" charset="-128"/>
                <a:cs typeface="Arial" pitchFamily="34" charset="0"/>
              </a:defRPr>
            </a:lvl5pPr>
            <a:lvl6pPr>
              <a:defRPr sz="2400"/>
            </a:lvl6pPr>
            <a:lvl7pPr>
              <a:defRPr sz="2400"/>
            </a:lvl7pPr>
            <a:lvl8pPr>
              <a:defRPr sz="2400"/>
            </a:lvl8pPr>
            <a:lvl9pPr>
              <a:defRPr sz="2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Picture Placeholder 8"/>
          <p:cNvSpPr>
            <a:spLocks noGrp="1"/>
          </p:cNvSpPr>
          <p:nvPr>
            <p:ph type="pic" sz="quarter" idx="16"/>
          </p:nvPr>
        </p:nvSpPr>
        <p:spPr>
          <a:xfrm>
            <a:off x="6837092" y="0"/>
            <a:ext cx="5354934" cy="6858000"/>
          </a:xfrm>
          <a:prstGeom prst="rect">
            <a:avLst/>
          </a:prstGeom>
        </p:spPr>
        <p:txBody>
          <a:bodyPr anchor="ctr"/>
          <a:lstStyle>
            <a:lvl1pPr marL="0" indent="0" algn="ctr">
              <a:buNone/>
              <a:defRPr sz="2400">
                <a:solidFill>
                  <a:schemeClr val="accent1"/>
                </a:solidFill>
                <a:latin typeface="メイリオ" panose="020B0604030504040204" pitchFamily="50" charset="-128"/>
                <a:ea typeface="メイリオ" panose="020B0604030504040204" pitchFamily="50" charset="-128"/>
              </a:defRPr>
            </a:lvl1pPr>
          </a:lstStyle>
          <a:p>
            <a:endParaRPr lang="en-US" dirty="0"/>
          </a:p>
        </p:txBody>
      </p:sp>
      <p:sp>
        <p:nvSpPr>
          <p:cNvPr id="7" name="Text Placeholder 5"/>
          <p:cNvSpPr>
            <a:spLocks noGrp="1"/>
          </p:cNvSpPr>
          <p:nvPr>
            <p:ph type="body" sz="quarter" idx="18"/>
          </p:nvPr>
        </p:nvSpPr>
        <p:spPr bwMode="invGray">
          <a:xfrm>
            <a:off x="6987775" y="6330364"/>
            <a:ext cx="4423766" cy="392167"/>
          </a:xfrm>
          <a:prstGeom prst="rect">
            <a:avLst/>
          </a:prstGeom>
          <a:blipFill dpi="0" rotWithShape="1">
            <a:blip r:embed="rId2" cstate="email">
              <a:extLst>
                <a:ext uri="{28A0092B-C50C-407E-A947-70E740481C1C}">
                  <a14:useLocalDpi xmlns:a14="http://schemas.microsoft.com/office/drawing/2010/main" val="0"/>
                </a:ext>
              </a:extLst>
            </a:blip>
            <a:srcRect/>
            <a:stretch>
              <a:fillRect/>
            </a:stretch>
          </a:blipFill>
        </p:spPr>
        <p:txBody>
          <a:bodyPr/>
          <a:lstStyle>
            <a:lvl1pPr marL="0" indent="0">
              <a:buNone/>
              <a:defRPr sz="100">
                <a:noFill/>
                <a:latin typeface="メイリオ" panose="020B0604030504040204" pitchFamily="50" charset="-128"/>
                <a:ea typeface="メイリオ" panose="020B0604030504040204" pitchFamily="50" charset="-128"/>
              </a:defRPr>
            </a:lvl1pPr>
          </a:lstStyle>
          <a:p>
            <a:pPr lvl="0"/>
            <a:r>
              <a:rPr lang="en-US" dirty="0"/>
              <a:t>Click to edit Master text styles</a:t>
            </a:r>
          </a:p>
        </p:txBody>
      </p:sp>
    </p:spTree>
    <p:extLst>
      <p:ext uri="{BB962C8B-B14F-4D97-AF65-F5344CB8AC3E}">
        <p14:creationId xmlns:p14="http://schemas.microsoft.com/office/powerpoint/2010/main" val="2094279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Photo + Statement">
    <p:spTree>
      <p:nvGrpSpPr>
        <p:cNvPr id="1" name=""/>
        <p:cNvGrpSpPr/>
        <p:nvPr/>
      </p:nvGrpSpPr>
      <p:grpSpPr>
        <a:xfrm>
          <a:off x="0" y="0"/>
          <a:ext cx="0" cy="0"/>
          <a:chOff x="0" y="0"/>
          <a:chExt cx="0" cy="0"/>
        </a:xfrm>
      </p:grpSpPr>
      <p:sp>
        <p:nvSpPr>
          <p:cNvPr id="6" name="Picture Placeholder 8"/>
          <p:cNvSpPr>
            <a:spLocks noGrp="1"/>
          </p:cNvSpPr>
          <p:nvPr>
            <p:ph type="pic" sz="quarter" idx="16"/>
          </p:nvPr>
        </p:nvSpPr>
        <p:spPr>
          <a:xfrm>
            <a:off x="1" y="0"/>
            <a:ext cx="12191999" cy="6858000"/>
          </a:xfrm>
          <a:prstGeom prst="rect">
            <a:avLst/>
          </a:prstGeom>
        </p:spPr>
        <p:txBody>
          <a:bodyPr anchor="ctr"/>
          <a:lstStyle>
            <a:lvl1pPr marL="0" indent="0" algn="ctr">
              <a:buNone/>
              <a:defRPr sz="2400">
                <a:solidFill>
                  <a:schemeClr val="accent1"/>
                </a:solidFill>
                <a:latin typeface="メイリオ" panose="020B0604030504040204" pitchFamily="50" charset="-128"/>
                <a:ea typeface="メイリオ" panose="020B0604030504040204" pitchFamily="50" charset="-128"/>
              </a:defRPr>
            </a:lvl1pPr>
          </a:lstStyle>
          <a:p>
            <a:endParaRPr lang="en-US" dirty="0"/>
          </a:p>
        </p:txBody>
      </p:sp>
      <p:sp>
        <p:nvSpPr>
          <p:cNvPr id="15" name="Footer Placeholder 14"/>
          <p:cNvSpPr>
            <a:spLocks noGrp="1"/>
          </p:cNvSpPr>
          <p:nvPr>
            <p:ph type="ftr" sz="quarter" idx="10"/>
          </p:nvPr>
        </p:nvSpPr>
        <p:spPr>
          <a:xfrm>
            <a:off x="548783" y="6397061"/>
            <a:ext cx="2413972" cy="307777"/>
          </a:xfrm>
        </p:spPr>
        <p:txBody>
          <a:bodyPr/>
          <a:lstStyle>
            <a:lvl1pPr>
              <a:defRPr>
                <a:solidFill>
                  <a:schemeClr val="bg1"/>
                </a:solidFill>
                <a:latin typeface="メイリオ" panose="020B0604030504040204" pitchFamily="50" charset="-128"/>
                <a:ea typeface="メイリオ" panose="020B0604030504040204" pitchFamily="50" charset="-128"/>
              </a:defRPr>
            </a:lvl1pPr>
          </a:lstStyle>
          <a:p>
            <a:r>
              <a:rPr lang="en-US" sz="1000">
                <a:solidFill>
                  <a:prstClr val="white"/>
                </a:solidFill>
                <a:cs typeface="Arial" pitchFamily="34" charset="0"/>
              </a:rPr>
              <a:t>2015 Lenovo Internal. All rights reserved.</a:t>
            </a:r>
            <a:endParaRPr lang="en-US" sz="1000" dirty="0">
              <a:solidFill>
                <a:prstClr val="white"/>
              </a:solidFill>
              <a:cs typeface="Arial" pitchFamily="34" charset="0"/>
            </a:endParaRPr>
          </a:p>
        </p:txBody>
      </p:sp>
      <p:sp>
        <p:nvSpPr>
          <p:cNvPr id="8" name="Rectangle 7"/>
          <p:cNvSpPr/>
          <p:nvPr userDrawn="1"/>
        </p:nvSpPr>
        <p:spPr bwMode="gray">
          <a:xfrm>
            <a:off x="11751760" y="6395767"/>
            <a:ext cx="443416" cy="322249"/>
          </a:xfrm>
          <a:prstGeom prst="rect">
            <a:avLst/>
          </a:prstGeom>
          <a:solidFill>
            <a:schemeClr val="tx1"/>
          </a:solidFill>
          <a:ln>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87"/>
            <a:endParaRPr lang="en-US" sz="2400">
              <a:solidFill>
                <a:prstClr val="white"/>
              </a:solidFill>
              <a:latin typeface="メイリオ" panose="020B0604030504040204" pitchFamily="50" charset="-128"/>
              <a:ea typeface="メイリオ" panose="020B0604030504040204" pitchFamily="50" charset="-128"/>
            </a:endParaRPr>
          </a:p>
        </p:txBody>
      </p:sp>
      <p:sp>
        <p:nvSpPr>
          <p:cNvPr id="9" name="TextBox slide number"/>
          <p:cNvSpPr txBox="1"/>
          <p:nvPr userDrawn="1"/>
        </p:nvSpPr>
        <p:spPr bwMode="white">
          <a:xfrm>
            <a:off x="11751760" y="6389311"/>
            <a:ext cx="450462" cy="246221"/>
          </a:xfrm>
          <a:prstGeom prst="rect">
            <a:avLst/>
          </a:prstGeom>
        </p:spPr>
        <p:txBody>
          <a:bodyPr vert="horz" lIns="0" tIns="0" rIns="0" bIns="0" rtlCol="0" anchor="b"/>
          <a:lstStyle>
            <a:defPPr>
              <a:defRPr lang="en-US"/>
            </a:defPPr>
            <a:lvl1pPr algn="ctr">
              <a:defRPr sz="1000">
                <a:solidFill>
                  <a:schemeClr val="bg1"/>
                </a:solidFill>
              </a:defRPr>
            </a:lvl1pPr>
          </a:lstStyle>
          <a:p>
            <a:pPr defTabSz="1218987"/>
            <a:fld id="{6EA5B71A-1B18-4E34-A48F-65DC4937AA99}" type="slidenum">
              <a:rPr lang="en-US" smtClean="0">
                <a:solidFill>
                  <a:prstClr val="white"/>
                </a:solidFill>
                <a:latin typeface="メイリオ" panose="020B0604030504040204" pitchFamily="50" charset="-128"/>
                <a:ea typeface="メイリオ" panose="020B0604030504040204" pitchFamily="50" charset="-128"/>
              </a:rPr>
              <a:pPr defTabSz="1218987"/>
              <a:t>‹#›</a:t>
            </a:fld>
            <a:endParaRPr lang="en-US" dirty="0">
              <a:solidFill>
                <a:prstClr val="white"/>
              </a:solidFill>
              <a:latin typeface="メイリオ" panose="020B0604030504040204" pitchFamily="50" charset="-128"/>
              <a:ea typeface="メイリオ" panose="020B0604030504040204" pitchFamily="50" charset="-128"/>
            </a:endParaRPr>
          </a:p>
        </p:txBody>
      </p:sp>
      <p:pic>
        <p:nvPicPr>
          <p:cNvPr id="11" name="Picture 10"/>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rot="16200000">
            <a:off x="11308127" y="5505410"/>
            <a:ext cx="1330737" cy="443416"/>
          </a:xfrm>
          <a:prstGeom prst="rect">
            <a:avLst/>
          </a:prstGeom>
        </p:spPr>
      </p:pic>
      <p:sp>
        <p:nvSpPr>
          <p:cNvPr id="13" name="Text Placeholder 5"/>
          <p:cNvSpPr>
            <a:spLocks noGrp="1"/>
          </p:cNvSpPr>
          <p:nvPr>
            <p:ph type="body" sz="quarter" idx="19"/>
          </p:nvPr>
        </p:nvSpPr>
        <p:spPr bwMode="invGray">
          <a:xfrm>
            <a:off x="569130" y="151604"/>
            <a:ext cx="4423766" cy="392167"/>
          </a:xfrm>
          <a:prstGeom prst="rect">
            <a:avLst/>
          </a:prstGeom>
          <a:blipFill dpi="0" rotWithShape="1">
            <a:blip r:embed="rId3" cstate="email">
              <a:extLst>
                <a:ext uri="{28A0092B-C50C-407E-A947-70E740481C1C}">
                  <a14:useLocalDpi xmlns:a14="http://schemas.microsoft.com/office/drawing/2010/main" val="0"/>
                </a:ext>
              </a:extLst>
            </a:blip>
            <a:srcRect/>
            <a:stretch>
              <a:fillRect/>
            </a:stretch>
          </a:blipFill>
        </p:spPr>
        <p:txBody>
          <a:bodyPr/>
          <a:lstStyle>
            <a:lvl1pPr marL="0" indent="0">
              <a:buNone/>
              <a:defRPr sz="100">
                <a:noFill/>
                <a:latin typeface="メイリオ" panose="020B0604030504040204" pitchFamily="50" charset="-128"/>
                <a:ea typeface="メイリオ" panose="020B0604030504040204" pitchFamily="50" charset="-128"/>
              </a:defRPr>
            </a:lvl1pPr>
          </a:lstStyle>
          <a:p>
            <a:pPr lvl="0"/>
            <a:r>
              <a:rPr lang="en-US" dirty="0"/>
              <a:t>Click to edit Master text styles</a:t>
            </a:r>
          </a:p>
        </p:txBody>
      </p:sp>
      <p:sp>
        <p:nvSpPr>
          <p:cNvPr id="14" name="Text Placeholder 3"/>
          <p:cNvSpPr>
            <a:spLocks noGrp="1"/>
          </p:cNvSpPr>
          <p:nvPr>
            <p:ph type="body" sz="quarter" idx="18" hasCustomPrompt="1"/>
          </p:nvPr>
        </p:nvSpPr>
        <p:spPr>
          <a:xfrm>
            <a:off x="26" y="3525847"/>
            <a:ext cx="7886069" cy="2290805"/>
          </a:xfrm>
          <a:prstGeom prst="rect">
            <a:avLst/>
          </a:prstGeom>
          <a:solidFill>
            <a:srgbClr val="FFFFFF">
              <a:alpha val="75000"/>
            </a:srgbClr>
          </a:solidFill>
        </p:spPr>
        <p:txBody>
          <a:bodyPr lIns="548640" tIns="182880" rIns="548640" bIns="182880" anchor="ctr">
            <a:normAutofit/>
          </a:bodyPr>
          <a:lstStyle>
            <a:lvl1pPr marL="0" indent="0">
              <a:lnSpc>
                <a:spcPct val="100000"/>
              </a:lnSpc>
              <a:buFont typeface="Arial" panose="020B0604020202020204" pitchFamily="34" charset="0"/>
              <a:buNone/>
              <a:defRPr sz="2700">
                <a:solidFill>
                  <a:schemeClr val="tx1"/>
                </a:solidFill>
                <a:latin typeface="メイリオ" panose="020B0604030504040204" pitchFamily="50" charset="-128"/>
                <a:ea typeface="メイリオ" panose="020B0604030504040204" pitchFamily="50" charset="-128"/>
              </a:defRPr>
            </a:lvl1pPr>
            <a:lvl2pPr marL="341313" indent="0">
              <a:buNone/>
              <a:defRPr/>
            </a:lvl2pPr>
            <a:lvl3pPr marL="679450" indent="0">
              <a:buNone/>
              <a:defRPr/>
            </a:lvl3pPr>
            <a:lvl4pPr marL="966787" indent="0">
              <a:buNone/>
              <a:defRPr/>
            </a:lvl4pPr>
            <a:lvl5pPr marL="1146175" indent="0">
              <a:buNone/>
              <a:defRPr/>
            </a:lvl5pPr>
          </a:lstStyle>
          <a:p>
            <a:pPr lvl="0"/>
            <a:r>
              <a:rPr lang="en-US" dirty="0"/>
              <a:t>Click to edit text</a:t>
            </a:r>
          </a:p>
        </p:txBody>
      </p:sp>
    </p:spTree>
    <p:extLst>
      <p:ext uri="{BB962C8B-B14F-4D97-AF65-F5344CB8AC3E}">
        <p14:creationId xmlns:p14="http://schemas.microsoft.com/office/powerpoint/2010/main" val="37141995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Slide - With Background">
    <p:bg>
      <p:bgPr>
        <a:solidFill>
          <a:schemeClr val="bg1"/>
        </a:solidFill>
        <a:effectLst/>
      </p:bgPr>
    </p:bg>
    <p:spTree>
      <p:nvGrpSpPr>
        <p:cNvPr id="1" name=""/>
        <p:cNvGrpSpPr/>
        <p:nvPr/>
      </p:nvGrpSpPr>
      <p:grpSpPr>
        <a:xfrm>
          <a:off x="0" y="0"/>
          <a:ext cx="0" cy="0"/>
          <a:chOff x="0" y="0"/>
          <a:chExt cx="0" cy="0"/>
        </a:xfrm>
      </p:grpSpPr>
      <p:sp>
        <p:nvSpPr>
          <p:cNvPr id="20" name="Footer Placeholder 19"/>
          <p:cNvSpPr>
            <a:spLocks noGrp="1"/>
          </p:cNvSpPr>
          <p:nvPr>
            <p:ph type="ftr" sz="quarter" idx="13"/>
          </p:nvPr>
        </p:nvSpPr>
        <p:spPr>
          <a:xfrm>
            <a:off x="548813" y="6458564"/>
            <a:ext cx="3119297" cy="184666"/>
          </a:xfrm>
        </p:spPr>
        <p:txBody>
          <a:bodyPr/>
          <a:lstStyle>
            <a:lvl1pPr>
              <a:defRPr sz="1200"/>
            </a:lvl1pPr>
          </a:lstStyle>
          <a:p>
            <a:r>
              <a:rPr lang="en-US">
                <a:solidFill>
                  <a:srgbClr val="939598"/>
                </a:solidFill>
                <a:cs typeface="Arial" pitchFamily="34" charset="0"/>
              </a:rPr>
              <a:t>2015 Lenovo Confidential. All rights reserved.</a:t>
            </a:r>
            <a:endParaRPr lang="en-US" dirty="0">
              <a:solidFill>
                <a:srgbClr val="939598"/>
              </a:solidFill>
              <a:cs typeface="Arial" pitchFamily="34" charset="0"/>
            </a:endParaRPr>
          </a:p>
        </p:txBody>
      </p:sp>
      <p:sp>
        <p:nvSpPr>
          <p:cNvPr id="11" name="Title 28"/>
          <p:cNvSpPr>
            <a:spLocks noGrp="1"/>
          </p:cNvSpPr>
          <p:nvPr>
            <p:ph type="title" hasCustomPrompt="1"/>
          </p:nvPr>
        </p:nvSpPr>
        <p:spPr bwMode="gray">
          <a:xfrm>
            <a:off x="548783" y="274320"/>
            <a:ext cx="11076268" cy="521208"/>
          </a:xfrm>
          <a:prstGeom prst="rect">
            <a:avLst/>
          </a:prstGeom>
        </p:spPr>
        <p:txBody>
          <a:bodyPr wrap="square" lIns="0" tIns="0" rIns="0" bIns="0" anchor="ctr" anchorCtr="0"/>
          <a:lstStyle>
            <a:lvl1pPr marL="0" algn="l" defTabSz="1218987" rtl="0" eaLnBrk="1" latinLnBrk="0" hangingPunct="1">
              <a:lnSpc>
                <a:spcPct val="100000"/>
              </a:lnSpc>
              <a:spcBef>
                <a:spcPct val="0"/>
              </a:spcBef>
              <a:buNone/>
              <a:tabLst>
                <a:tab pos="1218987" algn="l"/>
              </a:tabLst>
              <a:defRPr lang="en-US" sz="3600" kern="1200" cap="none" spc="0" baseline="0" dirty="0">
                <a:solidFill>
                  <a:schemeClr val="tx1"/>
                </a:solidFill>
                <a:latin typeface="Arial" pitchFamily="34" charset="0"/>
                <a:ea typeface="+mn-ea"/>
                <a:cs typeface="Arial" pitchFamily="34" charset="0"/>
              </a:defRPr>
            </a:lvl1pPr>
          </a:lstStyle>
          <a:p>
            <a:r>
              <a:rPr lang="en-US" dirty="0"/>
              <a:t>Click To Edit Master Title</a:t>
            </a:r>
          </a:p>
        </p:txBody>
      </p:sp>
      <p:sp>
        <p:nvSpPr>
          <p:cNvPr id="12" name="Freeform 5"/>
          <p:cNvSpPr>
            <a:spLocks noChangeAspect="1" noEditPoints="1"/>
          </p:cNvSpPr>
          <p:nvPr userDrawn="1"/>
        </p:nvSpPr>
        <p:spPr bwMode="black">
          <a:xfrm>
            <a:off x="205438" y="423411"/>
            <a:ext cx="200639" cy="200587"/>
          </a:xfrm>
          <a:custGeom>
            <a:avLst/>
            <a:gdLst>
              <a:gd name="T0" fmla="*/ 684 w 1368"/>
              <a:gd name="T1" fmla="*/ 0 h 1368"/>
              <a:gd name="T2" fmla="*/ 0 w 1368"/>
              <a:gd name="T3" fmla="*/ 684 h 1368"/>
              <a:gd name="T4" fmla="*/ 684 w 1368"/>
              <a:gd name="T5" fmla="*/ 1368 h 1368"/>
              <a:gd name="T6" fmla="*/ 1368 w 1368"/>
              <a:gd name="T7" fmla="*/ 684 h 1368"/>
              <a:gd name="T8" fmla="*/ 684 w 1368"/>
              <a:gd name="T9" fmla="*/ 0 h 1368"/>
              <a:gd name="T10" fmla="*/ 1068 w 1368"/>
              <a:gd name="T11" fmla="*/ 698 h 1368"/>
              <a:gd name="T12" fmla="*/ 973 w 1368"/>
              <a:gd name="T13" fmla="*/ 793 h 1368"/>
              <a:gd name="T14" fmla="*/ 793 w 1368"/>
              <a:gd name="T15" fmla="*/ 793 h 1368"/>
              <a:gd name="T16" fmla="*/ 793 w 1368"/>
              <a:gd name="T17" fmla="*/ 973 h 1368"/>
              <a:gd name="T18" fmla="*/ 698 w 1368"/>
              <a:gd name="T19" fmla="*/ 1068 h 1368"/>
              <a:gd name="T20" fmla="*/ 670 w 1368"/>
              <a:gd name="T21" fmla="*/ 1068 h 1368"/>
              <a:gd name="T22" fmla="*/ 576 w 1368"/>
              <a:gd name="T23" fmla="*/ 973 h 1368"/>
              <a:gd name="T24" fmla="*/ 576 w 1368"/>
              <a:gd name="T25" fmla="*/ 793 h 1368"/>
              <a:gd name="T26" fmla="*/ 396 w 1368"/>
              <a:gd name="T27" fmla="*/ 793 h 1368"/>
              <a:gd name="T28" fmla="*/ 301 w 1368"/>
              <a:gd name="T29" fmla="*/ 698 h 1368"/>
              <a:gd name="T30" fmla="*/ 301 w 1368"/>
              <a:gd name="T31" fmla="*/ 671 h 1368"/>
              <a:gd name="T32" fmla="*/ 396 w 1368"/>
              <a:gd name="T33" fmla="*/ 576 h 1368"/>
              <a:gd name="T34" fmla="*/ 576 w 1368"/>
              <a:gd name="T35" fmla="*/ 576 h 1368"/>
              <a:gd name="T36" fmla="*/ 576 w 1368"/>
              <a:gd name="T37" fmla="*/ 396 h 1368"/>
              <a:gd name="T38" fmla="*/ 670 w 1368"/>
              <a:gd name="T39" fmla="*/ 301 h 1368"/>
              <a:gd name="T40" fmla="*/ 698 w 1368"/>
              <a:gd name="T41" fmla="*/ 301 h 1368"/>
              <a:gd name="T42" fmla="*/ 793 w 1368"/>
              <a:gd name="T43" fmla="*/ 396 h 1368"/>
              <a:gd name="T44" fmla="*/ 793 w 1368"/>
              <a:gd name="T45" fmla="*/ 576 h 1368"/>
              <a:gd name="T46" fmla="*/ 973 w 1368"/>
              <a:gd name="T47" fmla="*/ 576 h 1368"/>
              <a:gd name="T48" fmla="*/ 1068 w 1368"/>
              <a:gd name="T49" fmla="*/ 671 h 1368"/>
              <a:gd name="T50" fmla="*/ 1068 w 1368"/>
              <a:gd name="T51" fmla="*/ 698 h 1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368" h="1368">
                <a:moveTo>
                  <a:pt x="684" y="0"/>
                </a:moveTo>
                <a:cubicBezTo>
                  <a:pt x="307" y="0"/>
                  <a:pt x="0" y="307"/>
                  <a:pt x="0" y="684"/>
                </a:cubicBezTo>
                <a:cubicBezTo>
                  <a:pt x="0" y="1062"/>
                  <a:pt x="307" y="1368"/>
                  <a:pt x="684" y="1368"/>
                </a:cubicBezTo>
                <a:cubicBezTo>
                  <a:pt x="1062" y="1368"/>
                  <a:pt x="1368" y="1062"/>
                  <a:pt x="1368" y="684"/>
                </a:cubicBezTo>
                <a:cubicBezTo>
                  <a:pt x="1368" y="307"/>
                  <a:pt x="1062" y="0"/>
                  <a:pt x="684" y="0"/>
                </a:cubicBezTo>
                <a:close/>
                <a:moveTo>
                  <a:pt x="1068" y="698"/>
                </a:moveTo>
                <a:cubicBezTo>
                  <a:pt x="1068" y="751"/>
                  <a:pt x="1025" y="793"/>
                  <a:pt x="973" y="793"/>
                </a:cubicBezTo>
                <a:cubicBezTo>
                  <a:pt x="793" y="793"/>
                  <a:pt x="793" y="793"/>
                  <a:pt x="793" y="793"/>
                </a:cubicBezTo>
                <a:cubicBezTo>
                  <a:pt x="793" y="973"/>
                  <a:pt x="793" y="973"/>
                  <a:pt x="793" y="973"/>
                </a:cubicBezTo>
                <a:cubicBezTo>
                  <a:pt x="793" y="1025"/>
                  <a:pt x="750" y="1068"/>
                  <a:pt x="698" y="1068"/>
                </a:cubicBezTo>
                <a:cubicBezTo>
                  <a:pt x="670" y="1068"/>
                  <a:pt x="670" y="1068"/>
                  <a:pt x="670" y="1068"/>
                </a:cubicBezTo>
                <a:cubicBezTo>
                  <a:pt x="618" y="1068"/>
                  <a:pt x="576" y="1025"/>
                  <a:pt x="576" y="973"/>
                </a:cubicBezTo>
                <a:cubicBezTo>
                  <a:pt x="576" y="793"/>
                  <a:pt x="576" y="793"/>
                  <a:pt x="576" y="793"/>
                </a:cubicBezTo>
                <a:cubicBezTo>
                  <a:pt x="396" y="793"/>
                  <a:pt x="396" y="793"/>
                  <a:pt x="396" y="793"/>
                </a:cubicBezTo>
                <a:cubicBezTo>
                  <a:pt x="344" y="793"/>
                  <a:pt x="301" y="751"/>
                  <a:pt x="301" y="698"/>
                </a:cubicBezTo>
                <a:cubicBezTo>
                  <a:pt x="301" y="671"/>
                  <a:pt x="301" y="671"/>
                  <a:pt x="301" y="671"/>
                </a:cubicBezTo>
                <a:cubicBezTo>
                  <a:pt x="301" y="618"/>
                  <a:pt x="344" y="576"/>
                  <a:pt x="396" y="576"/>
                </a:cubicBezTo>
                <a:cubicBezTo>
                  <a:pt x="576" y="576"/>
                  <a:pt x="576" y="576"/>
                  <a:pt x="576" y="576"/>
                </a:cubicBezTo>
                <a:cubicBezTo>
                  <a:pt x="576" y="396"/>
                  <a:pt x="576" y="396"/>
                  <a:pt x="576" y="396"/>
                </a:cubicBezTo>
                <a:cubicBezTo>
                  <a:pt x="576" y="344"/>
                  <a:pt x="618" y="301"/>
                  <a:pt x="670" y="301"/>
                </a:cubicBezTo>
                <a:cubicBezTo>
                  <a:pt x="698" y="301"/>
                  <a:pt x="698" y="301"/>
                  <a:pt x="698" y="301"/>
                </a:cubicBezTo>
                <a:cubicBezTo>
                  <a:pt x="750" y="301"/>
                  <a:pt x="793" y="344"/>
                  <a:pt x="793" y="396"/>
                </a:cubicBezTo>
                <a:cubicBezTo>
                  <a:pt x="793" y="576"/>
                  <a:pt x="793" y="576"/>
                  <a:pt x="793" y="576"/>
                </a:cubicBezTo>
                <a:cubicBezTo>
                  <a:pt x="973" y="576"/>
                  <a:pt x="973" y="576"/>
                  <a:pt x="973" y="576"/>
                </a:cubicBezTo>
                <a:cubicBezTo>
                  <a:pt x="1025" y="576"/>
                  <a:pt x="1068" y="618"/>
                  <a:pt x="1068" y="671"/>
                </a:cubicBezTo>
                <a:lnTo>
                  <a:pt x="1068" y="698"/>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000000"/>
              </a:solidFill>
            </a:endParaRPr>
          </a:p>
        </p:txBody>
      </p:sp>
      <p:sp>
        <p:nvSpPr>
          <p:cNvPr id="13" name="Content Placeholder 2"/>
          <p:cNvSpPr>
            <a:spLocks noGrp="1"/>
          </p:cNvSpPr>
          <p:nvPr>
            <p:ph sz="half" idx="1"/>
          </p:nvPr>
        </p:nvSpPr>
        <p:spPr bwMode="gray">
          <a:xfrm>
            <a:off x="548813" y="1179577"/>
            <a:ext cx="5380359" cy="5211699"/>
          </a:xfrm>
          <a:prstGeom prst="rect">
            <a:avLst/>
          </a:prstGeom>
        </p:spPr>
        <p:txBody>
          <a:bodyPr lIns="0" tIns="0" rIns="0" bIns="0"/>
          <a:lstStyle>
            <a:lvl1pPr marL="171450" indent="-171450">
              <a:lnSpc>
                <a:spcPct val="90000"/>
              </a:lnSpc>
              <a:spcBef>
                <a:spcPts val="500"/>
              </a:spcBef>
              <a:buClrTx/>
              <a:buFont typeface="Arial" panose="020B0604020202020204" pitchFamily="34" charset="0"/>
              <a:buChar char="•"/>
              <a:defRPr sz="2400">
                <a:solidFill>
                  <a:schemeClr val="tx1"/>
                </a:solidFill>
                <a:latin typeface="Arial" pitchFamily="34" charset="0"/>
                <a:cs typeface="Arial" pitchFamily="34" charset="0"/>
              </a:defRPr>
            </a:lvl1pPr>
            <a:lvl2pPr marL="609493" indent="-228560">
              <a:lnSpc>
                <a:spcPct val="90000"/>
              </a:lnSpc>
              <a:spcBef>
                <a:spcPts val="500"/>
              </a:spcBef>
              <a:buClrTx/>
              <a:buFont typeface="Arial" pitchFamily="34" charset="0"/>
              <a:buChar char="–"/>
              <a:defRPr sz="2000">
                <a:solidFill>
                  <a:schemeClr val="tx1"/>
                </a:solidFill>
                <a:latin typeface="Arial" pitchFamily="34" charset="0"/>
                <a:cs typeface="Arial" pitchFamily="34" charset="0"/>
              </a:defRPr>
            </a:lvl2pPr>
            <a:lvl3pPr marL="835938" indent="-150258">
              <a:lnSpc>
                <a:spcPct val="90000"/>
              </a:lnSpc>
              <a:spcBef>
                <a:spcPts val="500"/>
              </a:spcBef>
              <a:buClrTx/>
              <a:buFont typeface="Arial" panose="020B0604020202020204" pitchFamily="34" charset="0"/>
              <a:buChar char="-"/>
              <a:defRPr sz="2000">
                <a:solidFill>
                  <a:schemeClr val="tx1"/>
                </a:solidFill>
                <a:latin typeface="Arial" pitchFamily="34" charset="0"/>
                <a:cs typeface="Arial" pitchFamily="34" charset="0"/>
              </a:defRPr>
            </a:lvl3pPr>
            <a:lvl4pPr marL="1147033" indent="-156606">
              <a:lnSpc>
                <a:spcPct val="90000"/>
              </a:lnSpc>
              <a:spcBef>
                <a:spcPts val="500"/>
              </a:spcBef>
              <a:buClrTx/>
              <a:buFont typeface="Arial" panose="020B0604020202020204" pitchFamily="34" charset="0"/>
              <a:buChar char="-"/>
              <a:defRPr sz="2000">
                <a:solidFill>
                  <a:schemeClr val="tx1"/>
                </a:solidFill>
                <a:latin typeface="Arial" pitchFamily="34" charset="0"/>
                <a:cs typeface="Arial" pitchFamily="34" charset="0"/>
              </a:defRPr>
            </a:lvl4pPr>
            <a:lvl5pPr marL="1445431" indent="-150258">
              <a:lnSpc>
                <a:spcPct val="90000"/>
              </a:lnSpc>
              <a:spcBef>
                <a:spcPts val="500"/>
              </a:spcBef>
              <a:buClrTx/>
              <a:buFont typeface="Arial" panose="020B0604020202020204" pitchFamily="34" charset="0"/>
              <a:buChar char="-"/>
              <a:defRPr sz="2000">
                <a:solidFill>
                  <a:schemeClr val="tx1"/>
                </a:solidFill>
                <a:latin typeface="Arial" pitchFamily="34" charset="0"/>
                <a:cs typeface="Arial" pitchFamily="34" charset="0"/>
              </a:defRPr>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2"/>
          <p:cNvSpPr>
            <a:spLocks noGrp="1"/>
          </p:cNvSpPr>
          <p:nvPr>
            <p:ph sz="half" idx="14"/>
          </p:nvPr>
        </p:nvSpPr>
        <p:spPr bwMode="gray">
          <a:xfrm>
            <a:off x="6244692" y="1188767"/>
            <a:ext cx="5380359" cy="5211699"/>
          </a:xfrm>
          <a:prstGeom prst="rect">
            <a:avLst/>
          </a:prstGeom>
        </p:spPr>
        <p:txBody>
          <a:bodyPr lIns="0" tIns="0" rIns="0" bIns="0"/>
          <a:lstStyle>
            <a:lvl1pPr marL="171450" indent="-171450">
              <a:lnSpc>
                <a:spcPct val="90000"/>
              </a:lnSpc>
              <a:spcBef>
                <a:spcPts val="500"/>
              </a:spcBef>
              <a:buClrTx/>
              <a:buFont typeface="Arial" panose="020B0604020202020204" pitchFamily="34" charset="0"/>
              <a:buChar char="•"/>
              <a:defRPr sz="2400">
                <a:solidFill>
                  <a:schemeClr val="tx1"/>
                </a:solidFill>
                <a:latin typeface="Arial" pitchFamily="34" charset="0"/>
                <a:cs typeface="Arial" pitchFamily="34" charset="0"/>
              </a:defRPr>
            </a:lvl1pPr>
            <a:lvl2pPr marL="609493" indent="-228560">
              <a:lnSpc>
                <a:spcPct val="90000"/>
              </a:lnSpc>
              <a:spcBef>
                <a:spcPts val="500"/>
              </a:spcBef>
              <a:buClrTx/>
              <a:buFont typeface="Arial" pitchFamily="34" charset="0"/>
              <a:buChar char="–"/>
              <a:defRPr sz="2000">
                <a:solidFill>
                  <a:schemeClr val="tx1"/>
                </a:solidFill>
                <a:latin typeface="Arial" pitchFamily="34" charset="0"/>
                <a:cs typeface="Arial" pitchFamily="34" charset="0"/>
              </a:defRPr>
            </a:lvl2pPr>
            <a:lvl3pPr marL="835938" indent="-150258">
              <a:lnSpc>
                <a:spcPct val="90000"/>
              </a:lnSpc>
              <a:spcBef>
                <a:spcPts val="500"/>
              </a:spcBef>
              <a:buClrTx/>
              <a:buFont typeface="Arial" panose="020B0604020202020204" pitchFamily="34" charset="0"/>
              <a:buChar char="-"/>
              <a:defRPr sz="2000">
                <a:solidFill>
                  <a:schemeClr val="tx1"/>
                </a:solidFill>
                <a:latin typeface="Arial" pitchFamily="34" charset="0"/>
                <a:cs typeface="Arial" pitchFamily="34" charset="0"/>
              </a:defRPr>
            </a:lvl3pPr>
            <a:lvl4pPr marL="1147033" indent="-156606">
              <a:lnSpc>
                <a:spcPct val="90000"/>
              </a:lnSpc>
              <a:spcBef>
                <a:spcPts val="500"/>
              </a:spcBef>
              <a:buClrTx/>
              <a:buFont typeface="Arial" panose="020B0604020202020204" pitchFamily="34" charset="0"/>
              <a:buChar char="-"/>
              <a:defRPr sz="2000">
                <a:solidFill>
                  <a:schemeClr val="tx1"/>
                </a:solidFill>
                <a:latin typeface="Arial" pitchFamily="34" charset="0"/>
                <a:cs typeface="Arial" pitchFamily="34" charset="0"/>
              </a:defRPr>
            </a:lvl4pPr>
            <a:lvl5pPr marL="1445431" indent="-150258">
              <a:lnSpc>
                <a:spcPct val="90000"/>
              </a:lnSpc>
              <a:spcBef>
                <a:spcPts val="500"/>
              </a:spcBef>
              <a:buClrTx/>
              <a:buFont typeface="Arial" panose="020B0604020202020204" pitchFamily="34" charset="0"/>
              <a:buChar char="-"/>
              <a:defRPr sz="2000">
                <a:solidFill>
                  <a:schemeClr val="tx1"/>
                </a:solidFill>
                <a:latin typeface="Arial" pitchFamily="34" charset="0"/>
                <a:cs typeface="Arial" pitchFamily="34" charset="0"/>
              </a:defRPr>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220680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Quote Layout - Sapphire">
    <p:bg>
      <p:bgPr>
        <a:solidFill>
          <a:schemeClr val="bg1"/>
        </a:solidFill>
        <a:effectLst/>
      </p:bgPr>
    </p:bg>
    <p:spTree>
      <p:nvGrpSpPr>
        <p:cNvPr id="1" name=""/>
        <p:cNvGrpSpPr/>
        <p:nvPr/>
      </p:nvGrpSpPr>
      <p:grpSpPr>
        <a:xfrm>
          <a:off x="0" y="0"/>
          <a:ext cx="0" cy="0"/>
          <a:chOff x="0" y="0"/>
          <a:chExt cx="0" cy="0"/>
        </a:xfrm>
      </p:grpSpPr>
      <p:sp>
        <p:nvSpPr>
          <p:cNvPr id="32" name="Rectangle 31"/>
          <p:cNvSpPr/>
          <p:nvPr userDrawn="1"/>
        </p:nvSpPr>
        <p:spPr>
          <a:xfrm>
            <a:off x="27" y="4639112"/>
            <a:ext cx="12192000" cy="2219160"/>
          </a:xfrm>
          <a:prstGeom prst="rect">
            <a:avLst/>
          </a:prstGeom>
          <a:gradFill flip="none" rotWithShape="1">
            <a:gsLst>
              <a:gs pos="0">
                <a:schemeClr val="tx2">
                  <a:alpha val="25000"/>
                </a:schemeClr>
              </a:gs>
              <a:gs pos="50000">
                <a:schemeClr val="bg1">
                  <a:alpha val="50000"/>
                </a:schemeClr>
              </a:gs>
              <a:gs pos="100000">
                <a:schemeClr val="tx2">
                  <a:alpha val="2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87"/>
            <a:endParaRPr lang="en-US" sz="2400">
              <a:solidFill>
                <a:prstClr val="white"/>
              </a:solidFill>
              <a:latin typeface="メイリオ" panose="020B0604030504040204" pitchFamily="50" charset="-128"/>
              <a:ea typeface="メイリオ" panose="020B0604030504040204" pitchFamily="50" charset="-128"/>
            </a:endParaRPr>
          </a:p>
        </p:txBody>
      </p:sp>
      <p:sp>
        <p:nvSpPr>
          <p:cNvPr id="20" name="Footer Placeholder 19"/>
          <p:cNvSpPr>
            <a:spLocks noGrp="1"/>
          </p:cNvSpPr>
          <p:nvPr>
            <p:ph type="ftr" sz="quarter" idx="13"/>
          </p:nvPr>
        </p:nvSpPr>
        <p:spPr>
          <a:xfrm>
            <a:off x="548783" y="6397061"/>
            <a:ext cx="2413972" cy="307777"/>
          </a:xfrm>
        </p:spPr>
        <p:txBody>
          <a:bodyPr/>
          <a:lstStyle>
            <a:lvl1pPr>
              <a:defRPr>
                <a:latin typeface="メイリオ" panose="020B0604030504040204" pitchFamily="50" charset="-128"/>
                <a:ea typeface="メイリオ" panose="020B0604030504040204" pitchFamily="50" charset="-128"/>
              </a:defRPr>
            </a:lvl1pPr>
          </a:lstStyle>
          <a:p>
            <a:r>
              <a:rPr lang="en-US" sz="1000">
                <a:solidFill>
                  <a:srgbClr val="939598"/>
                </a:solidFill>
                <a:cs typeface="Arial" pitchFamily="34" charset="0"/>
              </a:rPr>
              <a:t>2015 Lenovo Internal. All rights reserved.</a:t>
            </a:r>
            <a:endParaRPr lang="en-US" sz="1000" dirty="0">
              <a:solidFill>
                <a:srgbClr val="939598"/>
              </a:solidFill>
              <a:cs typeface="Arial" pitchFamily="34" charset="0"/>
            </a:endParaRPr>
          </a:p>
        </p:txBody>
      </p:sp>
      <p:grpSp>
        <p:nvGrpSpPr>
          <p:cNvPr id="8" name="Group 7"/>
          <p:cNvGrpSpPr/>
          <p:nvPr userDrawn="1"/>
        </p:nvGrpSpPr>
        <p:grpSpPr bwMode="gray">
          <a:xfrm>
            <a:off x="1828673" y="993484"/>
            <a:ext cx="8537884" cy="4341742"/>
            <a:chOff x="1828170" y="1258957"/>
            <a:chExt cx="8535661" cy="4341742"/>
          </a:xfrm>
        </p:grpSpPr>
        <p:sp>
          <p:nvSpPr>
            <p:cNvPr id="9" name="Freeform 9"/>
            <p:cNvSpPr>
              <a:spLocks/>
            </p:cNvSpPr>
            <p:nvPr userDrawn="1"/>
          </p:nvSpPr>
          <p:spPr bwMode="gray">
            <a:xfrm>
              <a:off x="5610226" y="4994274"/>
              <a:ext cx="974725" cy="606425"/>
            </a:xfrm>
            <a:custGeom>
              <a:avLst/>
              <a:gdLst>
                <a:gd name="T0" fmla="*/ 122 w 257"/>
                <a:gd name="T1" fmla="*/ 155 h 159"/>
                <a:gd name="T2" fmla="*/ 4 w 257"/>
                <a:gd name="T3" fmla="*/ 12 h 159"/>
                <a:gd name="T4" fmla="*/ 10 w 257"/>
                <a:gd name="T5" fmla="*/ 0 h 159"/>
                <a:gd name="T6" fmla="*/ 247 w 257"/>
                <a:gd name="T7" fmla="*/ 0 h 159"/>
                <a:gd name="T8" fmla="*/ 253 w 257"/>
                <a:gd name="T9" fmla="*/ 12 h 159"/>
                <a:gd name="T10" fmla="*/ 134 w 257"/>
                <a:gd name="T11" fmla="*/ 155 h 159"/>
                <a:gd name="T12" fmla="*/ 122 w 257"/>
                <a:gd name="T13" fmla="*/ 155 h 159"/>
              </a:gdLst>
              <a:ahLst/>
              <a:cxnLst>
                <a:cxn ang="0">
                  <a:pos x="T0" y="T1"/>
                </a:cxn>
                <a:cxn ang="0">
                  <a:pos x="T2" y="T3"/>
                </a:cxn>
                <a:cxn ang="0">
                  <a:pos x="T4" y="T5"/>
                </a:cxn>
                <a:cxn ang="0">
                  <a:pos x="T6" y="T7"/>
                </a:cxn>
                <a:cxn ang="0">
                  <a:pos x="T8" y="T9"/>
                </a:cxn>
                <a:cxn ang="0">
                  <a:pos x="T10" y="T11"/>
                </a:cxn>
                <a:cxn ang="0">
                  <a:pos x="T12" y="T13"/>
                </a:cxn>
              </a:cxnLst>
              <a:rect l="0" t="0" r="r" b="b"/>
              <a:pathLst>
                <a:path w="257" h="159">
                  <a:moveTo>
                    <a:pt x="122" y="155"/>
                  </a:moveTo>
                  <a:cubicBezTo>
                    <a:pt x="4" y="12"/>
                    <a:pt x="4" y="12"/>
                    <a:pt x="4" y="12"/>
                  </a:cubicBezTo>
                  <a:cubicBezTo>
                    <a:pt x="0" y="7"/>
                    <a:pt x="3" y="0"/>
                    <a:pt x="10" y="0"/>
                  </a:cubicBezTo>
                  <a:cubicBezTo>
                    <a:pt x="247" y="0"/>
                    <a:pt x="247" y="0"/>
                    <a:pt x="247" y="0"/>
                  </a:cubicBezTo>
                  <a:cubicBezTo>
                    <a:pt x="253" y="0"/>
                    <a:pt x="257" y="7"/>
                    <a:pt x="253" y="12"/>
                  </a:cubicBezTo>
                  <a:cubicBezTo>
                    <a:pt x="134" y="155"/>
                    <a:pt x="134" y="155"/>
                    <a:pt x="134" y="155"/>
                  </a:cubicBezTo>
                  <a:cubicBezTo>
                    <a:pt x="131" y="159"/>
                    <a:pt x="125" y="159"/>
                    <a:pt x="122" y="155"/>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000000"/>
                </a:solidFill>
                <a:latin typeface="メイリオ" panose="020B0604030504040204" pitchFamily="50" charset="-128"/>
                <a:ea typeface="メイリオ" panose="020B0604030504040204" pitchFamily="50" charset="-128"/>
              </a:endParaRPr>
            </a:p>
          </p:txBody>
        </p:sp>
        <p:sp>
          <p:nvSpPr>
            <p:cNvPr id="10" name="Rounded Rectangle 9"/>
            <p:cNvSpPr/>
            <p:nvPr userDrawn="1"/>
          </p:nvSpPr>
          <p:spPr bwMode="gray">
            <a:xfrm>
              <a:off x="1828170" y="1258957"/>
              <a:ext cx="8535661" cy="3893151"/>
            </a:xfrm>
            <a:prstGeom prst="roundRect">
              <a:avLst>
                <a:gd name="adj" fmla="val 5437"/>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1218987"/>
              <a:endParaRPr lang="en-US" sz="2400">
                <a:solidFill>
                  <a:prstClr val="white"/>
                </a:solidFill>
                <a:latin typeface="メイリオ" panose="020B0604030504040204" pitchFamily="50" charset="-128"/>
                <a:ea typeface="メイリオ" panose="020B0604030504040204" pitchFamily="50" charset="-128"/>
              </a:endParaRPr>
            </a:p>
          </p:txBody>
        </p:sp>
      </p:grpSp>
      <p:sp>
        <p:nvSpPr>
          <p:cNvPr id="15" name="Text Placeholder 107"/>
          <p:cNvSpPr>
            <a:spLocks noGrp="1"/>
          </p:cNvSpPr>
          <p:nvPr>
            <p:ph type="body" sz="quarter" idx="18" hasCustomPrompt="1"/>
          </p:nvPr>
        </p:nvSpPr>
        <p:spPr bwMode="white">
          <a:xfrm>
            <a:off x="2043195" y="1276402"/>
            <a:ext cx="8108786" cy="3242641"/>
          </a:xfrm>
          <a:prstGeom prst="rect">
            <a:avLst/>
          </a:prstGeom>
        </p:spPr>
        <p:txBody>
          <a:bodyPr anchor="ctr">
            <a:normAutofit/>
          </a:bodyPr>
          <a:lstStyle>
            <a:lvl1pPr marL="0" indent="0" algn="ctr">
              <a:lnSpc>
                <a:spcPct val="100000"/>
              </a:lnSpc>
              <a:buNone/>
              <a:defRPr sz="3600">
                <a:solidFill>
                  <a:schemeClr val="bg1"/>
                </a:solidFill>
                <a:latin typeface="メイリオ" panose="020B0604030504040204" pitchFamily="50" charset="-128"/>
                <a:ea typeface="メイリオ" panose="020B0604030504040204" pitchFamily="50" charset="-128"/>
              </a:defRPr>
            </a:lvl1pPr>
            <a:lvl2pPr marL="341313" indent="0" algn="ctr">
              <a:buNone/>
              <a:defRPr>
                <a:solidFill>
                  <a:schemeClr val="bg1"/>
                </a:solidFill>
              </a:defRPr>
            </a:lvl2pPr>
            <a:lvl3pPr marL="679450" indent="0" algn="ctr">
              <a:buNone/>
              <a:defRPr>
                <a:solidFill>
                  <a:schemeClr val="bg1"/>
                </a:solidFill>
              </a:defRPr>
            </a:lvl3pPr>
            <a:lvl4pPr marL="966787" indent="0" algn="ctr">
              <a:buNone/>
              <a:defRPr>
                <a:solidFill>
                  <a:schemeClr val="bg1"/>
                </a:solidFill>
              </a:defRPr>
            </a:lvl4pPr>
            <a:lvl5pPr marL="1146175" indent="0" algn="ctr">
              <a:buNone/>
              <a:defRPr>
                <a:solidFill>
                  <a:schemeClr val="bg1"/>
                </a:solidFill>
              </a:defRPr>
            </a:lvl5pPr>
          </a:lstStyle>
          <a:p>
            <a:pPr lvl="0"/>
            <a:r>
              <a:rPr lang="en-US" dirty="0"/>
              <a:t>Click to edit quote</a:t>
            </a:r>
          </a:p>
        </p:txBody>
      </p:sp>
      <p:pic>
        <p:nvPicPr>
          <p:cNvPr id="16" name="Picture 15"/>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1067078" y="6013534"/>
            <a:ext cx="10061020" cy="681925"/>
          </a:xfrm>
          <a:prstGeom prst="rect">
            <a:avLst/>
          </a:prstGeom>
        </p:spPr>
      </p:pic>
      <p:sp>
        <p:nvSpPr>
          <p:cNvPr id="17" name="Text Placeholder 110"/>
          <p:cNvSpPr>
            <a:spLocks noGrp="1"/>
          </p:cNvSpPr>
          <p:nvPr>
            <p:ph type="body" sz="quarter" idx="19" hasCustomPrompt="1"/>
          </p:nvPr>
        </p:nvSpPr>
        <p:spPr>
          <a:xfrm>
            <a:off x="2043195" y="5555972"/>
            <a:ext cx="8108786" cy="876300"/>
          </a:xfrm>
          <a:prstGeom prst="rect">
            <a:avLst/>
          </a:prstGeom>
        </p:spPr>
        <p:txBody>
          <a:bodyPr/>
          <a:lstStyle>
            <a:lvl1pPr marL="0" indent="0" algn="ctr">
              <a:buNone/>
              <a:defRPr sz="2400" b="1">
                <a:solidFill>
                  <a:schemeClr val="tx1"/>
                </a:solidFill>
                <a:latin typeface="メイリオ" panose="020B0604030504040204" pitchFamily="50" charset="-128"/>
                <a:ea typeface="メイリオ" panose="020B0604030504040204" pitchFamily="50" charset="-128"/>
              </a:defRPr>
            </a:lvl1pPr>
            <a:lvl2pPr marL="341313" indent="0">
              <a:buNone/>
              <a:defRPr/>
            </a:lvl2pPr>
            <a:lvl3pPr marL="679450" indent="0">
              <a:buNone/>
              <a:defRPr/>
            </a:lvl3pPr>
            <a:lvl4pPr marL="966787" indent="0">
              <a:buNone/>
              <a:defRPr/>
            </a:lvl4pPr>
            <a:lvl5pPr marL="1146175" indent="0">
              <a:buNone/>
              <a:defRPr/>
            </a:lvl5pPr>
          </a:lstStyle>
          <a:p>
            <a:pPr lvl="0"/>
            <a:r>
              <a:rPr lang="en-US" dirty="0"/>
              <a:t>Click to edit quote source</a:t>
            </a:r>
          </a:p>
        </p:txBody>
      </p:sp>
      <p:grpSp>
        <p:nvGrpSpPr>
          <p:cNvPr id="18" name="Group 17"/>
          <p:cNvGrpSpPr/>
          <p:nvPr userDrawn="1"/>
        </p:nvGrpSpPr>
        <p:grpSpPr>
          <a:xfrm>
            <a:off x="5802236" y="4633188"/>
            <a:ext cx="590704" cy="104775"/>
            <a:chOff x="5738813" y="4606631"/>
            <a:chExt cx="590550" cy="104775"/>
          </a:xfrm>
          <a:solidFill>
            <a:schemeClr val="accent5"/>
          </a:solidFill>
        </p:grpSpPr>
        <p:sp>
          <p:nvSpPr>
            <p:cNvPr id="19" name="Oval 18"/>
            <p:cNvSpPr/>
            <p:nvPr userDrawn="1"/>
          </p:nvSpPr>
          <p:spPr>
            <a:xfrm>
              <a:off x="5738813" y="4606631"/>
              <a:ext cx="104775" cy="1047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1218987"/>
              <a:endParaRPr lang="en-US" sz="2400">
                <a:solidFill>
                  <a:prstClr val="white"/>
                </a:solidFill>
                <a:latin typeface="メイリオ" panose="020B0604030504040204" pitchFamily="50" charset="-128"/>
                <a:ea typeface="メイリオ" panose="020B0604030504040204" pitchFamily="50" charset="-128"/>
              </a:endParaRPr>
            </a:p>
          </p:txBody>
        </p:sp>
        <p:sp>
          <p:nvSpPr>
            <p:cNvPr id="21" name="Oval 20"/>
            <p:cNvSpPr/>
            <p:nvPr userDrawn="1"/>
          </p:nvSpPr>
          <p:spPr>
            <a:xfrm>
              <a:off x="5981700" y="4606631"/>
              <a:ext cx="104775" cy="1047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1218987"/>
              <a:endParaRPr lang="en-US" sz="2400">
                <a:solidFill>
                  <a:prstClr val="white"/>
                </a:solidFill>
                <a:latin typeface="メイリオ" panose="020B0604030504040204" pitchFamily="50" charset="-128"/>
                <a:ea typeface="メイリオ" panose="020B0604030504040204" pitchFamily="50" charset="-128"/>
              </a:endParaRPr>
            </a:p>
          </p:txBody>
        </p:sp>
        <p:sp>
          <p:nvSpPr>
            <p:cNvPr id="22" name="Oval 21"/>
            <p:cNvSpPr/>
            <p:nvPr userDrawn="1"/>
          </p:nvSpPr>
          <p:spPr>
            <a:xfrm>
              <a:off x="6224588" y="4606631"/>
              <a:ext cx="104775" cy="1047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1218987"/>
              <a:endParaRPr lang="en-US" sz="2400">
                <a:solidFill>
                  <a:prstClr val="white"/>
                </a:solidFill>
                <a:latin typeface="メイリオ" panose="020B0604030504040204" pitchFamily="50" charset="-128"/>
                <a:ea typeface="メイリオ" panose="020B0604030504040204" pitchFamily="50" charset="-128"/>
              </a:endParaRPr>
            </a:p>
          </p:txBody>
        </p:sp>
      </p:grpSp>
      <p:grpSp>
        <p:nvGrpSpPr>
          <p:cNvPr id="23" name="Group 22"/>
          <p:cNvGrpSpPr/>
          <p:nvPr userDrawn="1"/>
        </p:nvGrpSpPr>
        <p:grpSpPr bwMode="gray">
          <a:xfrm>
            <a:off x="5854958" y="734066"/>
            <a:ext cx="485260" cy="485134"/>
            <a:chOff x="5853433" y="734066"/>
            <a:chExt cx="485134" cy="485134"/>
          </a:xfrm>
        </p:grpSpPr>
        <p:sp>
          <p:nvSpPr>
            <p:cNvPr id="24" name="Oval 23"/>
            <p:cNvSpPr/>
            <p:nvPr userDrawn="1"/>
          </p:nvSpPr>
          <p:spPr bwMode="gray">
            <a:xfrm>
              <a:off x="5886450" y="767634"/>
              <a:ext cx="419098" cy="419098"/>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1218987"/>
              <a:endParaRPr lang="en-US" sz="2400" dirty="0">
                <a:solidFill>
                  <a:prstClr val="white"/>
                </a:solidFill>
                <a:latin typeface="メイリオ" panose="020B0604030504040204" pitchFamily="50" charset="-128"/>
                <a:ea typeface="メイリオ" panose="020B0604030504040204" pitchFamily="50" charset="-128"/>
              </a:endParaRPr>
            </a:p>
          </p:txBody>
        </p:sp>
        <p:sp>
          <p:nvSpPr>
            <p:cNvPr id="25" name="Freeform 9"/>
            <p:cNvSpPr>
              <a:spLocks noEditPoints="1"/>
            </p:cNvSpPr>
            <p:nvPr userDrawn="1"/>
          </p:nvSpPr>
          <p:spPr bwMode="gray">
            <a:xfrm>
              <a:off x="5853433" y="734066"/>
              <a:ext cx="485134" cy="485134"/>
            </a:xfrm>
            <a:custGeom>
              <a:avLst/>
              <a:gdLst>
                <a:gd name="T0" fmla="*/ 206 w 412"/>
                <a:gd name="T1" fmla="*/ 0 h 412"/>
                <a:gd name="T2" fmla="*/ 0 w 412"/>
                <a:gd name="T3" fmla="*/ 206 h 412"/>
                <a:gd name="T4" fmla="*/ 206 w 412"/>
                <a:gd name="T5" fmla="*/ 412 h 412"/>
                <a:gd name="T6" fmla="*/ 412 w 412"/>
                <a:gd name="T7" fmla="*/ 206 h 412"/>
                <a:gd name="T8" fmla="*/ 206 w 412"/>
                <a:gd name="T9" fmla="*/ 0 h 412"/>
                <a:gd name="T10" fmla="*/ 206 w 412"/>
                <a:gd name="T11" fmla="*/ 376 h 412"/>
                <a:gd name="T12" fmla="*/ 36 w 412"/>
                <a:gd name="T13" fmla="*/ 206 h 412"/>
                <a:gd name="T14" fmla="*/ 206 w 412"/>
                <a:gd name="T15" fmla="*/ 36 h 412"/>
                <a:gd name="T16" fmla="*/ 376 w 412"/>
                <a:gd name="T17" fmla="*/ 206 h 412"/>
                <a:gd name="T18" fmla="*/ 206 w 412"/>
                <a:gd name="T19" fmla="*/ 376 h 412"/>
                <a:gd name="T20" fmla="*/ 189 w 412"/>
                <a:gd name="T21" fmla="*/ 262 h 412"/>
                <a:gd name="T22" fmla="*/ 125 w 412"/>
                <a:gd name="T23" fmla="*/ 262 h 412"/>
                <a:gd name="T24" fmla="*/ 125 w 412"/>
                <a:gd name="T25" fmla="*/ 216 h 412"/>
                <a:gd name="T26" fmla="*/ 130 w 412"/>
                <a:gd name="T27" fmla="*/ 172 h 412"/>
                <a:gd name="T28" fmla="*/ 148 w 412"/>
                <a:gd name="T29" fmla="*/ 143 h 412"/>
                <a:gd name="T30" fmla="*/ 182 w 412"/>
                <a:gd name="T31" fmla="*/ 123 h 412"/>
                <a:gd name="T32" fmla="*/ 194 w 412"/>
                <a:gd name="T33" fmla="*/ 150 h 412"/>
                <a:gd name="T34" fmla="*/ 167 w 412"/>
                <a:gd name="T35" fmla="*/ 167 h 412"/>
                <a:gd name="T36" fmla="*/ 158 w 412"/>
                <a:gd name="T37" fmla="*/ 198 h 412"/>
                <a:gd name="T38" fmla="*/ 189 w 412"/>
                <a:gd name="T39" fmla="*/ 198 h 412"/>
                <a:gd name="T40" fmla="*/ 189 w 412"/>
                <a:gd name="T41" fmla="*/ 262 h 412"/>
                <a:gd name="T42" fmla="*/ 278 w 412"/>
                <a:gd name="T43" fmla="*/ 262 h 412"/>
                <a:gd name="T44" fmla="*/ 214 w 412"/>
                <a:gd name="T45" fmla="*/ 262 h 412"/>
                <a:gd name="T46" fmla="*/ 214 w 412"/>
                <a:gd name="T47" fmla="*/ 216 h 412"/>
                <a:gd name="T48" fmla="*/ 219 w 412"/>
                <a:gd name="T49" fmla="*/ 172 h 412"/>
                <a:gd name="T50" fmla="*/ 237 w 412"/>
                <a:gd name="T51" fmla="*/ 143 h 412"/>
                <a:gd name="T52" fmla="*/ 270 w 412"/>
                <a:gd name="T53" fmla="*/ 123 h 412"/>
                <a:gd name="T54" fmla="*/ 283 w 412"/>
                <a:gd name="T55" fmla="*/ 150 h 412"/>
                <a:gd name="T56" fmla="*/ 255 w 412"/>
                <a:gd name="T57" fmla="*/ 167 h 412"/>
                <a:gd name="T58" fmla="*/ 247 w 412"/>
                <a:gd name="T59" fmla="*/ 198 h 412"/>
                <a:gd name="T60" fmla="*/ 278 w 412"/>
                <a:gd name="T61" fmla="*/ 198 h 412"/>
                <a:gd name="T62" fmla="*/ 278 w 412"/>
                <a:gd name="T63" fmla="*/ 262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12" h="412">
                  <a:moveTo>
                    <a:pt x="206" y="0"/>
                  </a:moveTo>
                  <a:cubicBezTo>
                    <a:pt x="92" y="0"/>
                    <a:pt x="0" y="93"/>
                    <a:pt x="0" y="206"/>
                  </a:cubicBezTo>
                  <a:cubicBezTo>
                    <a:pt x="0" y="320"/>
                    <a:pt x="92" y="412"/>
                    <a:pt x="206" y="412"/>
                  </a:cubicBezTo>
                  <a:cubicBezTo>
                    <a:pt x="320" y="412"/>
                    <a:pt x="412" y="320"/>
                    <a:pt x="412" y="206"/>
                  </a:cubicBezTo>
                  <a:cubicBezTo>
                    <a:pt x="412" y="93"/>
                    <a:pt x="320" y="0"/>
                    <a:pt x="206" y="0"/>
                  </a:cubicBezTo>
                  <a:close/>
                  <a:moveTo>
                    <a:pt x="206" y="376"/>
                  </a:moveTo>
                  <a:cubicBezTo>
                    <a:pt x="112" y="376"/>
                    <a:pt x="36" y="300"/>
                    <a:pt x="36" y="206"/>
                  </a:cubicBezTo>
                  <a:cubicBezTo>
                    <a:pt x="36" y="112"/>
                    <a:pt x="112" y="36"/>
                    <a:pt x="206" y="36"/>
                  </a:cubicBezTo>
                  <a:cubicBezTo>
                    <a:pt x="300" y="36"/>
                    <a:pt x="376" y="112"/>
                    <a:pt x="376" y="206"/>
                  </a:cubicBezTo>
                  <a:cubicBezTo>
                    <a:pt x="376" y="300"/>
                    <a:pt x="300" y="376"/>
                    <a:pt x="206" y="376"/>
                  </a:cubicBezTo>
                  <a:close/>
                  <a:moveTo>
                    <a:pt x="189" y="262"/>
                  </a:moveTo>
                  <a:cubicBezTo>
                    <a:pt x="125" y="262"/>
                    <a:pt x="125" y="262"/>
                    <a:pt x="125" y="262"/>
                  </a:cubicBezTo>
                  <a:cubicBezTo>
                    <a:pt x="125" y="216"/>
                    <a:pt x="125" y="216"/>
                    <a:pt x="125" y="216"/>
                  </a:cubicBezTo>
                  <a:cubicBezTo>
                    <a:pt x="125" y="197"/>
                    <a:pt x="127" y="183"/>
                    <a:pt x="130" y="172"/>
                  </a:cubicBezTo>
                  <a:cubicBezTo>
                    <a:pt x="133" y="161"/>
                    <a:pt x="139" y="152"/>
                    <a:pt x="148" y="143"/>
                  </a:cubicBezTo>
                  <a:cubicBezTo>
                    <a:pt x="157" y="135"/>
                    <a:pt x="168" y="128"/>
                    <a:pt x="182" y="123"/>
                  </a:cubicBezTo>
                  <a:cubicBezTo>
                    <a:pt x="194" y="150"/>
                    <a:pt x="194" y="150"/>
                    <a:pt x="194" y="150"/>
                  </a:cubicBezTo>
                  <a:cubicBezTo>
                    <a:pt x="182" y="154"/>
                    <a:pt x="172" y="160"/>
                    <a:pt x="167" y="167"/>
                  </a:cubicBezTo>
                  <a:cubicBezTo>
                    <a:pt x="161" y="175"/>
                    <a:pt x="158" y="185"/>
                    <a:pt x="158" y="198"/>
                  </a:cubicBezTo>
                  <a:cubicBezTo>
                    <a:pt x="189" y="198"/>
                    <a:pt x="189" y="198"/>
                    <a:pt x="189" y="198"/>
                  </a:cubicBezTo>
                  <a:lnTo>
                    <a:pt x="189" y="262"/>
                  </a:lnTo>
                  <a:close/>
                  <a:moveTo>
                    <a:pt x="278" y="262"/>
                  </a:moveTo>
                  <a:cubicBezTo>
                    <a:pt x="214" y="262"/>
                    <a:pt x="214" y="262"/>
                    <a:pt x="214" y="262"/>
                  </a:cubicBezTo>
                  <a:cubicBezTo>
                    <a:pt x="214" y="216"/>
                    <a:pt x="214" y="216"/>
                    <a:pt x="214" y="216"/>
                  </a:cubicBezTo>
                  <a:cubicBezTo>
                    <a:pt x="214" y="197"/>
                    <a:pt x="215" y="182"/>
                    <a:pt x="219" y="172"/>
                  </a:cubicBezTo>
                  <a:cubicBezTo>
                    <a:pt x="222" y="161"/>
                    <a:pt x="228" y="152"/>
                    <a:pt x="237" y="143"/>
                  </a:cubicBezTo>
                  <a:cubicBezTo>
                    <a:pt x="246" y="135"/>
                    <a:pt x="257" y="128"/>
                    <a:pt x="270" y="123"/>
                  </a:cubicBezTo>
                  <a:cubicBezTo>
                    <a:pt x="283" y="150"/>
                    <a:pt x="283" y="150"/>
                    <a:pt x="283" y="150"/>
                  </a:cubicBezTo>
                  <a:cubicBezTo>
                    <a:pt x="270" y="154"/>
                    <a:pt x="261" y="160"/>
                    <a:pt x="255" y="167"/>
                  </a:cubicBezTo>
                  <a:cubicBezTo>
                    <a:pt x="250" y="175"/>
                    <a:pt x="247" y="185"/>
                    <a:pt x="247" y="198"/>
                  </a:cubicBezTo>
                  <a:cubicBezTo>
                    <a:pt x="278" y="198"/>
                    <a:pt x="278" y="198"/>
                    <a:pt x="278" y="198"/>
                  </a:cubicBezTo>
                  <a:lnTo>
                    <a:pt x="278" y="26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000000"/>
                </a:solidFill>
                <a:latin typeface="メイリオ" panose="020B0604030504040204" pitchFamily="50" charset="-128"/>
                <a:ea typeface="メイリオ" panose="020B0604030504040204" pitchFamily="50" charset="-128"/>
              </a:endParaRPr>
            </a:p>
          </p:txBody>
        </p:sp>
      </p:grpSp>
      <p:sp>
        <p:nvSpPr>
          <p:cNvPr id="29" name="Rectangle 28"/>
          <p:cNvSpPr/>
          <p:nvPr userDrawn="1"/>
        </p:nvSpPr>
        <p:spPr bwMode="gray">
          <a:xfrm>
            <a:off x="11751760" y="6395767"/>
            <a:ext cx="443416" cy="322249"/>
          </a:xfrm>
          <a:prstGeom prst="rect">
            <a:avLst/>
          </a:prstGeom>
          <a:solidFill>
            <a:schemeClr val="tx1"/>
          </a:solidFill>
          <a:ln>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87"/>
            <a:endParaRPr lang="en-US" sz="2400">
              <a:solidFill>
                <a:prstClr val="white"/>
              </a:solidFill>
              <a:latin typeface="メイリオ" panose="020B0604030504040204" pitchFamily="50" charset="-128"/>
              <a:ea typeface="メイリオ" panose="020B0604030504040204" pitchFamily="50" charset="-128"/>
            </a:endParaRPr>
          </a:p>
        </p:txBody>
      </p:sp>
      <p:sp>
        <p:nvSpPr>
          <p:cNvPr id="30" name="TextBox slide number"/>
          <p:cNvSpPr txBox="1"/>
          <p:nvPr userDrawn="1"/>
        </p:nvSpPr>
        <p:spPr bwMode="white">
          <a:xfrm>
            <a:off x="11751760" y="6389311"/>
            <a:ext cx="450462" cy="246221"/>
          </a:xfrm>
          <a:prstGeom prst="rect">
            <a:avLst/>
          </a:prstGeom>
        </p:spPr>
        <p:txBody>
          <a:bodyPr vert="horz" lIns="0" tIns="0" rIns="0" bIns="0" rtlCol="0" anchor="b"/>
          <a:lstStyle>
            <a:defPPr>
              <a:defRPr lang="en-US"/>
            </a:defPPr>
            <a:lvl1pPr algn="ctr">
              <a:defRPr sz="1000">
                <a:solidFill>
                  <a:schemeClr val="bg1"/>
                </a:solidFill>
              </a:defRPr>
            </a:lvl1pPr>
          </a:lstStyle>
          <a:p>
            <a:pPr defTabSz="1218987"/>
            <a:fld id="{6EA5B71A-1B18-4E34-A48F-65DC4937AA99}" type="slidenum">
              <a:rPr lang="en-US" smtClean="0">
                <a:solidFill>
                  <a:prstClr val="white"/>
                </a:solidFill>
                <a:latin typeface="メイリオ" panose="020B0604030504040204" pitchFamily="50" charset="-128"/>
                <a:ea typeface="メイリオ" panose="020B0604030504040204" pitchFamily="50" charset="-128"/>
              </a:rPr>
              <a:pPr defTabSz="1218987"/>
              <a:t>‹#›</a:t>
            </a:fld>
            <a:endParaRPr lang="en-US" dirty="0">
              <a:solidFill>
                <a:prstClr val="white"/>
              </a:solidFill>
              <a:latin typeface="メイリオ" panose="020B0604030504040204" pitchFamily="50" charset="-128"/>
              <a:ea typeface="メイリオ" panose="020B0604030504040204" pitchFamily="50" charset="-128"/>
            </a:endParaRPr>
          </a:p>
        </p:txBody>
      </p:sp>
      <p:pic>
        <p:nvPicPr>
          <p:cNvPr id="31" name="Picture 30"/>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rot="16200000">
            <a:off x="11308127" y="5505410"/>
            <a:ext cx="1330737" cy="443416"/>
          </a:xfrm>
          <a:prstGeom prst="rect">
            <a:avLst/>
          </a:prstGeom>
        </p:spPr>
      </p:pic>
    </p:spTree>
    <p:extLst>
      <p:ext uri="{BB962C8B-B14F-4D97-AF65-F5344CB8AC3E}">
        <p14:creationId xmlns:p14="http://schemas.microsoft.com/office/powerpoint/2010/main" val="15492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Content w/Product - No Background">
    <p:bg>
      <p:bgPr>
        <a:solidFill>
          <a:schemeClr val="bg1"/>
        </a:solidFill>
        <a:effectLst/>
      </p:bgPr>
    </p:bg>
    <p:spTree>
      <p:nvGrpSpPr>
        <p:cNvPr id="1" name=""/>
        <p:cNvGrpSpPr/>
        <p:nvPr/>
      </p:nvGrpSpPr>
      <p:grpSpPr>
        <a:xfrm>
          <a:off x="0" y="0"/>
          <a:ext cx="0" cy="0"/>
          <a:chOff x="0" y="0"/>
          <a:chExt cx="0" cy="0"/>
        </a:xfrm>
      </p:grpSpPr>
      <p:sp>
        <p:nvSpPr>
          <p:cNvPr id="71" name="Rectangle 70"/>
          <p:cNvSpPr/>
          <p:nvPr userDrawn="1"/>
        </p:nvSpPr>
        <p:spPr>
          <a:xfrm>
            <a:off x="27" y="4639112"/>
            <a:ext cx="12192000" cy="2219160"/>
          </a:xfrm>
          <a:prstGeom prst="rect">
            <a:avLst/>
          </a:prstGeom>
          <a:gradFill flip="none" rotWithShape="1">
            <a:gsLst>
              <a:gs pos="0">
                <a:schemeClr val="tx2">
                  <a:alpha val="25000"/>
                </a:schemeClr>
              </a:gs>
              <a:gs pos="50000">
                <a:schemeClr val="bg1">
                  <a:alpha val="50000"/>
                </a:schemeClr>
              </a:gs>
              <a:gs pos="100000">
                <a:schemeClr val="tx2">
                  <a:alpha val="2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87"/>
            <a:endParaRPr lang="en-US" sz="2400">
              <a:solidFill>
                <a:prstClr val="white"/>
              </a:solidFill>
              <a:latin typeface="メイリオ" panose="020B0604030504040204" pitchFamily="50" charset="-128"/>
              <a:ea typeface="メイリオ" panose="020B0604030504040204" pitchFamily="50" charset="-128"/>
            </a:endParaRPr>
          </a:p>
        </p:txBody>
      </p:sp>
      <p:sp>
        <p:nvSpPr>
          <p:cNvPr id="48" name="Oval 47"/>
          <p:cNvSpPr/>
          <p:nvPr userDrawn="1"/>
        </p:nvSpPr>
        <p:spPr>
          <a:xfrm>
            <a:off x="5932562" y="0"/>
            <a:ext cx="6262614" cy="6858000"/>
          </a:xfrm>
          <a:prstGeom prst="ellipse">
            <a:avLst/>
          </a:prstGeom>
          <a:gradFill flip="none" rotWithShape="1">
            <a:gsLst>
              <a:gs pos="0">
                <a:srgbClr val="515151"/>
              </a:gs>
              <a:gs pos="56000">
                <a:schemeClr val="bg2">
                  <a:lumMod val="45000"/>
                  <a:lumOff val="55000"/>
                  <a:alpha val="71000"/>
                </a:schemeClr>
              </a:gs>
              <a:gs pos="100000">
                <a:schemeClr val="bg2">
                  <a:lumMod val="30000"/>
                  <a:lumOff val="70000"/>
                  <a:alpha val="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1218987"/>
            <a:endParaRPr lang="en-US" sz="2400" dirty="0">
              <a:solidFill>
                <a:prstClr val="white"/>
              </a:solidFill>
              <a:latin typeface="メイリオ" panose="020B0604030504040204" pitchFamily="50" charset="-128"/>
              <a:ea typeface="メイリオ" panose="020B0604030504040204" pitchFamily="50" charset="-128"/>
            </a:endParaRPr>
          </a:p>
        </p:txBody>
      </p:sp>
      <p:sp>
        <p:nvSpPr>
          <p:cNvPr id="20" name="Footer Placeholder 19"/>
          <p:cNvSpPr>
            <a:spLocks noGrp="1"/>
          </p:cNvSpPr>
          <p:nvPr>
            <p:ph type="ftr" sz="quarter" idx="13"/>
          </p:nvPr>
        </p:nvSpPr>
        <p:spPr>
          <a:xfrm>
            <a:off x="548783" y="6397061"/>
            <a:ext cx="2413972" cy="307777"/>
          </a:xfrm>
        </p:spPr>
        <p:txBody>
          <a:bodyPr/>
          <a:lstStyle>
            <a:lvl1pPr>
              <a:defRPr>
                <a:latin typeface="メイリオ" panose="020B0604030504040204" pitchFamily="50" charset="-128"/>
                <a:ea typeface="メイリオ" panose="020B0604030504040204" pitchFamily="50" charset="-128"/>
              </a:defRPr>
            </a:lvl1pPr>
          </a:lstStyle>
          <a:p>
            <a:r>
              <a:rPr lang="en-US" sz="1000">
                <a:solidFill>
                  <a:srgbClr val="939598"/>
                </a:solidFill>
                <a:cs typeface="Arial" pitchFamily="34" charset="0"/>
              </a:rPr>
              <a:t>2015 Lenovo Internal. All rights reserved.</a:t>
            </a:r>
            <a:endParaRPr lang="en-US" sz="1000" dirty="0">
              <a:solidFill>
                <a:srgbClr val="939598"/>
              </a:solidFill>
              <a:cs typeface="Arial" pitchFamily="34" charset="0"/>
            </a:endParaRPr>
          </a:p>
        </p:txBody>
      </p:sp>
      <p:sp>
        <p:nvSpPr>
          <p:cNvPr id="50" name="Rectangle 49"/>
          <p:cNvSpPr/>
          <p:nvPr userDrawn="1"/>
        </p:nvSpPr>
        <p:spPr bwMode="white">
          <a:xfrm>
            <a:off x="6802622" y="840981"/>
            <a:ext cx="4816540" cy="60170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87"/>
            <a:endParaRPr lang="en-US" sz="2400">
              <a:solidFill>
                <a:prstClr val="white"/>
              </a:solidFill>
              <a:latin typeface="メイリオ" panose="020B0604030504040204" pitchFamily="50" charset="-128"/>
              <a:ea typeface="メイリオ" panose="020B0604030504040204" pitchFamily="50" charset="-128"/>
            </a:endParaRPr>
          </a:p>
        </p:txBody>
      </p:sp>
      <p:grpSp>
        <p:nvGrpSpPr>
          <p:cNvPr id="51" name="Group 28"/>
          <p:cNvGrpSpPr>
            <a:grpSpLocks noChangeAspect="1"/>
          </p:cNvGrpSpPr>
          <p:nvPr userDrawn="1"/>
        </p:nvGrpSpPr>
        <p:grpSpPr bwMode="gray">
          <a:xfrm>
            <a:off x="6990157" y="6341251"/>
            <a:ext cx="4417702" cy="289610"/>
            <a:chOff x="-1225" y="1829"/>
            <a:chExt cx="10126" cy="664"/>
          </a:xfrm>
        </p:grpSpPr>
        <p:sp>
          <p:nvSpPr>
            <p:cNvPr id="52" name="Oval 29"/>
            <p:cNvSpPr>
              <a:spLocks noChangeArrowheads="1"/>
            </p:cNvSpPr>
            <p:nvPr userDrawn="1"/>
          </p:nvSpPr>
          <p:spPr bwMode="gray">
            <a:xfrm>
              <a:off x="356" y="2283"/>
              <a:ext cx="87" cy="88"/>
            </a:xfrm>
            <a:prstGeom prst="ellipse">
              <a:avLst/>
            </a:prstGeom>
            <a:solidFill>
              <a:srgbClr val="8D8F8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000000"/>
                </a:solidFill>
                <a:latin typeface="メイリオ" panose="020B0604030504040204" pitchFamily="50" charset="-128"/>
                <a:ea typeface="メイリオ" panose="020B0604030504040204" pitchFamily="50" charset="-128"/>
              </a:endParaRPr>
            </a:p>
          </p:txBody>
        </p:sp>
        <p:sp>
          <p:nvSpPr>
            <p:cNvPr id="53" name="Oval 30"/>
            <p:cNvSpPr>
              <a:spLocks noChangeArrowheads="1"/>
            </p:cNvSpPr>
            <p:nvPr userDrawn="1"/>
          </p:nvSpPr>
          <p:spPr bwMode="gray">
            <a:xfrm>
              <a:off x="500" y="2283"/>
              <a:ext cx="83" cy="88"/>
            </a:xfrm>
            <a:prstGeom prst="ellipse">
              <a:avLst/>
            </a:prstGeom>
            <a:solidFill>
              <a:srgbClr val="8D8F8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000000"/>
                </a:solidFill>
                <a:latin typeface="メイリオ" panose="020B0604030504040204" pitchFamily="50" charset="-128"/>
                <a:ea typeface="メイリオ" panose="020B0604030504040204" pitchFamily="50" charset="-128"/>
              </a:endParaRPr>
            </a:p>
          </p:txBody>
        </p:sp>
        <p:sp>
          <p:nvSpPr>
            <p:cNvPr id="54" name="Oval 31"/>
            <p:cNvSpPr>
              <a:spLocks noChangeArrowheads="1"/>
            </p:cNvSpPr>
            <p:nvPr userDrawn="1"/>
          </p:nvSpPr>
          <p:spPr bwMode="gray">
            <a:xfrm>
              <a:off x="640" y="2283"/>
              <a:ext cx="87" cy="88"/>
            </a:xfrm>
            <a:prstGeom prst="ellipse">
              <a:avLst/>
            </a:prstGeom>
            <a:solidFill>
              <a:srgbClr val="8D8F8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000000"/>
                </a:solidFill>
                <a:latin typeface="メイリオ" panose="020B0604030504040204" pitchFamily="50" charset="-128"/>
                <a:ea typeface="メイリオ" panose="020B0604030504040204" pitchFamily="50" charset="-128"/>
              </a:endParaRPr>
            </a:p>
          </p:txBody>
        </p:sp>
        <p:sp>
          <p:nvSpPr>
            <p:cNvPr id="55" name="Freeform 32"/>
            <p:cNvSpPr>
              <a:spLocks/>
            </p:cNvSpPr>
            <p:nvPr userDrawn="1"/>
          </p:nvSpPr>
          <p:spPr bwMode="gray">
            <a:xfrm>
              <a:off x="8520" y="2152"/>
              <a:ext cx="274" cy="315"/>
            </a:xfrm>
            <a:custGeom>
              <a:avLst/>
              <a:gdLst>
                <a:gd name="T0" fmla="*/ 102 w 116"/>
                <a:gd name="T1" fmla="*/ 114 h 132"/>
                <a:gd name="T2" fmla="*/ 93 w 116"/>
                <a:gd name="T3" fmla="*/ 130 h 132"/>
                <a:gd name="T4" fmla="*/ 73 w 116"/>
                <a:gd name="T5" fmla="*/ 131 h 132"/>
                <a:gd name="T6" fmla="*/ 53 w 116"/>
                <a:gd name="T7" fmla="*/ 129 h 132"/>
                <a:gd name="T8" fmla="*/ 43 w 116"/>
                <a:gd name="T9" fmla="*/ 128 h 132"/>
                <a:gd name="T10" fmla="*/ 34 w 116"/>
                <a:gd name="T11" fmla="*/ 125 h 132"/>
                <a:gd name="T12" fmla="*/ 17 w 116"/>
                <a:gd name="T13" fmla="*/ 126 h 132"/>
                <a:gd name="T14" fmla="*/ 0 w 116"/>
                <a:gd name="T15" fmla="*/ 128 h 132"/>
                <a:gd name="T16" fmla="*/ 0 w 116"/>
                <a:gd name="T17" fmla="*/ 70 h 132"/>
                <a:gd name="T18" fmla="*/ 20 w 116"/>
                <a:gd name="T19" fmla="*/ 70 h 132"/>
                <a:gd name="T20" fmla="*/ 29 w 116"/>
                <a:gd name="T21" fmla="*/ 58 h 132"/>
                <a:gd name="T22" fmla="*/ 36 w 116"/>
                <a:gd name="T23" fmla="*/ 45 h 132"/>
                <a:gd name="T24" fmla="*/ 44 w 116"/>
                <a:gd name="T25" fmla="*/ 37 h 132"/>
                <a:gd name="T26" fmla="*/ 51 w 116"/>
                <a:gd name="T27" fmla="*/ 15 h 132"/>
                <a:gd name="T28" fmla="*/ 52 w 116"/>
                <a:gd name="T29" fmla="*/ 0 h 132"/>
                <a:gd name="T30" fmla="*/ 66 w 116"/>
                <a:gd name="T31" fmla="*/ 36 h 132"/>
                <a:gd name="T32" fmla="*/ 67 w 116"/>
                <a:gd name="T33" fmla="*/ 50 h 132"/>
                <a:gd name="T34" fmla="*/ 84 w 116"/>
                <a:gd name="T35" fmla="*/ 50 h 132"/>
                <a:gd name="T36" fmla="*/ 108 w 116"/>
                <a:gd name="T37" fmla="*/ 57 h 132"/>
                <a:gd name="T38" fmla="*/ 114 w 116"/>
                <a:gd name="T39" fmla="*/ 64 h 132"/>
                <a:gd name="T40" fmla="*/ 112 w 116"/>
                <a:gd name="T41" fmla="*/ 73 h 132"/>
                <a:gd name="T42" fmla="*/ 115 w 116"/>
                <a:gd name="T43" fmla="*/ 84 h 132"/>
                <a:gd name="T44" fmla="*/ 111 w 116"/>
                <a:gd name="T45" fmla="*/ 94 h 132"/>
                <a:gd name="T46" fmla="*/ 112 w 116"/>
                <a:gd name="T47" fmla="*/ 102 h 132"/>
                <a:gd name="T48" fmla="*/ 102 w 116"/>
                <a:gd name="T49" fmla="*/ 114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6" h="132">
                  <a:moveTo>
                    <a:pt x="102" y="114"/>
                  </a:moveTo>
                  <a:cubicBezTo>
                    <a:pt x="103" y="121"/>
                    <a:pt x="99" y="128"/>
                    <a:pt x="93" y="130"/>
                  </a:cubicBezTo>
                  <a:cubicBezTo>
                    <a:pt x="88" y="132"/>
                    <a:pt x="79" y="131"/>
                    <a:pt x="73" y="131"/>
                  </a:cubicBezTo>
                  <a:cubicBezTo>
                    <a:pt x="66" y="131"/>
                    <a:pt x="60" y="130"/>
                    <a:pt x="53" y="129"/>
                  </a:cubicBezTo>
                  <a:cubicBezTo>
                    <a:pt x="49" y="129"/>
                    <a:pt x="46" y="129"/>
                    <a:pt x="43" y="128"/>
                  </a:cubicBezTo>
                  <a:cubicBezTo>
                    <a:pt x="40" y="127"/>
                    <a:pt x="37" y="126"/>
                    <a:pt x="34" y="125"/>
                  </a:cubicBezTo>
                  <a:cubicBezTo>
                    <a:pt x="28" y="125"/>
                    <a:pt x="22" y="126"/>
                    <a:pt x="17" y="126"/>
                  </a:cubicBezTo>
                  <a:cubicBezTo>
                    <a:pt x="11" y="127"/>
                    <a:pt x="6" y="127"/>
                    <a:pt x="0" y="128"/>
                  </a:cubicBezTo>
                  <a:cubicBezTo>
                    <a:pt x="0" y="108"/>
                    <a:pt x="0" y="89"/>
                    <a:pt x="0" y="70"/>
                  </a:cubicBezTo>
                  <a:cubicBezTo>
                    <a:pt x="6" y="69"/>
                    <a:pt x="14" y="71"/>
                    <a:pt x="20" y="70"/>
                  </a:cubicBezTo>
                  <a:cubicBezTo>
                    <a:pt x="24" y="69"/>
                    <a:pt x="27" y="62"/>
                    <a:pt x="29" y="58"/>
                  </a:cubicBezTo>
                  <a:cubicBezTo>
                    <a:pt x="32" y="54"/>
                    <a:pt x="34" y="49"/>
                    <a:pt x="36" y="45"/>
                  </a:cubicBezTo>
                  <a:cubicBezTo>
                    <a:pt x="38" y="42"/>
                    <a:pt x="42" y="40"/>
                    <a:pt x="44" y="37"/>
                  </a:cubicBezTo>
                  <a:cubicBezTo>
                    <a:pt x="47" y="31"/>
                    <a:pt x="50" y="23"/>
                    <a:pt x="51" y="15"/>
                  </a:cubicBezTo>
                  <a:cubicBezTo>
                    <a:pt x="51" y="10"/>
                    <a:pt x="50" y="5"/>
                    <a:pt x="52" y="0"/>
                  </a:cubicBezTo>
                  <a:cubicBezTo>
                    <a:pt x="68" y="0"/>
                    <a:pt x="68" y="19"/>
                    <a:pt x="66" y="36"/>
                  </a:cubicBezTo>
                  <a:cubicBezTo>
                    <a:pt x="66" y="40"/>
                    <a:pt x="64" y="47"/>
                    <a:pt x="67" y="50"/>
                  </a:cubicBezTo>
                  <a:cubicBezTo>
                    <a:pt x="70" y="51"/>
                    <a:pt x="79" y="50"/>
                    <a:pt x="84" y="50"/>
                  </a:cubicBezTo>
                  <a:cubicBezTo>
                    <a:pt x="96" y="50"/>
                    <a:pt x="102" y="52"/>
                    <a:pt x="108" y="57"/>
                  </a:cubicBezTo>
                  <a:cubicBezTo>
                    <a:pt x="110" y="58"/>
                    <a:pt x="114" y="61"/>
                    <a:pt x="114" y="64"/>
                  </a:cubicBezTo>
                  <a:cubicBezTo>
                    <a:pt x="115" y="67"/>
                    <a:pt x="112" y="70"/>
                    <a:pt x="112" y="73"/>
                  </a:cubicBezTo>
                  <a:cubicBezTo>
                    <a:pt x="112" y="77"/>
                    <a:pt x="116" y="81"/>
                    <a:pt x="115" y="84"/>
                  </a:cubicBezTo>
                  <a:cubicBezTo>
                    <a:pt x="115" y="87"/>
                    <a:pt x="111" y="90"/>
                    <a:pt x="111" y="94"/>
                  </a:cubicBezTo>
                  <a:cubicBezTo>
                    <a:pt x="110" y="96"/>
                    <a:pt x="112" y="99"/>
                    <a:pt x="112" y="102"/>
                  </a:cubicBezTo>
                  <a:cubicBezTo>
                    <a:pt x="111" y="108"/>
                    <a:pt x="104" y="109"/>
                    <a:pt x="102" y="114"/>
                  </a:cubicBezTo>
                </a:path>
              </a:pathLst>
            </a:custGeom>
            <a:solidFill>
              <a:srgbClr val="8D8F8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000000"/>
                </a:solidFill>
                <a:latin typeface="メイリオ" panose="020B0604030504040204" pitchFamily="50" charset="-128"/>
                <a:ea typeface="メイリオ" panose="020B0604030504040204" pitchFamily="50" charset="-128"/>
              </a:endParaRPr>
            </a:p>
          </p:txBody>
        </p:sp>
        <p:sp>
          <p:nvSpPr>
            <p:cNvPr id="56" name="Freeform 33"/>
            <p:cNvSpPr>
              <a:spLocks/>
            </p:cNvSpPr>
            <p:nvPr userDrawn="1"/>
          </p:nvSpPr>
          <p:spPr bwMode="gray">
            <a:xfrm>
              <a:off x="-1136" y="2183"/>
              <a:ext cx="272" cy="286"/>
            </a:xfrm>
            <a:custGeom>
              <a:avLst/>
              <a:gdLst>
                <a:gd name="T0" fmla="*/ 154 w 272"/>
                <a:gd name="T1" fmla="*/ 0 h 286"/>
                <a:gd name="T2" fmla="*/ 154 w 272"/>
                <a:gd name="T3" fmla="*/ 126 h 286"/>
                <a:gd name="T4" fmla="*/ 272 w 272"/>
                <a:gd name="T5" fmla="*/ 126 h 286"/>
                <a:gd name="T6" fmla="*/ 272 w 272"/>
                <a:gd name="T7" fmla="*/ 160 h 286"/>
                <a:gd name="T8" fmla="*/ 154 w 272"/>
                <a:gd name="T9" fmla="*/ 160 h 286"/>
                <a:gd name="T10" fmla="*/ 154 w 272"/>
                <a:gd name="T11" fmla="*/ 286 h 286"/>
                <a:gd name="T12" fmla="*/ 119 w 272"/>
                <a:gd name="T13" fmla="*/ 286 h 286"/>
                <a:gd name="T14" fmla="*/ 119 w 272"/>
                <a:gd name="T15" fmla="*/ 160 h 286"/>
                <a:gd name="T16" fmla="*/ 0 w 272"/>
                <a:gd name="T17" fmla="*/ 160 h 286"/>
                <a:gd name="T18" fmla="*/ 0 w 272"/>
                <a:gd name="T19" fmla="*/ 126 h 286"/>
                <a:gd name="T20" fmla="*/ 119 w 272"/>
                <a:gd name="T21" fmla="*/ 126 h 286"/>
                <a:gd name="T22" fmla="*/ 119 w 272"/>
                <a:gd name="T23" fmla="*/ 0 h 286"/>
                <a:gd name="T24" fmla="*/ 154 w 272"/>
                <a:gd name="T25" fmla="*/ 0 h 286"/>
                <a:gd name="T26" fmla="*/ 154 w 272"/>
                <a:gd name="T27" fmla="*/ 0 h 286"/>
                <a:gd name="T28" fmla="*/ 154 w 272"/>
                <a:gd name="T29" fmla="*/ 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2" h="286">
                  <a:moveTo>
                    <a:pt x="154" y="0"/>
                  </a:moveTo>
                  <a:lnTo>
                    <a:pt x="154" y="126"/>
                  </a:lnTo>
                  <a:lnTo>
                    <a:pt x="272" y="126"/>
                  </a:lnTo>
                  <a:lnTo>
                    <a:pt x="272" y="160"/>
                  </a:lnTo>
                  <a:lnTo>
                    <a:pt x="154" y="160"/>
                  </a:lnTo>
                  <a:lnTo>
                    <a:pt x="154" y="286"/>
                  </a:lnTo>
                  <a:lnTo>
                    <a:pt x="119" y="286"/>
                  </a:lnTo>
                  <a:lnTo>
                    <a:pt x="119" y="160"/>
                  </a:lnTo>
                  <a:lnTo>
                    <a:pt x="0" y="160"/>
                  </a:lnTo>
                  <a:lnTo>
                    <a:pt x="0" y="126"/>
                  </a:lnTo>
                  <a:lnTo>
                    <a:pt x="119" y="126"/>
                  </a:lnTo>
                  <a:lnTo>
                    <a:pt x="119" y="0"/>
                  </a:lnTo>
                  <a:lnTo>
                    <a:pt x="154" y="0"/>
                  </a:lnTo>
                  <a:lnTo>
                    <a:pt x="154" y="0"/>
                  </a:lnTo>
                  <a:lnTo>
                    <a:pt x="154" y="0"/>
                  </a:lnTo>
                  <a:close/>
                </a:path>
              </a:pathLst>
            </a:custGeom>
            <a:solidFill>
              <a:srgbClr val="8D8F8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000000"/>
                </a:solidFill>
                <a:latin typeface="メイリオ" panose="020B0604030504040204" pitchFamily="50" charset="-128"/>
                <a:ea typeface="メイリオ" panose="020B0604030504040204" pitchFamily="50" charset="-128"/>
              </a:endParaRPr>
            </a:p>
          </p:txBody>
        </p:sp>
        <p:sp>
          <p:nvSpPr>
            <p:cNvPr id="57" name="Freeform 34"/>
            <p:cNvSpPr>
              <a:spLocks/>
            </p:cNvSpPr>
            <p:nvPr userDrawn="1"/>
          </p:nvSpPr>
          <p:spPr bwMode="gray">
            <a:xfrm>
              <a:off x="-1136" y="2183"/>
              <a:ext cx="272" cy="286"/>
            </a:xfrm>
            <a:custGeom>
              <a:avLst/>
              <a:gdLst>
                <a:gd name="T0" fmla="*/ 154 w 272"/>
                <a:gd name="T1" fmla="*/ 0 h 286"/>
                <a:gd name="T2" fmla="*/ 154 w 272"/>
                <a:gd name="T3" fmla="*/ 126 h 286"/>
                <a:gd name="T4" fmla="*/ 272 w 272"/>
                <a:gd name="T5" fmla="*/ 126 h 286"/>
                <a:gd name="T6" fmla="*/ 272 w 272"/>
                <a:gd name="T7" fmla="*/ 160 h 286"/>
                <a:gd name="T8" fmla="*/ 154 w 272"/>
                <a:gd name="T9" fmla="*/ 160 h 286"/>
                <a:gd name="T10" fmla="*/ 154 w 272"/>
                <a:gd name="T11" fmla="*/ 286 h 286"/>
                <a:gd name="T12" fmla="*/ 119 w 272"/>
                <a:gd name="T13" fmla="*/ 286 h 286"/>
                <a:gd name="T14" fmla="*/ 119 w 272"/>
                <a:gd name="T15" fmla="*/ 160 h 286"/>
                <a:gd name="T16" fmla="*/ 0 w 272"/>
                <a:gd name="T17" fmla="*/ 160 h 286"/>
                <a:gd name="T18" fmla="*/ 0 w 272"/>
                <a:gd name="T19" fmla="*/ 126 h 286"/>
                <a:gd name="T20" fmla="*/ 119 w 272"/>
                <a:gd name="T21" fmla="*/ 126 h 286"/>
                <a:gd name="T22" fmla="*/ 119 w 272"/>
                <a:gd name="T23" fmla="*/ 0 h 286"/>
                <a:gd name="T24" fmla="*/ 154 w 272"/>
                <a:gd name="T25" fmla="*/ 0 h 286"/>
                <a:gd name="T26" fmla="*/ 154 w 272"/>
                <a:gd name="T27" fmla="*/ 0 h 286"/>
                <a:gd name="T28" fmla="*/ 154 w 272"/>
                <a:gd name="T29" fmla="*/ 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2" h="286">
                  <a:moveTo>
                    <a:pt x="154" y="0"/>
                  </a:moveTo>
                  <a:lnTo>
                    <a:pt x="154" y="126"/>
                  </a:lnTo>
                  <a:lnTo>
                    <a:pt x="272" y="126"/>
                  </a:lnTo>
                  <a:lnTo>
                    <a:pt x="272" y="160"/>
                  </a:lnTo>
                  <a:lnTo>
                    <a:pt x="154" y="160"/>
                  </a:lnTo>
                  <a:lnTo>
                    <a:pt x="154" y="286"/>
                  </a:lnTo>
                  <a:lnTo>
                    <a:pt x="119" y="286"/>
                  </a:lnTo>
                  <a:lnTo>
                    <a:pt x="119" y="160"/>
                  </a:lnTo>
                  <a:lnTo>
                    <a:pt x="0" y="160"/>
                  </a:lnTo>
                  <a:lnTo>
                    <a:pt x="0" y="126"/>
                  </a:lnTo>
                  <a:lnTo>
                    <a:pt x="119" y="126"/>
                  </a:lnTo>
                  <a:lnTo>
                    <a:pt x="119" y="0"/>
                  </a:lnTo>
                  <a:lnTo>
                    <a:pt x="154" y="0"/>
                  </a:lnTo>
                  <a:lnTo>
                    <a:pt x="154" y="0"/>
                  </a:lnTo>
                  <a:lnTo>
                    <a:pt x="154" y="0"/>
                  </a:lnTo>
                  <a:close/>
                </a:path>
              </a:pathLst>
            </a:custGeom>
            <a:solidFill>
              <a:srgbClr val="8D8F8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000000"/>
                </a:solidFill>
                <a:latin typeface="メイリオ" panose="020B0604030504040204" pitchFamily="50" charset="-128"/>
                <a:ea typeface="メイリオ" panose="020B0604030504040204" pitchFamily="50" charset="-128"/>
              </a:endParaRPr>
            </a:p>
          </p:txBody>
        </p:sp>
        <p:sp>
          <p:nvSpPr>
            <p:cNvPr id="58" name="Freeform 35"/>
            <p:cNvSpPr>
              <a:spLocks/>
            </p:cNvSpPr>
            <p:nvPr userDrawn="1"/>
          </p:nvSpPr>
          <p:spPr bwMode="gray">
            <a:xfrm>
              <a:off x="-441" y="2159"/>
              <a:ext cx="350" cy="334"/>
            </a:xfrm>
            <a:custGeom>
              <a:avLst/>
              <a:gdLst>
                <a:gd name="T0" fmla="*/ 126 w 148"/>
                <a:gd name="T1" fmla="*/ 97 h 140"/>
                <a:gd name="T2" fmla="*/ 111 w 148"/>
                <a:gd name="T3" fmla="*/ 104 h 140"/>
                <a:gd name="T4" fmla="*/ 43 w 148"/>
                <a:gd name="T5" fmla="*/ 72 h 140"/>
                <a:gd name="T6" fmla="*/ 43 w 148"/>
                <a:gd name="T7" fmla="*/ 71 h 140"/>
                <a:gd name="T8" fmla="*/ 113 w 148"/>
                <a:gd name="T9" fmla="*/ 39 h 140"/>
                <a:gd name="T10" fmla="*/ 126 w 148"/>
                <a:gd name="T11" fmla="*/ 43 h 140"/>
                <a:gd name="T12" fmla="*/ 148 w 148"/>
                <a:gd name="T13" fmla="*/ 21 h 140"/>
                <a:gd name="T14" fmla="*/ 126 w 148"/>
                <a:gd name="T15" fmla="*/ 0 h 140"/>
                <a:gd name="T16" fmla="*/ 105 w 148"/>
                <a:gd name="T17" fmla="*/ 21 h 140"/>
                <a:gd name="T18" fmla="*/ 105 w 148"/>
                <a:gd name="T19" fmla="*/ 26 h 140"/>
                <a:gd name="T20" fmla="*/ 39 w 148"/>
                <a:gd name="T21" fmla="*/ 57 h 140"/>
                <a:gd name="T22" fmla="*/ 22 w 148"/>
                <a:gd name="T23" fmla="*/ 49 h 140"/>
                <a:gd name="T24" fmla="*/ 0 w 148"/>
                <a:gd name="T25" fmla="*/ 70 h 140"/>
                <a:gd name="T26" fmla="*/ 22 w 148"/>
                <a:gd name="T27" fmla="*/ 92 h 140"/>
                <a:gd name="T28" fmla="*/ 37 w 148"/>
                <a:gd name="T29" fmla="*/ 85 h 140"/>
                <a:gd name="T30" fmla="*/ 105 w 148"/>
                <a:gd name="T31" fmla="*/ 117 h 140"/>
                <a:gd name="T32" fmla="*/ 105 w 148"/>
                <a:gd name="T33" fmla="*/ 119 h 140"/>
                <a:gd name="T34" fmla="*/ 126 w 148"/>
                <a:gd name="T35" fmla="*/ 140 h 140"/>
                <a:gd name="T36" fmla="*/ 148 w 148"/>
                <a:gd name="T37" fmla="*/ 119 h 140"/>
                <a:gd name="T38" fmla="*/ 126 w 148"/>
                <a:gd name="T39" fmla="*/ 97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8" h="140">
                  <a:moveTo>
                    <a:pt x="126" y="97"/>
                  </a:moveTo>
                  <a:cubicBezTo>
                    <a:pt x="120" y="97"/>
                    <a:pt x="115" y="100"/>
                    <a:pt x="111" y="104"/>
                  </a:cubicBezTo>
                  <a:cubicBezTo>
                    <a:pt x="43" y="72"/>
                    <a:pt x="43" y="72"/>
                    <a:pt x="43" y="72"/>
                  </a:cubicBezTo>
                  <a:cubicBezTo>
                    <a:pt x="43" y="72"/>
                    <a:pt x="43" y="71"/>
                    <a:pt x="43" y="71"/>
                  </a:cubicBezTo>
                  <a:cubicBezTo>
                    <a:pt x="113" y="39"/>
                    <a:pt x="113" y="39"/>
                    <a:pt x="113" y="39"/>
                  </a:cubicBezTo>
                  <a:cubicBezTo>
                    <a:pt x="117" y="41"/>
                    <a:pt x="121" y="43"/>
                    <a:pt x="126" y="43"/>
                  </a:cubicBezTo>
                  <a:cubicBezTo>
                    <a:pt x="138" y="43"/>
                    <a:pt x="148" y="33"/>
                    <a:pt x="148" y="21"/>
                  </a:cubicBezTo>
                  <a:cubicBezTo>
                    <a:pt x="148" y="9"/>
                    <a:pt x="138" y="0"/>
                    <a:pt x="126" y="0"/>
                  </a:cubicBezTo>
                  <a:cubicBezTo>
                    <a:pt x="114" y="0"/>
                    <a:pt x="105" y="9"/>
                    <a:pt x="105" y="21"/>
                  </a:cubicBezTo>
                  <a:cubicBezTo>
                    <a:pt x="105" y="23"/>
                    <a:pt x="105" y="24"/>
                    <a:pt x="105" y="26"/>
                  </a:cubicBezTo>
                  <a:cubicBezTo>
                    <a:pt x="39" y="57"/>
                    <a:pt x="39" y="57"/>
                    <a:pt x="39" y="57"/>
                  </a:cubicBezTo>
                  <a:cubicBezTo>
                    <a:pt x="35" y="52"/>
                    <a:pt x="29" y="49"/>
                    <a:pt x="22" y="49"/>
                  </a:cubicBezTo>
                  <a:cubicBezTo>
                    <a:pt x="10" y="49"/>
                    <a:pt x="0" y="58"/>
                    <a:pt x="0" y="70"/>
                  </a:cubicBezTo>
                  <a:cubicBezTo>
                    <a:pt x="0" y="82"/>
                    <a:pt x="10" y="92"/>
                    <a:pt x="22" y="92"/>
                  </a:cubicBezTo>
                  <a:cubicBezTo>
                    <a:pt x="28" y="92"/>
                    <a:pt x="33" y="89"/>
                    <a:pt x="37" y="85"/>
                  </a:cubicBezTo>
                  <a:cubicBezTo>
                    <a:pt x="105" y="117"/>
                    <a:pt x="105" y="117"/>
                    <a:pt x="105" y="117"/>
                  </a:cubicBezTo>
                  <a:cubicBezTo>
                    <a:pt x="105" y="118"/>
                    <a:pt x="105" y="118"/>
                    <a:pt x="105" y="119"/>
                  </a:cubicBezTo>
                  <a:cubicBezTo>
                    <a:pt x="105" y="131"/>
                    <a:pt x="114" y="140"/>
                    <a:pt x="126" y="140"/>
                  </a:cubicBezTo>
                  <a:cubicBezTo>
                    <a:pt x="138" y="140"/>
                    <a:pt x="148" y="131"/>
                    <a:pt x="148" y="119"/>
                  </a:cubicBezTo>
                  <a:cubicBezTo>
                    <a:pt x="148" y="107"/>
                    <a:pt x="138" y="97"/>
                    <a:pt x="126" y="97"/>
                  </a:cubicBezTo>
                </a:path>
              </a:pathLst>
            </a:custGeom>
            <a:solidFill>
              <a:srgbClr val="8D8F8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000000"/>
                </a:solidFill>
                <a:latin typeface="メイリオ" panose="020B0604030504040204" pitchFamily="50" charset="-128"/>
                <a:ea typeface="メイリオ" panose="020B0604030504040204" pitchFamily="50" charset="-128"/>
              </a:endParaRPr>
            </a:p>
          </p:txBody>
        </p:sp>
        <p:sp>
          <p:nvSpPr>
            <p:cNvPr id="59" name="Freeform 36"/>
            <p:cNvSpPr>
              <a:spLocks/>
            </p:cNvSpPr>
            <p:nvPr userDrawn="1"/>
          </p:nvSpPr>
          <p:spPr bwMode="gray">
            <a:xfrm>
              <a:off x="-1225" y="1829"/>
              <a:ext cx="1862" cy="132"/>
            </a:xfrm>
            <a:custGeom>
              <a:avLst/>
              <a:gdLst>
                <a:gd name="T0" fmla="*/ 0 w 1862"/>
                <a:gd name="T1" fmla="*/ 0 h 132"/>
                <a:gd name="T2" fmla="*/ 1862 w 1862"/>
                <a:gd name="T3" fmla="*/ 0 h 132"/>
                <a:gd name="T4" fmla="*/ 1862 w 1862"/>
                <a:gd name="T5" fmla="*/ 132 h 132"/>
                <a:gd name="T6" fmla="*/ 0 w 1862"/>
                <a:gd name="T7" fmla="*/ 132 h 132"/>
                <a:gd name="T8" fmla="*/ 0 w 1862"/>
                <a:gd name="T9" fmla="*/ 0 h 132"/>
                <a:gd name="T10" fmla="*/ 0 w 1862"/>
                <a:gd name="T11" fmla="*/ 0 h 132"/>
              </a:gdLst>
              <a:ahLst/>
              <a:cxnLst>
                <a:cxn ang="0">
                  <a:pos x="T0" y="T1"/>
                </a:cxn>
                <a:cxn ang="0">
                  <a:pos x="T2" y="T3"/>
                </a:cxn>
                <a:cxn ang="0">
                  <a:pos x="T4" y="T5"/>
                </a:cxn>
                <a:cxn ang="0">
                  <a:pos x="T6" y="T7"/>
                </a:cxn>
                <a:cxn ang="0">
                  <a:pos x="T8" y="T9"/>
                </a:cxn>
                <a:cxn ang="0">
                  <a:pos x="T10" y="T11"/>
                </a:cxn>
              </a:cxnLst>
              <a:rect l="0" t="0" r="r" b="b"/>
              <a:pathLst>
                <a:path w="1862" h="132">
                  <a:moveTo>
                    <a:pt x="0" y="0"/>
                  </a:moveTo>
                  <a:lnTo>
                    <a:pt x="1862" y="0"/>
                  </a:lnTo>
                  <a:lnTo>
                    <a:pt x="1862" y="132"/>
                  </a:lnTo>
                  <a:lnTo>
                    <a:pt x="0" y="132"/>
                  </a:lnTo>
                  <a:lnTo>
                    <a:pt x="0" y="0"/>
                  </a:lnTo>
                  <a:lnTo>
                    <a:pt x="0" y="0"/>
                  </a:lnTo>
                  <a:close/>
                </a:path>
              </a:pathLst>
            </a:custGeom>
            <a:solidFill>
              <a:srgbClr val="EE31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000000"/>
                </a:solidFill>
                <a:latin typeface="メイリオ" panose="020B0604030504040204" pitchFamily="50" charset="-128"/>
                <a:ea typeface="メイリオ" panose="020B0604030504040204" pitchFamily="50" charset="-128"/>
              </a:endParaRPr>
            </a:p>
          </p:txBody>
        </p:sp>
        <p:sp>
          <p:nvSpPr>
            <p:cNvPr id="60" name="Rectangle 37"/>
            <p:cNvSpPr>
              <a:spLocks noChangeArrowheads="1"/>
            </p:cNvSpPr>
            <p:nvPr userDrawn="1"/>
          </p:nvSpPr>
          <p:spPr bwMode="gray">
            <a:xfrm>
              <a:off x="-1225" y="1958"/>
              <a:ext cx="10126" cy="21"/>
            </a:xfrm>
            <a:prstGeom prst="rect">
              <a:avLst/>
            </a:prstGeom>
            <a:solidFill>
              <a:srgbClr val="8D8F8E"/>
            </a:solidFill>
            <a:ln w="9525">
              <a:noFill/>
              <a:miter lim="800000"/>
              <a:headEnd/>
              <a:tailEnd/>
            </a:ln>
          </p:spPr>
          <p:txBody>
            <a:bodyPr vert="horz" wrap="square" lIns="91440" tIns="45720" rIns="91440" bIns="45720" numCol="1" anchor="t" anchorCtr="0" compatLnSpc="1">
              <a:prstTxWarp prst="textNoShape">
                <a:avLst/>
              </a:prstTxWarp>
            </a:bodyPr>
            <a:lstStyle/>
            <a:p>
              <a:pPr defTabSz="1218987"/>
              <a:endParaRPr lang="en-US" sz="2400">
                <a:solidFill>
                  <a:srgbClr val="000000"/>
                </a:solidFill>
                <a:latin typeface="メイリオ" panose="020B0604030504040204" pitchFamily="50" charset="-128"/>
                <a:ea typeface="メイリオ" panose="020B0604030504040204" pitchFamily="50" charset="-128"/>
              </a:endParaRPr>
            </a:p>
          </p:txBody>
        </p:sp>
      </p:grpSp>
      <p:sp>
        <p:nvSpPr>
          <p:cNvPr id="61" name="Title 1"/>
          <p:cNvSpPr>
            <a:spLocks noGrp="1"/>
          </p:cNvSpPr>
          <p:nvPr>
            <p:ph type="title" hasCustomPrompt="1"/>
          </p:nvPr>
        </p:nvSpPr>
        <p:spPr>
          <a:xfrm>
            <a:off x="6923236" y="961121"/>
            <a:ext cx="4557645" cy="808956"/>
          </a:xfrm>
          <a:prstGeom prst="rect">
            <a:avLst/>
          </a:prstGeom>
        </p:spPr>
        <p:txBody>
          <a:bodyPr lIns="0" tIns="0" rIns="0" bIns="0">
            <a:noAutofit/>
          </a:bodyPr>
          <a:lstStyle>
            <a:lvl1pPr algn="l">
              <a:defRPr sz="2800" cap="none">
                <a:latin typeface="メイリオ" panose="020B0604030504040204" pitchFamily="50" charset="-128"/>
                <a:ea typeface="メイリオ" panose="020B0604030504040204" pitchFamily="50" charset="-128"/>
              </a:defRPr>
            </a:lvl1pPr>
          </a:lstStyle>
          <a:p>
            <a:r>
              <a:rPr lang="en-US" dirty="0"/>
              <a:t>Click To Edit Product Text</a:t>
            </a:r>
          </a:p>
        </p:txBody>
      </p:sp>
      <p:sp>
        <p:nvSpPr>
          <p:cNvPr id="64" name="Picture Placeholder 186"/>
          <p:cNvSpPr>
            <a:spLocks noGrp="1"/>
          </p:cNvSpPr>
          <p:nvPr>
            <p:ph type="pic" sz="quarter" idx="15"/>
          </p:nvPr>
        </p:nvSpPr>
        <p:spPr>
          <a:xfrm>
            <a:off x="548809" y="556313"/>
            <a:ext cx="6049951" cy="5579363"/>
          </a:xfrm>
          <a:prstGeom prst="rect">
            <a:avLst/>
          </a:prstGeom>
        </p:spPr>
        <p:txBody>
          <a:bodyPr anchor="ctr"/>
          <a:lstStyle>
            <a:lvl1pPr marL="0" indent="0" algn="ctr">
              <a:buNone/>
              <a:defRPr sz="2400">
                <a:solidFill>
                  <a:schemeClr val="accent1"/>
                </a:solidFill>
                <a:latin typeface="メイリオ" panose="020B0604030504040204" pitchFamily="50" charset="-128"/>
                <a:ea typeface="メイリオ" panose="020B0604030504040204" pitchFamily="50" charset="-128"/>
              </a:defRPr>
            </a:lvl1pPr>
          </a:lstStyle>
          <a:p>
            <a:endParaRPr lang="en-US" dirty="0"/>
          </a:p>
        </p:txBody>
      </p:sp>
      <p:sp>
        <p:nvSpPr>
          <p:cNvPr id="66" name="Content Placeholder 2"/>
          <p:cNvSpPr>
            <a:spLocks noGrp="1"/>
          </p:cNvSpPr>
          <p:nvPr>
            <p:ph sz="half" idx="1"/>
          </p:nvPr>
        </p:nvSpPr>
        <p:spPr bwMode="gray">
          <a:xfrm>
            <a:off x="6923811" y="2020824"/>
            <a:ext cx="4554898" cy="4114800"/>
          </a:xfrm>
          <a:prstGeom prst="rect">
            <a:avLst/>
          </a:prstGeom>
        </p:spPr>
        <p:txBody>
          <a:bodyPr lIns="0" tIns="0" rIns="0" bIns="0"/>
          <a:lstStyle>
            <a:lvl1pPr marL="171450" indent="-171450">
              <a:lnSpc>
                <a:spcPct val="90000"/>
              </a:lnSpc>
              <a:spcBef>
                <a:spcPts val="500"/>
              </a:spcBef>
              <a:buClrTx/>
              <a:buFont typeface="Arial" panose="020B0604020202020204" pitchFamily="34" charset="0"/>
              <a:buChar char="•"/>
              <a:defRPr sz="2400">
                <a:solidFill>
                  <a:schemeClr val="tx1"/>
                </a:solidFill>
                <a:latin typeface="メイリオ" panose="020B0604030504040204" pitchFamily="50" charset="-128"/>
                <a:ea typeface="メイリオ" panose="020B0604030504040204" pitchFamily="50" charset="-128"/>
                <a:cs typeface="Arial" pitchFamily="34" charset="0"/>
              </a:defRPr>
            </a:lvl1pPr>
            <a:lvl2pPr marL="609493" indent="-228560">
              <a:lnSpc>
                <a:spcPct val="90000"/>
              </a:lnSpc>
              <a:spcBef>
                <a:spcPts val="500"/>
              </a:spcBef>
              <a:buClrTx/>
              <a:buFont typeface="Arial" pitchFamily="34" charset="0"/>
              <a:buChar char="–"/>
              <a:defRPr sz="2000">
                <a:solidFill>
                  <a:schemeClr val="tx1"/>
                </a:solidFill>
                <a:latin typeface="メイリオ" panose="020B0604030504040204" pitchFamily="50" charset="-128"/>
                <a:ea typeface="メイリオ" panose="020B0604030504040204" pitchFamily="50" charset="-128"/>
                <a:cs typeface="Arial" pitchFamily="34" charset="0"/>
              </a:defRPr>
            </a:lvl2pPr>
            <a:lvl3pPr marL="835938" indent="-150258">
              <a:lnSpc>
                <a:spcPct val="90000"/>
              </a:lnSpc>
              <a:spcBef>
                <a:spcPts val="500"/>
              </a:spcBef>
              <a:buClrTx/>
              <a:buFont typeface="Arial" panose="020B0604020202020204" pitchFamily="34" charset="0"/>
              <a:buChar char="-"/>
              <a:defRPr sz="2000">
                <a:solidFill>
                  <a:schemeClr val="tx1"/>
                </a:solidFill>
                <a:latin typeface="メイリオ" panose="020B0604030504040204" pitchFamily="50" charset="-128"/>
                <a:ea typeface="メイリオ" panose="020B0604030504040204" pitchFamily="50" charset="-128"/>
                <a:cs typeface="Arial" pitchFamily="34" charset="0"/>
              </a:defRPr>
            </a:lvl3pPr>
            <a:lvl4pPr marL="1147033" indent="-156606">
              <a:lnSpc>
                <a:spcPct val="90000"/>
              </a:lnSpc>
              <a:spcBef>
                <a:spcPts val="500"/>
              </a:spcBef>
              <a:buClrTx/>
              <a:buFont typeface="Arial" panose="020B0604020202020204" pitchFamily="34" charset="0"/>
              <a:buChar char="-"/>
              <a:defRPr sz="2000">
                <a:solidFill>
                  <a:schemeClr val="tx1"/>
                </a:solidFill>
                <a:latin typeface="メイリオ" panose="020B0604030504040204" pitchFamily="50" charset="-128"/>
                <a:ea typeface="メイリオ" panose="020B0604030504040204" pitchFamily="50" charset="-128"/>
                <a:cs typeface="Arial" pitchFamily="34" charset="0"/>
              </a:defRPr>
            </a:lvl4pPr>
            <a:lvl5pPr marL="1445431" indent="-150258">
              <a:lnSpc>
                <a:spcPct val="90000"/>
              </a:lnSpc>
              <a:spcBef>
                <a:spcPts val="500"/>
              </a:spcBef>
              <a:buClrTx/>
              <a:buFont typeface="Arial" panose="020B0604020202020204" pitchFamily="34" charset="0"/>
              <a:buChar char="-"/>
              <a:defRPr sz="2000">
                <a:solidFill>
                  <a:schemeClr val="tx1"/>
                </a:solidFill>
                <a:latin typeface="メイリオ" panose="020B0604030504040204" pitchFamily="50" charset="-128"/>
                <a:ea typeface="メイリオ" panose="020B0604030504040204" pitchFamily="50" charset="-128"/>
                <a:cs typeface="Arial" pitchFamily="34" charset="0"/>
              </a:defRPr>
            </a:lvl5pPr>
            <a:lvl6pPr>
              <a:defRPr sz="2400"/>
            </a:lvl6pPr>
            <a:lvl7pPr>
              <a:defRPr sz="2400"/>
            </a:lvl7pPr>
            <a:lvl8pPr>
              <a:defRPr sz="2400"/>
            </a:lvl8pPr>
            <a:lvl9pPr>
              <a:defRPr sz="2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7" name="Rectangle 66"/>
          <p:cNvSpPr/>
          <p:nvPr userDrawn="1"/>
        </p:nvSpPr>
        <p:spPr bwMode="gray">
          <a:xfrm>
            <a:off x="11751760" y="6395767"/>
            <a:ext cx="443416" cy="322249"/>
          </a:xfrm>
          <a:prstGeom prst="rect">
            <a:avLst/>
          </a:prstGeom>
          <a:solidFill>
            <a:schemeClr val="tx1"/>
          </a:solidFill>
          <a:ln>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87"/>
            <a:endParaRPr lang="en-US" sz="2400">
              <a:solidFill>
                <a:prstClr val="white"/>
              </a:solidFill>
              <a:latin typeface="メイリオ" panose="020B0604030504040204" pitchFamily="50" charset="-128"/>
              <a:ea typeface="メイリオ" panose="020B0604030504040204" pitchFamily="50" charset="-128"/>
            </a:endParaRPr>
          </a:p>
        </p:txBody>
      </p:sp>
      <p:sp>
        <p:nvSpPr>
          <p:cNvPr id="68" name="TextBox slide number"/>
          <p:cNvSpPr txBox="1"/>
          <p:nvPr userDrawn="1"/>
        </p:nvSpPr>
        <p:spPr bwMode="white">
          <a:xfrm>
            <a:off x="11751760" y="6389311"/>
            <a:ext cx="450462" cy="246221"/>
          </a:xfrm>
          <a:prstGeom prst="rect">
            <a:avLst/>
          </a:prstGeom>
        </p:spPr>
        <p:txBody>
          <a:bodyPr vert="horz" lIns="0" tIns="0" rIns="0" bIns="0" rtlCol="0" anchor="b"/>
          <a:lstStyle>
            <a:defPPr>
              <a:defRPr lang="en-US"/>
            </a:defPPr>
            <a:lvl1pPr algn="ctr">
              <a:defRPr sz="1000">
                <a:solidFill>
                  <a:schemeClr val="bg1"/>
                </a:solidFill>
              </a:defRPr>
            </a:lvl1pPr>
          </a:lstStyle>
          <a:p>
            <a:pPr defTabSz="1218987"/>
            <a:fld id="{6EA5B71A-1B18-4E34-A48F-65DC4937AA99}" type="slidenum">
              <a:rPr lang="en-US" smtClean="0">
                <a:solidFill>
                  <a:prstClr val="white"/>
                </a:solidFill>
                <a:latin typeface="メイリオ" panose="020B0604030504040204" pitchFamily="50" charset="-128"/>
                <a:ea typeface="メイリオ" panose="020B0604030504040204" pitchFamily="50" charset="-128"/>
              </a:rPr>
              <a:pPr defTabSz="1218987"/>
              <a:t>‹#›</a:t>
            </a:fld>
            <a:endParaRPr lang="en-US" dirty="0">
              <a:solidFill>
                <a:prstClr val="white"/>
              </a:solidFill>
              <a:latin typeface="メイリオ" panose="020B0604030504040204" pitchFamily="50" charset="-128"/>
              <a:ea typeface="メイリオ" panose="020B0604030504040204" pitchFamily="50" charset="-128"/>
            </a:endParaRPr>
          </a:p>
        </p:txBody>
      </p:sp>
      <p:pic>
        <p:nvPicPr>
          <p:cNvPr id="69" name="Picture 68"/>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rot="16200000">
            <a:off x="11308127" y="5505410"/>
            <a:ext cx="1330737" cy="443416"/>
          </a:xfrm>
          <a:prstGeom prst="rect">
            <a:avLst/>
          </a:prstGeom>
        </p:spPr>
      </p:pic>
      <p:cxnSp>
        <p:nvCxnSpPr>
          <p:cNvPr id="70" name="Straight Connector 69"/>
          <p:cNvCxnSpPr/>
          <p:nvPr userDrawn="1"/>
        </p:nvCxnSpPr>
        <p:spPr>
          <a:xfrm>
            <a:off x="6923811" y="1908190"/>
            <a:ext cx="4554898"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6711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ontent w/Product - With Background">
    <p:bg>
      <p:bgPr>
        <a:solidFill>
          <a:schemeClr val="bg1"/>
        </a:solidFill>
        <a:effectLst/>
      </p:bgPr>
    </p:bg>
    <p:spTree>
      <p:nvGrpSpPr>
        <p:cNvPr id="1" name=""/>
        <p:cNvGrpSpPr/>
        <p:nvPr/>
      </p:nvGrpSpPr>
      <p:grpSpPr>
        <a:xfrm>
          <a:off x="0" y="0"/>
          <a:ext cx="0" cy="0"/>
          <a:chOff x="0" y="0"/>
          <a:chExt cx="0" cy="0"/>
        </a:xfrm>
      </p:grpSpPr>
      <p:sp>
        <p:nvSpPr>
          <p:cNvPr id="21" name="Rectangle 20"/>
          <p:cNvSpPr/>
          <p:nvPr userDrawn="1"/>
        </p:nvSpPr>
        <p:spPr>
          <a:xfrm>
            <a:off x="27" y="4639112"/>
            <a:ext cx="12192000" cy="2219160"/>
          </a:xfrm>
          <a:prstGeom prst="rect">
            <a:avLst/>
          </a:prstGeom>
          <a:gradFill flip="none" rotWithShape="1">
            <a:gsLst>
              <a:gs pos="0">
                <a:schemeClr val="tx2">
                  <a:alpha val="25000"/>
                </a:schemeClr>
              </a:gs>
              <a:gs pos="50000">
                <a:schemeClr val="bg1">
                  <a:alpha val="50000"/>
                </a:schemeClr>
              </a:gs>
              <a:gs pos="100000">
                <a:schemeClr val="tx2">
                  <a:alpha val="2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87"/>
            <a:endParaRPr lang="en-US" sz="2400">
              <a:solidFill>
                <a:prstClr val="white"/>
              </a:solidFill>
              <a:latin typeface="メイリオ" panose="020B0604030504040204" pitchFamily="50" charset="-128"/>
              <a:ea typeface="メイリオ" panose="020B0604030504040204" pitchFamily="50" charset="-128"/>
            </a:endParaRPr>
          </a:p>
        </p:txBody>
      </p:sp>
      <p:sp>
        <p:nvSpPr>
          <p:cNvPr id="48" name="Oval 47"/>
          <p:cNvSpPr/>
          <p:nvPr userDrawn="1"/>
        </p:nvSpPr>
        <p:spPr>
          <a:xfrm>
            <a:off x="5932562" y="0"/>
            <a:ext cx="6262614" cy="6858000"/>
          </a:xfrm>
          <a:prstGeom prst="ellipse">
            <a:avLst/>
          </a:prstGeom>
          <a:gradFill flip="none" rotWithShape="1">
            <a:gsLst>
              <a:gs pos="0">
                <a:srgbClr val="515151"/>
              </a:gs>
              <a:gs pos="56000">
                <a:schemeClr val="bg2">
                  <a:lumMod val="45000"/>
                  <a:lumOff val="55000"/>
                  <a:alpha val="71000"/>
                </a:schemeClr>
              </a:gs>
              <a:gs pos="100000">
                <a:schemeClr val="bg2">
                  <a:lumMod val="30000"/>
                  <a:lumOff val="70000"/>
                  <a:alpha val="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1218987"/>
            <a:endParaRPr lang="en-US" sz="2400" dirty="0">
              <a:solidFill>
                <a:prstClr val="white"/>
              </a:solidFill>
              <a:latin typeface="メイリオ" panose="020B0604030504040204" pitchFamily="50" charset="-128"/>
              <a:ea typeface="メイリオ" panose="020B0604030504040204" pitchFamily="50" charset="-128"/>
            </a:endParaRPr>
          </a:p>
        </p:txBody>
      </p:sp>
      <p:sp>
        <p:nvSpPr>
          <p:cNvPr id="20" name="Footer Placeholder 19"/>
          <p:cNvSpPr>
            <a:spLocks noGrp="1"/>
          </p:cNvSpPr>
          <p:nvPr>
            <p:ph type="ftr" sz="quarter" idx="13"/>
          </p:nvPr>
        </p:nvSpPr>
        <p:spPr>
          <a:xfrm>
            <a:off x="548783" y="6397061"/>
            <a:ext cx="2413972" cy="307777"/>
          </a:xfrm>
        </p:spPr>
        <p:txBody>
          <a:bodyPr/>
          <a:lstStyle>
            <a:lvl1pPr>
              <a:defRPr>
                <a:latin typeface="メイリオ" panose="020B0604030504040204" pitchFamily="50" charset="-128"/>
                <a:ea typeface="メイリオ" panose="020B0604030504040204" pitchFamily="50" charset="-128"/>
              </a:defRPr>
            </a:lvl1pPr>
          </a:lstStyle>
          <a:p>
            <a:r>
              <a:rPr lang="en-US" sz="1000">
                <a:solidFill>
                  <a:srgbClr val="939598"/>
                </a:solidFill>
                <a:cs typeface="Arial" pitchFamily="34" charset="0"/>
              </a:rPr>
              <a:t>2015 Lenovo Internal. All rights reserved.</a:t>
            </a:r>
            <a:endParaRPr lang="en-US" sz="1000" dirty="0">
              <a:solidFill>
                <a:srgbClr val="939598"/>
              </a:solidFill>
              <a:cs typeface="Arial" pitchFamily="34" charset="0"/>
            </a:endParaRPr>
          </a:p>
        </p:txBody>
      </p:sp>
      <p:sp>
        <p:nvSpPr>
          <p:cNvPr id="50" name="Rectangle 49"/>
          <p:cNvSpPr/>
          <p:nvPr userDrawn="1"/>
        </p:nvSpPr>
        <p:spPr bwMode="white">
          <a:xfrm>
            <a:off x="6802622" y="840981"/>
            <a:ext cx="4816540" cy="60170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87"/>
            <a:endParaRPr lang="en-US" sz="2400">
              <a:solidFill>
                <a:prstClr val="white"/>
              </a:solidFill>
              <a:latin typeface="メイリオ" panose="020B0604030504040204" pitchFamily="50" charset="-128"/>
              <a:ea typeface="メイリオ" panose="020B0604030504040204" pitchFamily="50" charset="-128"/>
            </a:endParaRPr>
          </a:p>
        </p:txBody>
      </p:sp>
      <p:grpSp>
        <p:nvGrpSpPr>
          <p:cNvPr id="51" name="Group 28"/>
          <p:cNvGrpSpPr>
            <a:grpSpLocks noChangeAspect="1"/>
          </p:cNvGrpSpPr>
          <p:nvPr userDrawn="1"/>
        </p:nvGrpSpPr>
        <p:grpSpPr bwMode="gray">
          <a:xfrm>
            <a:off x="6990157" y="6341251"/>
            <a:ext cx="4417702" cy="289610"/>
            <a:chOff x="-1225" y="1829"/>
            <a:chExt cx="10126" cy="664"/>
          </a:xfrm>
        </p:grpSpPr>
        <p:sp>
          <p:nvSpPr>
            <p:cNvPr id="52" name="Oval 29"/>
            <p:cNvSpPr>
              <a:spLocks noChangeArrowheads="1"/>
            </p:cNvSpPr>
            <p:nvPr userDrawn="1"/>
          </p:nvSpPr>
          <p:spPr bwMode="gray">
            <a:xfrm>
              <a:off x="356" y="2283"/>
              <a:ext cx="87" cy="88"/>
            </a:xfrm>
            <a:prstGeom prst="ellipse">
              <a:avLst/>
            </a:prstGeom>
            <a:solidFill>
              <a:srgbClr val="8D8F8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000000"/>
                </a:solidFill>
                <a:latin typeface="メイリオ" panose="020B0604030504040204" pitchFamily="50" charset="-128"/>
                <a:ea typeface="メイリオ" panose="020B0604030504040204" pitchFamily="50" charset="-128"/>
              </a:endParaRPr>
            </a:p>
          </p:txBody>
        </p:sp>
        <p:sp>
          <p:nvSpPr>
            <p:cNvPr id="53" name="Oval 30"/>
            <p:cNvSpPr>
              <a:spLocks noChangeArrowheads="1"/>
            </p:cNvSpPr>
            <p:nvPr userDrawn="1"/>
          </p:nvSpPr>
          <p:spPr bwMode="gray">
            <a:xfrm>
              <a:off x="500" y="2283"/>
              <a:ext cx="83" cy="88"/>
            </a:xfrm>
            <a:prstGeom prst="ellipse">
              <a:avLst/>
            </a:prstGeom>
            <a:solidFill>
              <a:srgbClr val="8D8F8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000000"/>
                </a:solidFill>
                <a:latin typeface="メイリオ" panose="020B0604030504040204" pitchFamily="50" charset="-128"/>
                <a:ea typeface="メイリオ" panose="020B0604030504040204" pitchFamily="50" charset="-128"/>
              </a:endParaRPr>
            </a:p>
          </p:txBody>
        </p:sp>
        <p:sp>
          <p:nvSpPr>
            <p:cNvPr id="54" name="Oval 31"/>
            <p:cNvSpPr>
              <a:spLocks noChangeArrowheads="1"/>
            </p:cNvSpPr>
            <p:nvPr userDrawn="1"/>
          </p:nvSpPr>
          <p:spPr bwMode="gray">
            <a:xfrm>
              <a:off x="640" y="2283"/>
              <a:ext cx="87" cy="88"/>
            </a:xfrm>
            <a:prstGeom prst="ellipse">
              <a:avLst/>
            </a:prstGeom>
            <a:solidFill>
              <a:srgbClr val="8D8F8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000000"/>
                </a:solidFill>
                <a:latin typeface="メイリオ" panose="020B0604030504040204" pitchFamily="50" charset="-128"/>
                <a:ea typeface="メイリオ" panose="020B0604030504040204" pitchFamily="50" charset="-128"/>
              </a:endParaRPr>
            </a:p>
          </p:txBody>
        </p:sp>
        <p:sp>
          <p:nvSpPr>
            <p:cNvPr id="55" name="Freeform 32"/>
            <p:cNvSpPr>
              <a:spLocks/>
            </p:cNvSpPr>
            <p:nvPr userDrawn="1"/>
          </p:nvSpPr>
          <p:spPr bwMode="gray">
            <a:xfrm>
              <a:off x="8520" y="2152"/>
              <a:ext cx="274" cy="315"/>
            </a:xfrm>
            <a:custGeom>
              <a:avLst/>
              <a:gdLst>
                <a:gd name="T0" fmla="*/ 102 w 116"/>
                <a:gd name="T1" fmla="*/ 114 h 132"/>
                <a:gd name="T2" fmla="*/ 93 w 116"/>
                <a:gd name="T3" fmla="*/ 130 h 132"/>
                <a:gd name="T4" fmla="*/ 73 w 116"/>
                <a:gd name="T5" fmla="*/ 131 h 132"/>
                <a:gd name="T6" fmla="*/ 53 w 116"/>
                <a:gd name="T7" fmla="*/ 129 h 132"/>
                <a:gd name="T8" fmla="*/ 43 w 116"/>
                <a:gd name="T9" fmla="*/ 128 h 132"/>
                <a:gd name="T10" fmla="*/ 34 w 116"/>
                <a:gd name="T11" fmla="*/ 125 h 132"/>
                <a:gd name="T12" fmla="*/ 17 w 116"/>
                <a:gd name="T13" fmla="*/ 126 h 132"/>
                <a:gd name="T14" fmla="*/ 0 w 116"/>
                <a:gd name="T15" fmla="*/ 128 h 132"/>
                <a:gd name="T16" fmla="*/ 0 w 116"/>
                <a:gd name="T17" fmla="*/ 70 h 132"/>
                <a:gd name="T18" fmla="*/ 20 w 116"/>
                <a:gd name="T19" fmla="*/ 70 h 132"/>
                <a:gd name="T20" fmla="*/ 29 w 116"/>
                <a:gd name="T21" fmla="*/ 58 h 132"/>
                <a:gd name="T22" fmla="*/ 36 w 116"/>
                <a:gd name="T23" fmla="*/ 45 h 132"/>
                <a:gd name="T24" fmla="*/ 44 w 116"/>
                <a:gd name="T25" fmla="*/ 37 h 132"/>
                <a:gd name="T26" fmla="*/ 51 w 116"/>
                <a:gd name="T27" fmla="*/ 15 h 132"/>
                <a:gd name="T28" fmla="*/ 52 w 116"/>
                <a:gd name="T29" fmla="*/ 0 h 132"/>
                <a:gd name="T30" fmla="*/ 66 w 116"/>
                <a:gd name="T31" fmla="*/ 36 h 132"/>
                <a:gd name="T32" fmla="*/ 67 w 116"/>
                <a:gd name="T33" fmla="*/ 50 h 132"/>
                <a:gd name="T34" fmla="*/ 84 w 116"/>
                <a:gd name="T35" fmla="*/ 50 h 132"/>
                <a:gd name="T36" fmla="*/ 108 w 116"/>
                <a:gd name="T37" fmla="*/ 57 h 132"/>
                <a:gd name="T38" fmla="*/ 114 w 116"/>
                <a:gd name="T39" fmla="*/ 64 h 132"/>
                <a:gd name="T40" fmla="*/ 112 w 116"/>
                <a:gd name="T41" fmla="*/ 73 h 132"/>
                <a:gd name="T42" fmla="*/ 115 w 116"/>
                <a:gd name="T43" fmla="*/ 84 h 132"/>
                <a:gd name="T44" fmla="*/ 111 w 116"/>
                <a:gd name="T45" fmla="*/ 94 h 132"/>
                <a:gd name="T46" fmla="*/ 112 w 116"/>
                <a:gd name="T47" fmla="*/ 102 h 132"/>
                <a:gd name="T48" fmla="*/ 102 w 116"/>
                <a:gd name="T49" fmla="*/ 114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6" h="132">
                  <a:moveTo>
                    <a:pt x="102" y="114"/>
                  </a:moveTo>
                  <a:cubicBezTo>
                    <a:pt x="103" y="121"/>
                    <a:pt x="99" y="128"/>
                    <a:pt x="93" y="130"/>
                  </a:cubicBezTo>
                  <a:cubicBezTo>
                    <a:pt x="88" y="132"/>
                    <a:pt x="79" y="131"/>
                    <a:pt x="73" y="131"/>
                  </a:cubicBezTo>
                  <a:cubicBezTo>
                    <a:pt x="66" y="131"/>
                    <a:pt x="60" y="130"/>
                    <a:pt x="53" y="129"/>
                  </a:cubicBezTo>
                  <a:cubicBezTo>
                    <a:pt x="49" y="129"/>
                    <a:pt x="46" y="129"/>
                    <a:pt x="43" y="128"/>
                  </a:cubicBezTo>
                  <a:cubicBezTo>
                    <a:pt x="40" y="127"/>
                    <a:pt x="37" y="126"/>
                    <a:pt x="34" y="125"/>
                  </a:cubicBezTo>
                  <a:cubicBezTo>
                    <a:pt x="28" y="125"/>
                    <a:pt x="22" y="126"/>
                    <a:pt x="17" y="126"/>
                  </a:cubicBezTo>
                  <a:cubicBezTo>
                    <a:pt x="11" y="127"/>
                    <a:pt x="6" y="127"/>
                    <a:pt x="0" y="128"/>
                  </a:cubicBezTo>
                  <a:cubicBezTo>
                    <a:pt x="0" y="108"/>
                    <a:pt x="0" y="89"/>
                    <a:pt x="0" y="70"/>
                  </a:cubicBezTo>
                  <a:cubicBezTo>
                    <a:pt x="6" y="69"/>
                    <a:pt x="14" y="71"/>
                    <a:pt x="20" y="70"/>
                  </a:cubicBezTo>
                  <a:cubicBezTo>
                    <a:pt x="24" y="69"/>
                    <a:pt x="27" y="62"/>
                    <a:pt x="29" y="58"/>
                  </a:cubicBezTo>
                  <a:cubicBezTo>
                    <a:pt x="32" y="54"/>
                    <a:pt x="34" y="49"/>
                    <a:pt x="36" y="45"/>
                  </a:cubicBezTo>
                  <a:cubicBezTo>
                    <a:pt x="38" y="42"/>
                    <a:pt x="42" y="40"/>
                    <a:pt x="44" y="37"/>
                  </a:cubicBezTo>
                  <a:cubicBezTo>
                    <a:pt x="47" y="31"/>
                    <a:pt x="50" y="23"/>
                    <a:pt x="51" y="15"/>
                  </a:cubicBezTo>
                  <a:cubicBezTo>
                    <a:pt x="51" y="10"/>
                    <a:pt x="50" y="5"/>
                    <a:pt x="52" y="0"/>
                  </a:cubicBezTo>
                  <a:cubicBezTo>
                    <a:pt x="68" y="0"/>
                    <a:pt x="68" y="19"/>
                    <a:pt x="66" y="36"/>
                  </a:cubicBezTo>
                  <a:cubicBezTo>
                    <a:pt x="66" y="40"/>
                    <a:pt x="64" y="47"/>
                    <a:pt x="67" y="50"/>
                  </a:cubicBezTo>
                  <a:cubicBezTo>
                    <a:pt x="70" y="51"/>
                    <a:pt x="79" y="50"/>
                    <a:pt x="84" y="50"/>
                  </a:cubicBezTo>
                  <a:cubicBezTo>
                    <a:pt x="96" y="50"/>
                    <a:pt x="102" y="52"/>
                    <a:pt x="108" y="57"/>
                  </a:cubicBezTo>
                  <a:cubicBezTo>
                    <a:pt x="110" y="58"/>
                    <a:pt x="114" y="61"/>
                    <a:pt x="114" y="64"/>
                  </a:cubicBezTo>
                  <a:cubicBezTo>
                    <a:pt x="115" y="67"/>
                    <a:pt x="112" y="70"/>
                    <a:pt x="112" y="73"/>
                  </a:cubicBezTo>
                  <a:cubicBezTo>
                    <a:pt x="112" y="77"/>
                    <a:pt x="116" y="81"/>
                    <a:pt x="115" y="84"/>
                  </a:cubicBezTo>
                  <a:cubicBezTo>
                    <a:pt x="115" y="87"/>
                    <a:pt x="111" y="90"/>
                    <a:pt x="111" y="94"/>
                  </a:cubicBezTo>
                  <a:cubicBezTo>
                    <a:pt x="110" y="96"/>
                    <a:pt x="112" y="99"/>
                    <a:pt x="112" y="102"/>
                  </a:cubicBezTo>
                  <a:cubicBezTo>
                    <a:pt x="111" y="108"/>
                    <a:pt x="104" y="109"/>
                    <a:pt x="102" y="114"/>
                  </a:cubicBezTo>
                </a:path>
              </a:pathLst>
            </a:custGeom>
            <a:solidFill>
              <a:srgbClr val="8D8F8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000000"/>
                </a:solidFill>
                <a:latin typeface="メイリオ" panose="020B0604030504040204" pitchFamily="50" charset="-128"/>
                <a:ea typeface="メイリオ" panose="020B0604030504040204" pitchFamily="50" charset="-128"/>
              </a:endParaRPr>
            </a:p>
          </p:txBody>
        </p:sp>
        <p:sp>
          <p:nvSpPr>
            <p:cNvPr id="56" name="Freeform 33"/>
            <p:cNvSpPr>
              <a:spLocks/>
            </p:cNvSpPr>
            <p:nvPr userDrawn="1"/>
          </p:nvSpPr>
          <p:spPr bwMode="gray">
            <a:xfrm>
              <a:off x="-1136" y="2183"/>
              <a:ext cx="272" cy="286"/>
            </a:xfrm>
            <a:custGeom>
              <a:avLst/>
              <a:gdLst>
                <a:gd name="T0" fmla="*/ 154 w 272"/>
                <a:gd name="T1" fmla="*/ 0 h 286"/>
                <a:gd name="T2" fmla="*/ 154 w 272"/>
                <a:gd name="T3" fmla="*/ 126 h 286"/>
                <a:gd name="T4" fmla="*/ 272 w 272"/>
                <a:gd name="T5" fmla="*/ 126 h 286"/>
                <a:gd name="T6" fmla="*/ 272 w 272"/>
                <a:gd name="T7" fmla="*/ 160 h 286"/>
                <a:gd name="T8" fmla="*/ 154 w 272"/>
                <a:gd name="T9" fmla="*/ 160 h 286"/>
                <a:gd name="T10" fmla="*/ 154 w 272"/>
                <a:gd name="T11" fmla="*/ 286 h 286"/>
                <a:gd name="T12" fmla="*/ 119 w 272"/>
                <a:gd name="T13" fmla="*/ 286 h 286"/>
                <a:gd name="T14" fmla="*/ 119 w 272"/>
                <a:gd name="T15" fmla="*/ 160 h 286"/>
                <a:gd name="T16" fmla="*/ 0 w 272"/>
                <a:gd name="T17" fmla="*/ 160 h 286"/>
                <a:gd name="T18" fmla="*/ 0 w 272"/>
                <a:gd name="T19" fmla="*/ 126 h 286"/>
                <a:gd name="T20" fmla="*/ 119 w 272"/>
                <a:gd name="T21" fmla="*/ 126 h 286"/>
                <a:gd name="T22" fmla="*/ 119 w 272"/>
                <a:gd name="T23" fmla="*/ 0 h 286"/>
                <a:gd name="T24" fmla="*/ 154 w 272"/>
                <a:gd name="T25" fmla="*/ 0 h 286"/>
                <a:gd name="T26" fmla="*/ 154 w 272"/>
                <a:gd name="T27" fmla="*/ 0 h 286"/>
                <a:gd name="T28" fmla="*/ 154 w 272"/>
                <a:gd name="T29" fmla="*/ 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2" h="286">
                  <a:moveTo>
                    <a:pt x="154" y="0"/>
                  </a:moveTo>
                  <a:lnTo>
                    <a:pt x="154" y="126"/>
                  </a:lnTo>
                  <a:lnTo>
                    <a:pt x="272" y="126"/>
                  </a:lnTo>
                  <a:lnTo>
                    <a:pt x="272" y="160"/>
                  </a:lnTo>
                  <a:lnTo>
                    <a:pt x="154" y="160"/>
                  </a:lnTo>
                  <a:lnTo>
                    <a:pt x="154" y="286"/>
                  </a:lnTo>
                  <a:lnTo>
                    <a:pt x="119" y="286"/>
                  </a:lnTo>
                  <a:lnTo>
                    <a:pt x="119" y="160"/>
                  </a:lnTo>
                  <a:lnTo>
                    <a:pt x="0" y="160"/>
                  </a:lnTo>
                  <a:lnTo>
                    <a:pt x="0" y="126"/>
                  </a:lnTo>
                  <a:lnTo>
                    <a:pt x="119" y="126"/>
                  </a:lnTo>
                  <a:lnTo>
                    <a:pt x="119" y="0"/>
                  </a:lnTo>
                  <a:lnTo>
                    <a:pt x="154" y="0"/>
                  </a:lnTo>
                  <a:lnTo>
                    <a:pt x="154" y="0"/>
                  </a:lnTo>
                  <a:lnTo>
                    <a:pt x="154" y="0"/>
                  </a:lnTo>
                  <a:close/>
                </a:path>
              </a:pathLst>
            </a:custGeom>
            <a:solidFill>
              <a:srgbClr val="8D8F8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000000"/>
                </a:solidFill>
                <a:latin typeface="メイリオ" panose="020B0604030504040204" pitchFamily="50" charset="-128"/>
                <a:ea typeface="メイリオ" panose="020B0604030504040204" pitchFamily="50" charset="-128"/>
              </a:endParaRPr>
            </a:p>
          </p:txBody>
        </p:sp>
        <p:sp>
          <p:nvSpPr>
            <p:cNvPr id="57" name="Freeform 34"/>
            <p:cNvSpPr>
              <a:spLocks/>
            </p:cNvSpPr>
            <p:nvPr userDrawn="1"/>
          </p:nvSpPr>
          <p:spPr bwMode="gray">
            <a:xfrm>
              <a:off x="-1136" y="2183"/>
              <a:ext cx="272" cy="286"/>
            </a:xfrm>
            <a:custGeom>
              <a:avLst/>
              <a:gdLst>
                <a:gd name="T0" fmla="*/ 154 w 272"/>
                <a:gd name="T1" fmla="*/ 0 h 286"/>
                <a:gd name="T2" fmla="*/ 154 w 272"/>
                <a:gd name="T3" fmla="*/ 126 h 286"/>
                <a:gd name="T4" fmla="*/ 272 w 272"/>
                <a:gd name="T5" fmla="*/ 126 h 286"/>
                <a:gd name="T6" fmla="*/ 272 w 272"/>
                <a:gd name="T7" fmla="*/ 160 h 286"/>
                <a:gd name="T8" fmla="*/ 154 w 272"/>
                <a:gd name="T9" fmla="*/ 160 h 286"/>
                <a:gd name="T10" fmla="*/ 154 w 272"/>
                <a:gd name="T11" fmla="*/ 286 h 286"/>
                <a:gd name="T12" fmla="*/ 119 w 272"/>
                <a:gd name="T13" fmla="*/ 286 h 286"/>
                <a:gd name="T14" fmla="*/ 119 w 272"/>
                <a:gd name="T15" fmla="*/ 160 h 286"/>
                <a:gd name="T16" fmla="*/ 0 w 272"/>
                <a:gd name="T17" fmla="*/ 160 h 286"/>
                <a:gd name="T18" fmla="*/ 0 w 272"/>
                <a:gd name="T19" fmla="*/ 126 h 286"/>
                <a:gd name="T20" fmla="*/ 119 w 272"/>
                <a:gd name="T21" fmla="*/ 126 h 286"/>
                <a:gd name="T22" fmla="*/ 119 w 272"/>
                <a:gd name="T23" fmla="*/ 0 h 286"/>
                <a:gd name="T24" fmla="*/ 154 w 272"/>
                <a:gd name="T25" fmla="*/ 0 h 286"/>
                <a:gd name="T26" fmla="*/ 154 w 272"/>
                <a:gd name="T27" fmla="*/ 0 h 286"/>
                <a:gd name="T28" fmla="*/ 154 w 272"/>
                <a:gd name="T29" fmla="*/ 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2" h="286">
                  <a:moveTo>
                    <a:pt x="154" y="0"/>
                  </a:moveTo>
                  <a:lnTo>
                    <a:pt x="154" y="126"/>
                  </a:lnTo>
                  <a:lnTo>
                    <a:pt x="272" y="126"/>
                  </a:lnTo>
                  <a:lnTo>
                    <a:pt x="272" y="160"/>
                  </a:lnTo>
                  <a:lnTo>
                    <a:pt x="154" y="160"/>
                  </a:lnTo>
                  <a:lnTo>
                    <a:pt x="154" y="286"/>
                  </a:lnTo>
                  <a:lnTo>
                    <a:pt x="119" y="286"/>
                  </a:lnTo>
                  <a:lnTo>
                    <a:pt x="119" y="160"/>
                  </a:lnTo>
                  <a:lnTo>
                    <a:pt x="0" y="160"/>
                  </a:lnTo>
                  <a:lnTo>
                    <a:pt x="0" y="126"/>
                  </a:lnTo>
                  <a:lnTo>
                    <a:pt x="119" y="126"/>
                  </a:lnTo>
                  <a:lnTo>
                    <a:pt x="119" y="0"/>
                  </a:lnTo>
                  <a:lnTo>
                    <a:pt x="154" y="0"/>
                  </a:lnTo>
                  <a:lnTo>
                    <a:pt x="154" y="0"/>
                  </a:lnTo>
                  <a:lnTo>
                    <a:pt x="154" y="0"/>
                  </a:lnTo>
                  <a:close/>
                </a:path>
              </a:pathLst>
            </a:custGeom>
            <a:solidFill>
              <a:srgbClr val="8D8F8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000000"/>
                </a:solidFill>
                <a:latin typeface="メイリオ" panose="020B0604030504040204" pitchFamily="50" charset="-128"/>
                <a:ea typeface="メイリオ" panose="020B0604030504040204" pitchFamily="50" charset="-128"/>
              </a:endParaRPr>
            </a:p>
          </p:txBody>
        </p:sp>
        <p:sp>
          <p:nvSpPr>
            <p:cNvPr id="58" name="Freeform 35"/>
            <p:cNvSpPr>
              <a:spLocks/>
            </p:cNvSpPr>
            <p:nvPr userDrawn="1"/>
          </p:nvSpPr>
          <p:spPr bwMode="gray">
            <a:xfrm>
              <a:off x="-441" y="2159"/>
              <a:ext cx="350" cy="334"/>
            </a:xfrm>
            <a:custGeom>
              <a:avLst/>
              <a:gdLst>
                <a:gd name="T0" fmla="*/ 126 w 148"/>
                <a:gd name="T1" fmla="*/ 97 h 140"/>
                <a:gd name="T2" fmla="*/ 111 w 148"/>
                <a:gd name="T3" fmla="*/ 104 h 140"/>
                <a:gd name="T4" fmla="*/ 43 w 148"/>
                <a:gd name="T5" fmla="*/ 72 h 140"/>
                <a:gd name="T6" fmla="*/ 43 w 148"/>
                <a:gd name="T7" fmla="*/ 71 h 140"/>
                <a:gd name="T8" fmla="*/ 113 w 148"/>
                <a:gd name="T9" fmla="*/ 39 h 140"/>
                <a:gd name="T10" fmla="*/ 126 w 148"/>
                <a:gd name="T11" fmla="*/ 43 h 140"/>
                <a:gd name="T12" fmla="*/ 148 w 148"/>
                <a:gd name="T13" fmla="*/ 21 h 140"/>
                <a:gd name="T14" fmla="*/ 126 w 148"/>
                <a:gd name="T15" fmla="*/ 0 h 140"/>
                <a:gd name="T16" fmla="*/ 105 w 148"/>
                <a:gd name="T17" fmla="*/ 21 h 140"/>
                <a:gd name="T18" fmla="*/ 105 w 148"/>
                <a:gd name="T19" fmla="*/ 26 h 140"/>
                <a:gd name="T20" fmla="*/ 39 w 148"/>
                <a:gd name="T21" fmla="*/ 57 h 140"/>
                <a:gd name="T22" fmla="*/ 22 w 148"/>
                <a:gd name="T23" fmla="*/ 49 h 140"/>
                <a:gd name="T24" fmla="*/ 0 w 148"/>
                <a:gd name="T25" fmla="*/ 70 h 140"/>
                <a:gd name="T26" fmla="*/ 22 w 148"/>
                <a:gd name="T27" fmla="*/ 92 h 140"/>
                <a:gd name="T28" fmla="*/ 37 w 148"/>
                <a:gd name="T29" fmla="*/ 85 h 140"/>
                <a:gd name="T30" fmla="*/ 105 w 148"/>
                <a:gd name="T31" fmla="*/ 117 h 140"/>
                <a:gd name="T32" fmla="*/ 105 w 148"/>
                <a:gd name="T33" fmla="*/ 119 h 140"/>
                <a:gd name="T34" fmla="*/ 126 w 148"/>
                <a:gd name="T35" fmla="*/ 140 h 140"/>
                <a:gd name="T36" fmla="*/ 148 w 148"/>
                <a:gd name="T37" fmla="*/ 119 h 140"/>
                <a:gd name="T38" fmla="*/ 126 w 148"/>
                <a:gd name="T39" fmla="*/ 97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8" h="140">
                  <a:moveTo>
                    <a:pt x="126" y="97"/>
                  </a:moveTo>
                  <a:cubicBezTo>
                    <a:pt x="120" y="97"/>
                    <a:pt x="115" y="100"/>
                    <a:pt x="111" y="104"/>
                  </a:cubicBezTo>
                  <a:cubicBezTo>
                    <a:pt x="43" y="72"/>
                    <a:pt x="43" y="72"/>
                    <a:pt x="43" y="72"/>
                  </a:cubicBezTo>
                  <a:cubicBezTo>
                    <a:pt x="43" y="72"/>
                    <a:pt x="43" y="71"/>
                    <a:pt x="43" y="71"/>
                  </a:cubicBezTo>
                  <a:cubicBezTo>
                    <a:pt x="113" y="39"/>
                    <a:pt x="113" y="39"/>
                    <a:pt x="113" y="39"/>
                  </a:cubicBezTo>
                  <a:cubicBezTo>
                    <a:pt x="117" y="41"/>
                    <a:pt x="121" y="43"/>
                    <a:pt x="126" y="43"/>
                  </a:cubicBezTo>
                  <a:cubicBezTo>
                    <a:pt x="138" y="43"/>
                    <a:pt x="148" y="33"/>
                    <a:pt x="148" y="21"/>
                  </a:cubicBezTo>
                  <a:cubicBezTo>
                    <a:pt x="148" y="9"/>
                    <a:pt x="138" y="0"/>
                    <a:pt x="126" y="0"/>
                  </a:cubicBezTo>
                  <a:cubicBezTo>
                    <a:pt x="114" y="0"/>
                    <a:pt x="105" y="9"/>
                    <a:pt x="105" y="21"/>
                  </a:cubicBezTo>
                  <a:cubicBezTo>
                    <a:pt x="105" y="23"/>
                    <a:pt x="105" y="24"/>
                    <a:pt x="105" y="26"/>
                  </a:cubicBezTo>
                  <a:cubicBezTo>
                    <a:pt x="39" y="57"/>
                    <a:pt x="39" y="57"/>
                    <a:pt x="39" y="57"/>
                  </a:cubicBezTo>
                  <a:cubicBezTo>
                    <a:pt x="35" y="52"/>
                    <a:pt x="29" y="49"/>
                    <a:pt x="22" y="49"/>
                  </a:cubicBezTo>
                  <a:cubicBezTo>
                    <a:pt x="10" y="49"/>
                    <a:pt x="0" y="58"/>
                    <a:pt x="0" y="70"/>
                  </a:cubicBezTo>
                  <a:cubicBezTo>
                    <a:pt x="0" y="82"/>
                    <a:pt x="10" y="92"/>
                    <a:pt x="22" y="92"/>
                  </a:cubicBezTo>
                  <a:cubicBezTo>
                    <a:pt x="28" y="92"/>
                    <a:pt x="33" y="89"/>
                    <a:pt x="37" y="85"/>
                  </a:cubicBezTo>
                  <a:cubicBezTo>
                    <a:pt x="105" y="117"/>
                    <a:pt x="105" y="117"/>
                    <a:pt x="105" y="117"/>
                  </a:cubicBezTo>
                  <a:cubicBezTo>
                    <a:pt x="105" y="118"/>
                    <a:pt x="105" y="118"/>
                    <a:pt x="105" y="119"/>
                  </a:cubicBezTo>
                  <a:cubicBezTo>
                    <a:pt x="105" y="131"/>
                    <a:pt x="114" y="140"/>
                    <a:pt x="126" y="140"/>
                  </a:cubicBezTo>
                  <a:cubicBezTo>
                    <a:pt x="138" y="140"/>
                    <a:pt x="148" y="131"/>
                    <a:pt x="148" y="119"/>
                  </a:cubicBezTo>
                  <a:cubicBezTo>
                    <a:pt x="148" y="107"/>
                    <a:pt x="138" y="97"/>
                    <a:pt x="126" y="97"/>
                  </a:cubicBezTo>
                </a:path>
              </a:pathLst>
            </a:custGeom>
            <a:solidFill>
              <a:srgbClr val="8D8F8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000000"/>
                </a:solidFill>
                <a:latin typeface="メイリオ" panose="020B0604030504040204" pitchFamily="50" charset="-128"/>
                <a:ea typeface="メイリオ" panose="020B0604030504040204" pitchFamily="50" charset="-128"/>
              </a:endParaRPr>
            </a:p>
          </p:txBody>
        </p:sp>
        <p:sp>
          <p:nvSpPr>
            <p:cNvPr id="59" name="Freeform 36"/>
            <p:cNvSpPr>
              <a:spLocks/>
            </p:cNvSpPr>
            <p:nvPr userDrawn="1"/>
          </p:nvSpPr>
          <p:spPr bwMode="gray">
            <a:xfrm>
              <a:off x="-1225" y="1829"/>
              <a:ext cx="1862" cy="132"/>
            </a:xfrm>
            <a:custGeom>
              <a:avLst/>
              <a:gdLst>
                <a:gd name="T0" fmla="*/ 0 w 1862"/>
                <a:gd name="T1" fmla="*/ 0 h 132"/>
                <a:gd name="T2" fmla="*/ 1862 w 1862"/>
                <a:gd name="T3" fmla="*/ 0 h 132"/>
                <a:gd name="T4" fmla="*/ 1862 w 1862"/>
                <a:gd name="T5" fmla="*/ 132 h 132"/>
                <a:gd name="T6" fmla="*/ 0 w 1862"/>
                <a:gd name="T7" fmla="*/ 132 h 132"/>
                <a:gd name="T8" fmla="*/ 0 w 1862"/>
                <a:gd name="T9" fmla="*/ 0 h 132"/>
                <a:gd name="T10" fmla="*/ 0 w 1862"/>
                <a:gd name="T11" fmla="*/ 0 h 132"/>
              </a:gdLst>
              <a:ahLst/>
              <a:cxnLst>
                <a:cxn ang="0">
                  <a:pos x="T0" y="T1"/>
                </a:cxn>
                <a:cxn ang="0">
                  <a:pos x="T2" y="T3"/>
                </a:cxn>
                <a:cxn ang="0">
                  <a:pos x="T4" y="T5"/>
                </a:cxn>
                <a:cxn ang="0">
                  <a:pos x="T6" y="T7"/>
                </a:cxn>
                <a:cxn ang="0">
                  <a:pos x="T8" y="T9"/>
                </a:cxn>
                <a:cxn ang="0">
                  <a:pos x="T10" y="T11"/>
                </a:cxn>
              </a:cxnLst>
              <a:rect l="0" t="0" r="r" b="b"/>
              <a:pathLst>
                <a:path w="1862" h="132">
                  <a:moveTo>
                    <a:pt x="0" y="0"/>
                  </a:moveTo>
                  <a:lnTo>
                    <a:pt x="1862" y="0"/>
                  </a:lnTo>
                  <a:lnTo>
                    <a:pt x="1862" y="132"/>
                  </a:lnTo>
                  <a:lnTo>
                    <a:pt x="0" y="132"/>
                  </a:lnTo>
                  <a:lnTo>
                    <a:pt x="0" y="0"/>
                  </a:lnTo>
                  <a:lnTo>
                    <a:pt x="0" y="0"/>
                  </a:lnTo>
                  <a:close/>
                </a:path>
              </a:pathLst>
            </a:custGeom>
            <a:solidFill>
              <a:srgbClr val="EE31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000000"/>
                </a:solidFill>
                <a:latin typeface="メイリオ" panose="020B0604030504040204" pitchFamily="50" charset="-128"/>
                <a:ea typeface="メイリオ" panose="020B0604030504040204" pitchFamily="50" charset="-128"/>
              </a:endParaRPr>
            </a:p>
          </p:txBody>
        </p:sp>
        <p:sp>
          <p:nvSpPr>
            <p:cNvPr id="60" name="Rectangle 37"/>
            <p:cNvSpPr>
              <a:spLocks noChangeArrowheads="1"/>
            </p:cNvSpPr>
            <p:nvPr userDrawn="1"/>
          </p:nvSpPr>
          <p:spPr bwMode="gray">
            <a:xfrm>
              <a:off x="-1225" y="1958"/>
              <a:ext cx="10126" cy="21"/>
            </a:xfrm>
            <a:prstGeom prst="rect">
              <a:avLst/>
            </a:prstGeom>
            <a:solidFill>
              <a:srgbClr val="8D8F8E"/>
            </a:solidFill>
            <a:ln w="9525">
              <a:noFill/>
              <a:miter lim="800000"/>
              <a:headEnd/>
              <a:tailEnd/>
            </a:ln>
          </p:spPr>
          <p:txBody>
            <a:bodyPr vert="horz" wrap="square" lIns="91440" tIns="45720" rIns="91440" bIns="45720" numCol="1" anchor="t" anchorCtr="0" compatLnSpc="1">
              <a:prstTxWarp prst="textNoShape">
                <a:avLst/>
              </a:prstTxWarp>
            </a:bodyPr>
            <a:lstStyle/>
            <a:p>
              <a:pPr defTabSz="1218987"/>
              <a:endParaRPr lang="en-US" sz="2400">
                <a:solidFill>
                  <a:srgbClr val="000000"/>
                </a:solidFill>
                <a:latin typeface="メイリオ" panose="020B0604030504040204" pitchFamily="50" charset="-128"/>
                <a:ea typeface="メイリオ" panose="020B0604030504040204" pitchFamily="50" charset="-128"/>
              </a:endParaRPr>
            </a:p>
          </p:txBody>
        </p:sp>
      </p:grpSp>
      <p:sp>
        <p:nvSpPr>
          <p:cNvPr id="61" name="Title 1"/>
          <p:cNvSpPr>
            <a:spLocks noGrp="1"/>
          </p:cNvSpPr>
          <p:nvPr>
            <p:ph type="title" hasCustomPrompt="1"/>
          </p:nvPr>
        </p:nvSpPr>
        <p:spPr>
          <a:xfrm>
            <a:off x="6923236" y="961121"/>
            <a:ext cx="4557645" cy="808956"/>
          </a:xfrm>
          <a:prstGeom prst="rect">
            <a:avLst/>
          </a:prstGeom>
        </p:spPr>
        <p:txBody>
          <a:bodyPr lIns="0" tIns="0" rIns="0" bIns="0">
            <a:noAutofit/>
          </a:bodyPr>
          <a:lstStyle>
            <a:lvl1pPr algn="l">
              <a:defRPr sz="2800" cap="none">
                <a:latin typeface="メイリオ" panose="020B0604030504040204" pitchFamily="50" charset="-128"/>
                <a:ea typeface="メイリオ" panose="020B0604030504040204" pitchFamily="50" charset="-128"/>
              </a:defRPr>
            </a:lvl1pPr>
          </a:lstStyle>
          <a:p>
            <a:r>
              <a:rPr lang="en-US" dirty="0"/>
              <a:t>Click To Edit Product Text</a:t>
            </a:r>
          </a:p>
        </p:txBody>
      </p:sp>
      <p:cxnSp>
        <p:nvCxnSpPr>
          <p:cNvPr id="63" name="Straight Connector 62"/>
          <p:cNvCxnSpPr/>
          <p:nvPr userDrawn="1"/>
        </p:nvCxnSpPr>
        <p:spPr>
          <a:xfrm>
            <a:off x="6923811" y="1908190"/>
            <a:ext cx="4554898"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64" name="Picture Placeholder 186"/>
          <p:cNvSpPr>
            <a:spLocks noGrp="1"/>
          </p:cNvSpPr>
          <p:nvPr>
            <p:ph type="pic" sz="quarter" idx="15"/>
          </p:nvPr>
        </p:nvSpPr>
        <p:spPr>
          <a:xfrm>
            <a:off x="548809" y="556313"/>
            <a:ext cx="6049951" cy="5579363"/>
          </a:xfrm>
          <a:prstGeom prst="rect">
            <a:avLst/>
          </a:prstGeom>
        </p:spPr>
        <p:txBody>
          <a:bodyPr anchor="ctr"/>
          <a:lstStyle>
            <a:lvl1pPr marL="0" indent="0" algn="ctr">
              <a:buNone/>
              <a:defRPr sz="2400">
                <a:solidFill>
                  <a:schemeClr val="accent1"/>
                </a:solidFill>
                <a:latin typeface="メイリオ" panose="020B0604030504040204" pitchFamily="50" charset="-128"/>
                <a:ea typeface="メイリオ" panose="020B0604030504040204" pitchFamily="50" charset="-128"/>
              </a:defRPr>
            </a:lvl1pPr>
          </a:lstStyle>
          <a:p>
            <a:endParaRPr lang="en-US" dirty="0"/>
          </a:p>
        </p:txBody>
      </p:sp>
      <p:sp>
        <p:nvSpPr>
          <p:cNvPr id="66" name="Content Placeholder 2"/>
          <p:cNvSpPr>
            <a:spLocks noGrp="1"/>
          </p:cNvSpPr>
          <p:nvPr>
            <p:ph sz="half" idx="1"/>
          </p:nvPr>
        </p:nvSpPr>
        <p:spPr bwMode="gray">
          <a:xfrm>
            <a:off x="6923811" y="2020824"/>
            <a:ext cx="4554898" cy="4114800"/>
          </a:xfrm>
          <a:prstGeom prst="rect">
            <a:avLst/>
          </a:prstGeom>
        </p:spPr>
        <p:txBody>
          <a:bodyPr lIns="0" tIns="0" rIns="0" bIns="0"/>
          <a:lstStyle>
            <a:lvl1pPr marL="171450" indent="-171450">
              <a:lnSpc>
                <a:spcPct val="90000"/>
              </a:lnSpc>
              <a:spcBef>
                <a:spcPts val="500"/>
              </a:spcBef>
              <a:buClrTx/>
              <a:buFont typeface="Arial" panose="020B0604020202020204" pitchFamily="34" charset="0"/>
              <a:buChar char="•"/>
              <a:defRPr sz="2400">
                <a:solidFill>
                  <a:schemeClr val="tx1"/>
                </a:solidFill>
                <a:latin typeface="メイリオ" panose="020B0604030504040204" pitchFamily="50" charset="-128"/>
                <a:ea typeface="メイリオ" panose="020B0604030504040204" pitchFamily="50" charset="-128"/>
                <a:cs typeface="Arial" pitchFamily="34" charset="0"/>
              </a:defRPr>
            </a:lvl1pPr>
            <a:lvl2pPr marL="609493" indent="-228560">
              <a:lnSpc>
                <a:spcPct val="90000"/>
              </a:lnSpc>
              <a:spcBef>
                <a:spcPts val="500"/>
              </a:spcBef>
              <a:buClrTx/>
              <a:buFont typeface="Arial" pitchFamily="34" charset="0"/>
              <a:buChar char="–"/>
              <a:defRPr sz="2000">
                <a:solidFill>
                  <a:schemeClr val="tx1"/>
                </a:solidFill>
                <a:latin typeface="メイリオ" panose="020B0604030504040204" pitchFamily="50" charset="-128"/>
                <a:ea typeface="メイリオ" panose="020B0604030504040204" pitchFamily="50" charset="-128"/>
                <a:cs typeface="Arial" pitchFamily="34" charset="0"/>
              </a:defRPr>
            </a:lvl2pPr>
            <a:lvl3pPr marL="835938" indent="-150258">
              <a:lnSpc>
                <a:spcPct val="90000"/>
              </a:lnSpc>
              <a:spcBef>
                <a:spcPts val="500"/>
              </a:spcBef>
              <a:buClrTx/>
              <a:buFont typeface="Arial" panose="020B0604020202020204" pitchFamily="34" charset="0"/>
              <a:buChar char="-"/>
              <a:defRPr sz="2000">
                <a:solidFill>
                  <a:schemeClr val="tx1"/>
                </a:solidFill>
                <a:latin typeface="メイリオ" panose="020B0604030504040204" pitchFamily="50" charset="-128"/>
                <a:ea typeface="メイリオ" panose="020B0604030504040204" pitchFamily="50" charset="-128"/>
                <a:cs typeface="Arial" pitchFamily="34" charset="0"/>
              </a:defRPr>
            </a:lvl3pPr>
            <a:lvl4pPr marL="1147033" indent="-156606">
              <a:lnSpc>
                <a:spcPct val="90000"/>
              </a:lnSpc>
              <a:spcBef>
                <a:spcPts val="500"/>
              </a:spcBef>
              <a:buClrTx/>
              <a:buFont typeface="Arial" panose="020B0604020202020204" pitchFamily="34" charset="0"/>
              <a:buChar char="-"/>
              <a:defRPr sz="2000">
                <a:solidFill>
                  <a:schemeClr val="tx1"/>
                </a:solidFill>
                <a:latin typeface="メイリオ" panose="020B0604030504040204" pitchFamily="50" charset="-128"/>
                <a:ea typeface="メイリオ" panose="020B0604030504040204" pitchFamily="50" charset="-128"/>
                <a:cs typeface="Arial" pitchFamily="34" charset="0"/>
              </a:defRPr>
            </a:lvl4pPr>
            <a:lvl5pPr marL="1445431" indent="-150258">
              <a:lnSpc>
                <a:spcPct val="90000"/>
              </a:lnSpc>
              <a:spcBef>
                <a:spcPts val="500"/>
              </a:spcBef>
              <a:buClrTx/>
              <a:buFont typeface="Arial" panose="020B0604020202020204" pitchFamily="34" charset="0"/>
              <a:buChar char="-"/>
              <a:defRPr sz="2000">
                <a:solidFill>
                  <a:schemeClr val="tx1"/>
                </a:solidFill>
                <a:latin typeface="メイリオ" panose="020B0604030504040204" pitchFamily="50" charset="-128"/>
                <a:ea typeface="メイリオ" panose="020B0604030504040204" pitchFamily="50" charset="-128"/>
                <a:cs typeface="Arial" pitchFamily="34" charset="0"/>
              </a:defRPr>
            </a:lvl5pPr>
            <a:lvl6pPr>
              <a:defRPr sz="2400"/>
            </a:lvl6pPr>
            <a:lvl7pPr>
              <a:defRPr sz="2400"/>
            </a:lvl7pPr>
            <a:lvl8pPr>
              <a:defRPr sz="2400"/>
            </a:lvl8pPr>
            <a:lvl9pPr>
              <a:defRPr sz="2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Rectangle 21"/>
          <p:cNvSpPr/>
          <p:nvPr userDrawn="1"/>
        </p:nvSpPr>
        <p:spPr bwMode="gray">
          <a:xfrm>
            <a:off x="11751760" y="6395767"/>
            <a:ext cx="443416" cy="322249"/>
          </a:xfrm>
          <a:prstGeom prst="rect">
            <a:avLst/>
          </a:prstGeom>
          <a:solidFill>
            <a:schemeClr val="tx1"/>
          </a:solidFill>
          <a:ln>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87"/>
            <a:endParaRPr lang="en-US" sz="2400">
              <a:solidFill>
                <a:prstClr val="white"/>
              </a:solidFill>
              <a:latin typeface="メイリオ" panose="020B0604030504040204" pitchFamily="50" charset="-128"/>
              <a:ea typeface="メイリオ" panose="020B0604030504040204" pitchFamily="50" charset="-128"/>
            </a:endParaRPr>
          </a:p>
        </p:txBody>
      </p:sp>
      <p:sp>
        <p:nvSpPr>
          <p:cNvPr id="23" name="TextBox slide number"/>
          <p:cNvSpPr txBox="1"/>
          <p:nvPr userDrawn="1"/>
        </p:nvSpPr>
        <p:spPr bwMode="white">
          <a:xfrm>
            <a:off x="11751760" y="6389311"/>
            <a:ext cx="450462" cy="246221"/>
          </a:xfrm>
          <a:prstGeom prst="rect">
            <a:avLst/>
          </a:prstGeom>
        </p:spPr>
        <p:txBody>
          <a:bodyPr vert="horz" lIns="0" tIns="0" rIns="0" bIns="0" rtlCol="0" anchor="b"/>
          <a:lstStyle>
            <a:defPPr>
              <a:defRPr lang="en-US"/>
            </a:defPPr>
            <a:lvl1pPr algn="ctr">
              <a:defRPr sz="1000">
                <a:solidFill>
                  <a:schemeClr val="bg1"/>
                </a:solidFill>
              </a:defRPr>
            </a:lvl1pPr>
          </a:lstStyle>
          <a:p>
            <a:pPr defTabSz="1218987"/>
            <a:fld id="{6EA5B71A-1B18-4E34-A48F-65DC4937AA99}" type="slidenum">
              <a:rPr lang="en-US" smtClean="0">
                <a:solidFill>
                  <a:prstClr val="white"/>
                </a:solidFill>
                <a:latin typeface="メイリオ" panose="020B0604030504040204" pitchFamily="50" charset="-128"/>
                <a:ea typeface="メイリオ" panose="020B0604030504040204" pitchFamily="50" charset="-128"/>
              </a:rPr>
              <a:pPr defTabSz="1218987"/>
              <a:t>‹#›</a:t>
            </a:fld>
            <a:endParaRPr lang="en-US" dirty="0">
              <a:solidFill>
                <a:prstClr val="white"/>
              </a:solidFill>
              <a:latin typeface="メイリオ" panose="020B0604030504040204" pitchFamily="50" charset="-128"/>
              <a:ea typeface="メイリオ" panose="020B0604030504040204" pitchFamily="50" charset="-128"/>
            </a:endParaRPr>
          </a:p>
        </p:txBody>
      </p:sp>
      <p:pic>
        <p:nvPicPr>
          <p:cNvPr id="24" name="Picture 23"/>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rot="16200000">
            <a:off x="11308127" y="5505410"/>
            <a:ext cx="1330737" cy="443416"/>
          </a:xfrm>
          <a:prstGeom prst="rect">
            <a:avLst/>
          </a:prstGeom>
        </p:spPr>
      </p:pic>
    </p:spTree>
    <p:extLst>
      <p:ext uri="{BB962C8B-B14F-4D97-AF65-F5344CB8AC3E}">
        <p14:creationId xmlns:p14="http://schemas.microsoft.com/office/powerpoint/2010/main" val="4936699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Chart Slide - No Background">
    <p:spTree>
      <p:nvGrpSpPr>
        <p:cNvPr id="1" name=""/>
        <p:cNvGrpSpPr/>
        <p:nvPr/>
      </p:nvGrpSpPr>
      <p:grpSpPr>
        <a:xfrm>
          <a:off x="0" y="0"/>
          <a:ext cx="0" cy="0"/>
          <a:chOff x="0" y="0"/>
          <a:chExt cx="0" cy="0"/>
        </a:xfrm>
      </p:grpSpPr>
      <p:sp>
        <p:nvSpPr>
          <p:cNvPr id="14" name="Footer Placeholder 13"/>
          <p:cNvSpPr>
            <a:spLocks noGrp="1"/>
          </p:cNvSpPr>
          <p:nvPr>
            <p:ph type="ftr" sz="quarter" idx="11"/>
          </p:nvPr>
        </p:nvSpPr>
        <p:spPr>
          <a:xfrm>
            <a:off x="548783" y="6397061"/>
            <a:ext cx="2413972" cy="307777"/>
          </a:xfrm>
        </p:spPr>
        <p:txBody>
          <a:bodyPr/>
          <a:lstStyle>
            <a:lvl1pPr>
              <a:defRPr>
                <a:latin typeface="メイリオ" panose="020B0604030504040204" pitchFamily="50" charset="-128"/>
                <a:ea typeface="メイリオ" panose="020B0604030504040204" pitchFamily="50" charset="-128"/>
              </a:defRPr>
            </a:lvl1pPr>
          </a:lstStyle>
          <a:p>
            <a:r>
              <a:rPr lang="en-US" sz="1000">
                <a:solidFill>
                  <a:srgbClr val="939598"/>
                </a:solidFill>
                <a:cs typeface="Arial" pitchFamily="34" charset="0"/>
              </a:rPr>
              <a:t>2015 Lenovo Internal. All rights reserved.</a:t>
            </a:r>
            <a:endParaRPr lang="en-US" sz="1000" dirty="0">
              <a:solidFill>
                <a:srgbClr val="939598"/>
              </a:solidFill>
              <a:cs typeface="Arial" pitchFamily="34" charset="0"/>
            </a:endParaRPr>
          </a:p>
        </p:txBody>
      </p:sp>
      <p:sp>
        <p:nvSpPr>
          <p:cNvPr id="10" name="Title 28"/>
          <p:cNvSpPr>
            <a:spLocks noGrp="1"/>
          </p:cNvSpPr>
          <p:nvPr>
            <p:ph type="title" hasCustomPrompt="1"/>
          </p:nvPr>
        </p:nvSpPr>
        <p:spPr bwMode="gray">
          <a:xfrm>
            <a:off x="548783" y="274320"/>
            <a:ext cx="11076268" cy="521208"/>
          </a:xfrm>
          <a:prstGeom prst="rect">
            <a:avLst/>
          </a:prstGeom>
        </p:spPr>
        <p:txBody>
          <a:bodyPr wrap="square" lIns="0" tIns="0" rIns="0" bIns="0" anchor="ctr" anchorCtr="0"/>
          <a:lstStyle>
            <a:lvl1pPr marL="0" algn="l" defTabSz="1218987" rtl="0" eaLnBrk="1" latinLnBrk="0" hangingPunct="1">
              <a:lnSpc>
                <a:spcPct val="100000"/>
              </a:lnSpc>
              <a:spcBef>
                <a:spcPct val="0"/>
              </a:spcBef>
              <a:buNone/>
              <a:tabLst>
                <a:tab pos="1218987" algn="l"/>
              </a:tabLst>
              <a:defRPr lang="en-US" sz="3600" kern="1200" cap="none" spc="0" baseline="0" dirty="0">
                <a:solidFill>
                  <a:schemeClr val="tx1"/>
                </a:solidFill>
                <a:latin typeface="メイリオ" panose="020B0604030504040204" pitchFamily="50" charset="-128"/>
                <a:ea typeface="メイリオ" panose="020B0604030504040204" pitchFamily="50" charset="-128"/>
                <a:cs typeface="Arial" pitchFamily="34" charset="0"/>
              </a:defRPr>
            </a:lvl1pPr>
          </a:lstStyle>
          <a:p>
            <a:r>
              <a:rPr lang="en-US" dirty="0"/>
              <a:t>Click To Edit Master Title</a:t>
            </a:r>
          </a:p>
        </p:txBody>
      </p:sp>
      <p:sp>
        <p:nvSpPr>
          <p:cNvPr id="11" name="Freeform 5"/>
          <p:cNvSpPr>
            <a:spLocks noChangeAspect="1" noEditPoints="1"/>
          </p:cNvSpPr>
          <p:nvPr userDrawn="1"/>
        </p:nvSpPr>
        <p:spPr bwMode="black">
          <a:xfrm>
            <a:off x="205434" y="423411"/>
            <a:ext cx="200639" cy="200587"/>
          </a:xfrm>
          <a:custGeom>
            <a:avLst/>
            <a:gdLst>
              <a:gd name="T0" fmla="*/ 684 w 1368"/>
              <a:gd name="T1" fmla="*/ 0 h 1368"/>
              <a:gd name="T2" fmla="*/ 0 w 1368"/>
              <a:gd name="T3" fmla="*/ 684 h 1368"/>
              <a:gd name="T4" fmla="*/ 684 w 1368"/>
              <a:gd name="T5" fmla="*/ 1368 h 1368"/>
              <a:gd name="T6" fmla="*/ 1368 w 1368"/>
              <a:gd name="T7" fmla="*/ 684 h 1368"/>
              <a:gd name="T8" fmla="*/ 684 w 1368"/>
              <a:gd name="T9" fmla="*/ 0 h 1368"/>
              <a:gd name="T10" fmla="*/ 1068 w 1368"/>
              <a:gd name="T11" fmla="*/ 698 h 1368"/>
              <a:gd name="T12" fmla="*/ 973 w 1368"/>
              <a:gd name="T13" fmla="*/ 793 h 1368"/>
              <a:gd name="T14" fmla="*/ 793 w 1368"/>
              <a:gd name="T15" fmla="*/ 793 h 1368"/>
              <a:gd name="T16" fmla="*/ 793 w 1368"/>
              <a:gd name="T17" fmla="*/ 973 h 1368"/>
              <a:gd name="T18" fmla="*/ 698 w 1368"/>
              <a:gd name="T19" fmla="*/ 1068 h 1368"/>
              <a:gd name="T20" fmla="*/ 670 w 1368"/>
              <a:gd name="T21" fmla="*/ 1068 h 1368"/>
              <a:gd name="T22" fmla="*/ 576 w 1368"/>
              <a:gd name="T23" fmla="*/ 973 h 1368"/>
              <a:gd name="T24" fmla="*/ 576 w 1368"/>
              <a:gd name="T25" fmla="*/ 793 h 1368"/>
              <a:gd name="T26" fmla="*/ 396 w 1368"/>
              <a:gd name="T27" fmla="*/ 793 h 1368"/>
              <a:gd name="T28" fmla="*/ 301 w 1368"/>
              <a:gd name="T29" fmla="*/ 698 h 1368"/>
              <a:gd name="T30" fmla="*/ 301 w 1368"/>
              <a:gd name="T31" fmla="*/ 671 h 1368"/>
              <a:gd name="T32" fmla="*/ 396 w 1368"/>
              <a:gd name="T33" fmla="*/ 576 h 1368"/>
              <a:gd name="T34" fmla="*/ 576 w 1368"/>
              <a:gd name="T35" fmla="*/ 576 h 1368"/>
              <a:gd name="T36" fmla="*/ 576 w 1368"/>
              <a:gd name="T37" fmla="*/ 396 h 1368"/>
              <a:gd name="T38" fmla="*/ 670 w 1368"/>
              <a:gd name="T39" fmla="*/ 301 h 1368"/>
              <a:gd name="T40" fmla="*/ 698 w 1368"/>
              <a:gd name="T41" fmla="*/ 301 h 1368"/>
              <a:gd name="T42" fmla="*/ 793 w 1368"/>
              <a:gd name="T43" fmla="*/ 396 h 1368"/>
              <a:gd name="T44" fmla="*/ 793 w 1368"/>
              <a:gd name="T45" fmla="*/ 576 h 1368"/>
              <a:gd name="T46" fmla="*/ 973 w 1368"/>
              <a:gd name="T47" fmla="*/ 576 h 1368"/>
              <a:gd name="T48" fmla="*/ 1068 w 1368"/>
              <a:gd name="T49" fmla="*/ 671 h 1368"/>
              <a:gd name="T50" fmla="*/ 1068 w 1368"/>
              <a:gd name="T51" fmla="*/ 698 h 1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368" h="1368">
                <a:moveTo>
                  <a:pt x="684" y="0"/>
                </a:moveTo>
                <a:cubicBezTo>
                  <a:pt x="307" y="0"/>
                  <a:pt x="0" y="307"/>
                  <a:pt x="0" y="684"/>
                </a:cubicBezTo>
                <a:cubicBezTo>
                  <a:pt x="0" y="1062"/>
                  <a:pt x="307" y="1368"/>
                  <a:pt x="684" y="1368"/>
                </a:cubicBezTo>
                <a:cubicBezTo>
                  <a:pt x="1062" y="1368"/>
                  <a:pt x="1368" y="1062"/>
                  <a:pt x="1368" y="684"/>
                </a:cubicBezTo>
                <a:cubicBezTo>
                  <a:pt x="1368" y="307"/>
                  <a:pt x="1062" y="0"/>
                  <a:pt x="684" y="0"/>
                </a:cubicBezTo>
                <a:close/>
                <a:moveTo>
                  <a:pt x="1068" y="698"/>
                </a:moveTo>
                <a:cubicBezTo>
                  <a:pt x="1068" y="751"/>
                  <a:pt x="1025" y="793"/>
                  <a:pt x="973" y="793"/>
                </a:cubicBezTo>
                <a:cubicBezTo>
                  <a:pt x="793" y="793"/>
                  <a:pt x="793" y="793"/>
                  <a:pt x="793" y="793"/>
                </a:cubicBezTo>
                <a:cubicBezTo>
                  <a:pt x="793" y="973"/>
                  <a:pt x="793" y="973"/>
                  <a:pt x="793" y="973"/>
                </a:cubicBezTo>
                <a:cubicBezTo>
                  <a:pt x="793" y="1025"/>
                  <a:pt x="750" y="1068"/>
                  <a:pt x="698" y="1068"/>
                </a:cubicBezTo>
                <a:cubicBezTo>
                  <a:pt x="670" y="1068"/>
                  <a:pt x="670" y="1068"/>
                  <a:pt x="670" y="1068"/>
                </a:cubicBezTo>
                <a:cubicBezTo>
                  <a:pt x="618" y="1068"/>
                  <a:pt x="576" y="1025"/>
                  <a:pt x="576" y="973"/>
                </a:cubicBezTo>
                <a:cubicBezTo>
                  <a:pt x="576" y="793"/>
                  <a:pt x="576" y="793"/>
                  <a:pt x="576" y="793"/>
                </a:cubicBezTo>
                <a:cubicBezTo>
                  <a:pt x="396" y="793"/>
                  <a:pt x="396" y="793"/>
                  <a:pt x="396" y="793"/>
                </a:cubicBezTo>
                <a:cubicBezTo>
                  <a:pt x="344" y="793"/>
                  <a:pt x="301" y="751"/>
                  <a:pt x="301" y="698"/>
                </a:cubicBezTo>
                <a:cubicBezTo>
                  <a:pt x="301" y="671"/>
                  <a:pt x="301" y="671"/>
                  <a:pt x="301" y="671"/>
                </a:cubicBezTo>
                <a:cubicBezTo>
                  <a:pt x="301" y="618"/>
                  <a:pt x="344" y="576"/>
                  <a:pt x="396" y="576"/>
                </a:cubicBezTo>
                <a:cubicBezTo>
                  <a:pt x="576" y="576"/>
                  <a:pt x="576" y="576"/>
                  <a:pt x="576" y="576"/>
                </a:cubicBezTo>
                <a:cubicBezTo>
                  <a:pt x="576" y="396"/>
                  <a:pt x="576" y="396"/>
                  <a:pt x="576" y="396"/>
                </a:cubicBezTo>
                <a:cubicBezTo>
                  <a:pt x="576" y="344"/>
                  <a:pt x="618" y="301"/>
                  <a:pt x="670" y="301"/>
                </a:cubicBezTo>
                <a:cubicBezTo>
                  <a:pt x="698" y="301"/>
                  <a:pt x="698" y="301"/>
                  <a:pt x="698" y="301"/>
                </a:cubicBezTo>
                <a:cubicBezTo>
                  <a:pt x="750" y="301"/>
                  <a:pt x="793" y="344"/>
                  <a:pt x="793" y="396"/>
                </a:cubicBezTo>
                <a:cubicBezTo>
                  <a:pt x="793" y="576"/>
                  <a:pt x="793" y="576"/>
                  <a:pt x="793" y="576"/>
                </a:cubicBezTo>
                <a:cubicBezTo>
                  <a:pt x="973" y="576"/>
                  <a:pt x="973" y="576"/>
                  <a:pt x="973" y="576"/>
                </a:cubicBezTo>
                <a:cubicBezTo>
                  <a:pt x="1025" y="576"/>
                  <a:pt x="1068" y="618"/>
                  <a:pt x="1068" y="671"/>
                </a:cubicBezTo>
                <a:lnTo>
                  <a:pt x="1068" y="698"/>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000000"/>
              </a:solidFill>
              <a:latin typeface="メイリオ" panose="020B0604030504040204" pitchFamily="50" charset="-128"/>
              <a:ea typeface="メイリオ" panose="020B0604030504040204" pitchFamily="50" charset="-128"/>
            </a:endParaRPr>
          </a:p>
        </p:txBody>
      </p:sp>
      <p:sp>
        <p:nvSpPr>
          <p:cNvPr id="15" name="Rectangle 14"/>
          <p:cNvSpPr/>
          <p:nvPr userDrawn="1"/>
        </p:nvSpPr>
        <p:spPr bwMode="gray">
          <a:xfrm>
            <a:off x="11751760" y="6395767"/>
            <a:ext cx="443416" cy="322249"/>
          </a:xfrm>
          <a:prstGeom prst="rect">
            <a:avLst/>
          </a:prstGeom>
          <a:solidFill>
            <a:schemeClr val="tx1"/>
          </a:solidFill>
          <a:ln>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87"/>
            <a:endParaRPr lang="en-US" sz="2400">
              <a:solidFill>
                <a:prstClr val="white"/>
              </a:solidFill>
              <a:latin typeface="メイリオ" panose="020B0604030504040204" pitchFamily="50" charset="-128"/>
              <a:ea typeface="メイリオ" panose="020B0604030504040204" pitchFamily="50" charset="-128"/>
            </a:endParaRPr>
          </a:p>
        </p:txBody>
      </p:sp>
      <p:sp>
        <p:nvSpPr>
          <p:cNvPr id="18" name="TextBox slide number"/>
          <p:cNvSpPr txBox="1"/>
          <p:nvPr userDrawn="1"/>
        </p:nvSpPr>
        <p:spPr bwMode="white">
          <a:xfrm>
            <a:off x="11751760" y="6389311"/>
            <a:ext cx="450462" cy="246221"/>
          </a:xfrm>
          <a:prstGeom prst="rect">
            <a:avLst/>
          </a:prstGeom>
        </p:spPr>
        <p:txBody>
          <a:bodyPr vert="horz" lIns="0" tIns="0" rIns="0" bIns="0" rtlCol="0" anchor="b"/>
          <a:lstStyle>
            <a:defPPr>
              <a:defRPr lang="en-US"/>
            </a:defPPr>
            <a:lvl1pPr algn="ctr">
              <a:defRPr sz="1000">
                <a:solidFill>
                  <a:schemeClr val="bg1"/>
                </a:solidFill>
              </a:defRPr>
            </a:lvl1pPr>
          </a:lstStyle>
          <a:p>
            <a:pPr defTabSz="1218987"/>
            <a:fld id="{6EA5B71A-1B18-4E34-A48F-65DC4937AA99}" type="slidenum">
              <a:rPr lang="en-US" smtClean="0">
                <a:solidFill>
                  <a:prstClr val="white"/>
                </a:solidFill>
                <a:latin typeface="メイリオ" panose="020B0604030504040204" pitchFamily="50" charset="-128"/>
                <a:ea typeface="メイリオ" panose="020B0604030504040204" pitchFamily="50" charset="-128"/>
              </a:rPr>
              <a:pPr defTabSz="1218987"/>
              <a:t>‹#›</a:t>
            </a:fld>
            <a:endParaRPr lang="en-US" dirty="0">
              <a:solidFill>
                <a:prstClr val="white"/>
              </a:solidFill>
              <a:latin typeface="メイリオ" panose="020B0604030504040204" pitchFamily="50" charset="-128"/>
              <a:ea typeface="メイリオ" panose="020B0604030504040204" pitchFamily="50" charset="-128"/>
            </a:endParaRPr>
          </a:p>
        </p:txBody>
      </p:sp>
      <p:pic>
        <p:nvPicPr>
          <p:cNvPr id="21" name="Picture 20"/>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rot="16200000">
            <a:off x="11308127" y="5505410"/>
            <a:ext cx="1330737" cy="443416"/>
          </a:xfrm>
          <a:prstGeom prst="rect">
            <a:avLst/>
          </a:prstGeom>
        </p:spPr>
      </p:pic>
      <p:sp>
        <p:nvSpPr>
          <p:cNvPr id="9" name="Chart Placeholder 2"/>
          <p:cNvSpPr>
            <a:spLocks noGrp="1"/>
          </p:cNvSpPr>
          <p:nvPr>
            <p:ph type="chart" sz="quarter" idx="10" hasCustomPrompt="1"/>
          </p:nvPr>
        </p:nvSpPr>
        <p:spPr bwMode="gray">
          <a:xfrm>
            <a:off x="548809" y="1179580"/>
            <a:ext cx="11076269" cy="5212835"/>
          </a:xfrm>
          <a:prstGeom prst="rect">
            <a:avLst/>
          </a:prstGeom>
        </p:spPr>
        <p:txBody>
          <a:bodyPr lIns="121899" tIns="853291" rIns="121899" bIns="60949" anchor="ctr" anchorCtr="0"/>
          <a:lstStyle>
            <a:lvl1pPr marL="0" indent="0" algn="ctr">
              <a:buFontTx/>
              <a:buNone/>
              <a:defRPr sz="2400" baseline="0">
                <a:solidFill>
                  <a:schemeClr val="bg2"/>
                </a:solidFill>
                <a:latin typeface="メイリオ" panose="020B0604030504040204" pitchFamily="50" charset="-128"/>
                <a:ea typeface="メイリオ" panose="020B0604030504040204" pitchFamily="50" charset="-128"/>
              </a:defRPr>
            </a:lvl1pPr>
          </a:lstStyle>
          <a:p>
            <a:r>
              <a:rPr lang="en-US" dirty="0"/>
              <a:t>Click icon to create chart</a:t>
            </a:r>
          </a:p>
        </p:txBody>
      </p:sp>
    </p:spTree>
    <p:extLst>
      <p:ext uri="{BB962C8B-B14F-4D97-AF65-F5344CB8AC3E}">
        <p14:creationId xmlns:p14="http://schemas.microsoft.com/office/powerpoint/2010/main" val="469812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Chart Slide - With Background">
    <p:spTree>
      <p:nvGrpSpPr>
        <p:cNvPr id="1" name=""/>
        <p:cNvGrpSpPr/>
        <p:nvPr/>
      </p:nvGrpSpPr>
      <p:grpSpPr>
        <a:xfrm>
          <a:off x="0" y="0"/>
          <a:ext cx="0" cy="0"/>
          <a:chOff x="0" y="0"/>
          <a:chExt cx="0" cy="0"/>
        </a:xfrm>
      </p:grpSpPr>
      <p:sp>
        <p:nvSpPr>
          <p:cNvPr id="3" name="Chart Placeholder 2"/>
          <p:cNvSpPr>
            <a:spLocks noGrp="1"/>
          </p:cNvSpPr>
          <p:nvPr>
            <p:ph type="chart" sz="quarter" idx="10" hasCustomPrompt="1"/>
          </p:nvPr>
        </p:nvSpPr>
        <p:spPr bwMode="gray">
          <a:xfrm>
            <a:off x="548809" y="1179580"/>
            <a:ext cx="11076269" cy="5212835"/>
          </a:xfrm>
          <a:prstGeom prst="rect">
            <a:avLst/>
          </a:prstGeom>
        </p:spPr>
        <p:txBody>
          <a:bodyPr lIns="121899" tIns="853291" rIns="121899" bIns="60949" anchor="ctr" anchorCtr="0"/>
          <a:lstStyle>
            <a:lvl1pPr marL="0" indent="0" algn="ctr">
              <a:buFontTx/>
              <a:buNone/>
              <a:defRPr sz="2400" baseline="0">
                <a:solidFill>
                  <a:schemeClr val="bg2"/>
                </a:solidFill>
                <a:latin typeface="メイリオ" panose="020B0604030504040204" pitchFamily="50" charset="-128"/>
                <a:ea typeface="メイリオ" panose="020B0604030504040204" pitchFamily="50" charset="-128"/>
              </a:defRPr>
            </a:lvl1pPr>
          </a:lstStyle>
          <a:p>
            <a:r>
              <a:rPr lang="en-US" dirty="0"/>
              <a:t>Click icon to create chart</a:t>
            </a:r>
          </a:p>
        </p:txBody>
      </p:sp>
      <p:sp>
        <p:nvSpPr>
          <p:cNvPr id="15" name="Footer Placeholder 14"/>
          <p:cNvSpPr>
            <a:spLocks noGrp="1"/>
          </p:cNvSpPr>
          <p:nvPr>
            <p:ph type="ftr" sz="quarter" idx="11"/>
          </p:nvPr>
        </p:nvSpPr>
        <p:spPr>
          <a:xfrm>
            <a:off x="548783" y="6397061"/>
            <a:ext cx="2413972" cy="307777"/>
          </a:xfrm>
        </p:spPr>
        <p:txBody>
          <a:bodyPr/>
          <a:lstStyle>
            <a:lvl1pPr>
              <a:defRPr>
                <a:latin typeface="メイリオ" panose="020B0604030504040204" pitchFamily="50" charset="-128"/>
                <a:ea typeface="メイリオ" panose="020B0604030504040204" pitchFamily="50" charset="-128"/>
              </a:defRPr>
            </a:lvl1pPr>
          </a:lstStyle>
          <a:p>
            <a:r>
              <a:rPr lang="en-US" sz="1000">
                <a:solidFill>
                  <a:srgbClr val="939598"/>
                </a:solidFill>
                <a:cs typeface="Arial" pitchFamily="34" charset="0"/>
              </a:rPr>
              <a:t>2015 Lenovo Internal. All rights reserved.</a:t>
            </a:r>
            <a:endParaRPr lang="en-US" sz="1000" dirty="0">
              <a:solidFill>
                <a:srgbClr val="939598"/>
              </a:solidFill>
              <a:cs typeface="Arial" pitchFamily="34" charset="0"/>
            </a:endParaRPr>
          </a:p>
        </p:txBody>
      </p:sp>
      <p:sp>
        <p:nvSpPr>
          <p:cNvPr id="10" name="Title 28"/>
          <p:cNvSpPr>
            <a:spLocks noGrp="1"/>
          </p:cNvSpPr>
          <p:nvPr>
            <p:ph type="title" hasCustomPrompt="1"/>
          </p:nvPr>
        </p:nvSpPr>
        <p:spPr bwMode="gray">
          <a:xfrm>
            <a:off x="548783" y="274320"/>
            <a:ext cx="11076268" cy="521208"/>
          </a:xfrm>
          <a:prstGeom prst="rect">
            <a:avLst/>
          </a:prstGeom>
        </p:spPr>
        <p:txBody>
          <a:bodyPr wrap="square" lIns="0" tIns="0" rIns="0" bIns="0" anchor="ctr" anchorCtr="0"/>
          <a:lstStyle>
            <a:lvl1pPr marL="0" algn="l" defTabSz="1218987" rtl="0" eaLnBrk="1" latinLnBrk="0" hangingPunct="1">
              <a:lnSpc>
                <a:spcPct val="100000"/>
              </a:lnSpc>
              <a:spcBef>
                <a:spcPct val="0"/>
              </a:spcBef>
              <a:buNone/>
              <a:tabLst>
                <a:tab pos="1218987" algn="l"/>
              </a:tabLst>
              <a:defRPr lang="en-US" sz="3600" kern="1200" cap="none" spc="0" baseline="0" dirty="0">
                <a:solidFill>
                  <a:schemeClr val="tx1"/>
                </a:solidFill>
                <a:latin typeface="メイリオ" panose="020B0604030504040204" pitchFamily="50" charset="-128"/>
                <a:ea typeface="メイリオ" panose="020B0604030504040204" pitchFamily="50" charset="-128"/>
                <a:cs typeface="Arial" pitchFamily="34" charset="0"/>
              </a:defRPr>
            </a:lvl1pPr>
          </a:lstStyle>
          <a:p>
            <a:r>
              <a:rPr lang="en-US" dirty="0"/>
              <a:t>Click To Edit Master Title</a:t>
            </a:r>
          </a:p>
        </p:txBody>
      </p:sp>
      <p:sp>
        <p:nvSpPr>
          <p:cNvPr id="11" name="Freeform 5"/>
          <p:cNvSpPr>
            <a:spLocks noChangeAspect="1" noEditPoints="1"/>
          </p:cNvSpPr>
          <p:nvPr userDrawn="1"/>
        </p:nvSpPr>
        <p:spPr bwMode="black">
          <a:xfrm>
            <a:off x="205434" y="423411"/>
            <a:ext cx="200639" cy="200587"/>
          </a:xfrm>
          <a:custGeom>
            <a:avLst/>
            <a:gdLst>
              <a:gd name="T0" fmla="*/ 684 w 1368"/>
              <a:gd name="T1" fmla="*/ 0 h 1368"/>
              <a:gd name="T2" fmla="*/ 0 w 1368"/>
              <a:gd name="T3" fmla="*/ 684 h 1368"/>
              <a:gd name="T4" fmla="*/ 684 w 1368"/>
              <a:gd name="T5" fmla="*/ 1368 h 1368"/>
              <a:gd name="T6" fmla="*/ 1368 w 1368"/>
              <a:gd name="T7" fmla="*/ 684 h 1368"/>
              <a:gd name="T8" fmla="*/ 684 w 1368"/>
              <a:gd name="T9" fmla="*/ 0 h 1368"/>
              <a:gd name="T10" fmla="*/ 1068 w 1368"/>
              <a:gd name="T11" fmla="*/ 698 h 1368"/>
              <a:gd name="T12" fmla="*/ 973 w 1368"/>
              <a:gd name="T13" fmla="*/ 793 h 1368"/>
              <a:gd name="T14" fmla="*/ 793 w 1368"/>
              <a:gd name="T15" fmla="*/ 793 h 1368"/>
              <a:gd name="T16" fmla="*/ 793 w 1368"/>
              <a:gd name="T17" fmla="*/ 973 h 1368"/>
              <a:gd name="T18" fmla="*/ 698 w 1368"/>
              <a:gd name="T19" fmla="*/ 1068 h 1368"/>
              <a:gd name="T20" fmla="*/ 670 w 1368"/>
              <a:gd name="T21" fmla="*/ 1068 h 1368"/>
              <a:gd name="T22" fmla="*/ 576 w 1368"/>
              <a:gd name="T23" fmla="*/ 973 h 1368"/>
              <a:gd name="T24" fmla="*/ 576 w 1368"/>
              <a:gd name="T25" fmla="*/ 793 h 1368"/>
              <a:gd name="T26" fmla="*/ 396 w 1368"/>
              <a:gd name="T27" fmla="*/ 793 h 1368"/>
              <a:gd name="T28" fmla="*/ 301 w 1368"/>
              <a:gd name="T29" fmla="*/ 698 h 1368"/>
              <a:gd name="T30" fmla="*/ 301 w 1368"/>
              <a:gd name="T31" fmla="*/ 671 h 1368"/>
              <a:gd name="T32" fmla="*/ 396 w 1368"/>
              <a:gd name="T33" fmla="*/ 576 h 1368"/>
              <a:gd name="T34" fmla="*/ 576 w 1368"/>
              <a:gd name="T35" fmla="*/ 576 h 1368"/>
              <a:gd name="T36" fmla="*/ 576 w 1368"/>
              <a:gd name="T37" fmla="*/ 396 h 1368"/>
              <a:gd name="T38" fmla="*/ 670 w 1368"/>
              <a:gd name="T39" fmla="*/ 301 h 1368"/>
              <a:gd name="T40" fmla="*/ 698 w 1368"/>
              <a:gd name="T41" fmla="*/ 301 h 1368"/>
              <a:gd name="T42" fmla="*/ 793 w 1368"/>
              <a:gd name="T43" fmla="*/ 396 h 1368"/>
              <a:gd name="T44" fmla="*/ 793 w 1368"/>
              <a:gd name="T45" fmla="*/ 576 h 1368"/>
              <a:gd name="T46" fmla="*/ 973 w 1368"/>
              <a:gd name="T47" fmla="*/ 576 h 1368"/>
              <a:gd name="T48" fmla="*/ 1068 w 1368"/>
              <a:gd name="T49" fmla="*/ 671 h 1368"/>
              <a:gd name="T50" fmla="*/ 1068 w 1368"/>
              <a:gd name="T51" fmla="*/ 698 h 1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368" h="1368">
                <a:moveTo>
                  <a:pt x="684" y="0"/>
                </a:moveTo>
                <a:cubicBezTo>
                  <a:pt x="307" y="0"/>
                  <a:pt x="0" y="307"/>
                  <a:pt x="0" y="684"/>
                </a:cubicBezTo>
                <a:cubicBezTo>
                  <a:pt x="0" y="1062"/>
                  <a:pt x="307" y="1368"/>
                  <a:pt x="684" y="1368"/>
                </a:cubicBezTo>
                <a:cubicBezTo>
                  <a:pt x="1062" y="1368"/>
                  <a:pt x="1368" y="1062"/>
                  <a:pt x="1368" y="684"/>
                </a:cubicBezTo>
                <a:cubicBezTo>
                  <a:pt x="1368" y="307"/>
                  <a:pt x="1062" y="0"/>
                  <a:pt x="684" y="0"/>
                </a:cubicBezTo>
                <a:close/>
                <a:moveTo>
                  <a:pt x="1068" y="698"/>
                </a:moveTo>
                <a:cubicBezTo>
                  <a:pt x="1068" y="751"/>
                  <a:pt x="1025" y="793"/>
                  <a:pt x="973" y="793"/>
                </a:cubicBezTo>
                <a:cubicBezTo>
                  <a:pt x="793" y="793"/>
                  <a:pt x="793" y="793"/>
                  <a:pt x="793" y="793"/>
                </a:cubicBezTo>
                <a:cubicBezTo>
                  <a:pt x="793" y="973"/>
                  <a:pt x="793" y="973"/>
                  <a:pt x="793" y="973"/>
                </a:cubicBezTo>
                <a:cubicBezTo>
                  <a:pt x="793" y="1025"/>
                  <a:pt x="750" y="1068"/>
                  <a:pt x="698" y="1068"/>
                </a:cubicBezTo>
                <a:cubicBezTo>
                  <a:pt x="670" y="1068"/>
                  <a:pt x="670" y="1068"/>
                  <a:pt x="670" y="1068"/>
                </a:cubicBezTo>
                <a:cubicBezTo>
                  <a:pt x="618" y="1068"/>
                  <a:pt x="576" y="1025"/>
                  <a:pt x="576" y="973"/>
                </a:cubicBezTo>
                <a:cubicBezTo>
                  <a:pt x="576" y="793"/>
                  <a:pt x="576" y="793"/>
                  <a:pt x="576" y="793"/>
                </a:cubicBezTo>
                <a:cubicBezTo>
                  <a:pt x="396" y="793"/>
                  <a:pt x="396" y="793"/>
                  <a:pt x="396" y="793"/>
                </a:cubicBezTo>
                <a:cubicBezTo>
                  <a:pt x="344" y="793"/>
                  <a:pt x="301" y="751"/>
                  <a:pt x="301" y="698"/>
                </a:cubicBezTo>
                <a:cubicBezTo>
                  <a:pt x="301" y="671"/>
                  <a:pt x="301" y="671"/>
                  <a:pt x="301" y="671"/>
                </a:cubicBezTo>
                <a:cubicBezTo>
                  <a:pt x="301" y="618"/>
                  <a:pt x="344" y="576"/>
                  <a:pt x="396" y="576"/>
                </a:cubicBezTo>
                <a:cubicBezTo>
                  <a:pt x="576" y="576"/>
                  <a:pt x="576" y="576"/>
                  <a:pt x="576" y="576"/>
                </a:cubicBezTo>
                <a:cubicBezTo>
                  <a:pt x="576" y="396"/>
                  <a:pt x="576" y="396"/>
                  <a:pt x="576" y="396"/>
                </a:cubicBezTo>
                <a:cubicBezTo>
                  <a:pt x="576" y="344"/>
                  <a:pt x="618" y="301"/>
                  <a:pt x="670" y="301"/>
                </a:cubicBezTo>
                <a:cubicBezTo>
                  <a:pt x="698" y="301"/>
                  <a:pt x="698" y="301"/>
                  <a:pt x="698" y="301"/>
                </a:cubicBezTo>
                <a:cubicBezTo>
                  <a:pt x="750" y="301"/>
                  <a:pt x="793" y="344"/>
                  <a:pt x="793" y="396"/>
                </a:cubicBezTo>
                <a:cubicBezTo>
                  <a:pt x="793" y="576"/>
                  <a:pt x="793" y="576"/>
                  <a:pt x="793" y="576"/>
                </a:cubicBezTo>
                <a:cubicBezTo>
                  <a:pt x="973" y="576"/>
                  <a:pt x="973" y="576"/>
                  <a:pt x="973" y="576"/>
                </a:cubicBezTo>
                <a:cubicBezTo>
                  <a:pt x="1025" y="576"/>
                  <a:pt x="1068" y="618"/>
                  <a:pt x="1068" y="671"/>
                </a:cubicBezTo>
                <a:lnTo>
                  <a:pt x="1068" y="698"/>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000000"/>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298337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hart Slide - With Background &amp; Shelf">
    <p:spTree>
      <p:nvGrpSpPr>
        <p:cNvPr id="1" name=""/>
        <p:cNvGrpSpPr/>
        <p:nvPr/>
      </p:nvGrpSpPr>
      <p:grpSpPr>
        <a:xfrm>
          <a:off x="0" y="0"/>
          <a:ext cx="0" cy="0"/>
          <a:chOff x="0" y="0"/>
          <a:chExt cx="0" cy="0"/>
        </a:xfrm>
      </p:grpSpPr>
      <p:sp>
        <p:nvSpPr>
          <p:cNvPr id="12" name="Rectangle 11"/>
          <p:cNvSpPr/>
          <p:nvPr userDrawn="1"/>
        </p:nvSpPr>
        <p:spPr>
          <a:xfrm>
            <a:off x="27" y="4639112"/>
            <a:ext cx="12192000" cy="2219160"/>
          </a:xfrm>
          <a:prstGeom prst="rect">
            <a:avLst/>
          </a:prstGeom>
          <a:gradFill flip="none" rotWithShape="1">
            <a:gsLst>
              <a:gs pos="0">
                <a:schemeClr val="tx2">
                  <a:alpha val="25000"/>
                </a:schemeClr>
              </a:gs>
              <a:gs pos="50000">
                <a:schemeClr val="bg1">
                  <a:alpha val="50000"/>
                </a:schemeClr>
              </a:gs>
              <a:gs pos="100000">
                <a:schemeClr val="tx2">
                  <a:alpha val="2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87"/>
            <a:endParaRPr lang="en-US" sz="2400">
              <a:solidFill>
                <a:prstClr val="white"/>
              </a:solidFill>
              <a:latin typeface="メイリオ" panose="020B0604030504040204" pitchFamily="50" charset="-128"/>
              <a:ea typeface="メイリオ" panose="020B0604030504040204" pitchFamily="50" charset="-128"/>
            </a:endParaRPr>
          </a:p>
        </p:txBody>
      </p:sp>
      <p:sp>
        <p:nvSpPr>
          <p:cNvPr id="3" name="Chart Placeholder 2"/>
          <p:cNvSpPr>
            <a:spLocks noGrp="1"/>
          </p:cNvSpPr>
          <p:nvPr>
            <p:ph type="chart" sz="quarter" idx="10" hasCustomPrompt="1"/>
          </p:nvPr>
        </p:nvSpPr>
        <p:spPr bwMode="gray">
          <a:xfrm>
            <a:off x="548809" y="1179576"/>
            <a:ext cx="11076269" cy="5209682"/>
          </a:xfrm>
          <a:prstGeom prst="rect">
            <a:avLst/>
          </a:prstGeom>
        </p:spPr>
        <p:txBody>
          <a:bodyPr lIns="121899" tIns="853291" rIns="121899" bIns="60949" anchor="ctr" anchorCtr="0"/>
          <a:lstStyle>
            <a:lvl1pPr marL="0" indent="0" algn="ctr">
              <a:buFontTx/>
              <a:buNone/>
              <a:defRPr sz="2400" baseline="0">
                <a:solidFill>
                  <a:schemeClr val="bg2"/>
                </a:solidFill>
                <a:latin typeface="メイリオ" panose="020B0604030504040204" pitchFamily="50" charset="-128"/>
                <a:ea typeface="メイリオ" panose="020B0604030504040204" pitchFamily="50" charset="-128"/>
              </a:defRPr>
            </a:lvl1pPr>
          </a:lstStyle>
          <a:p>
            <a:r>
              <a:rPr lang="en-US" dirty="0"/>
              <a:t>Click icon to create chart</a:t>
            </a:r>
          </a:p>
        </p:txBody>
      </p:sp>
      <p:sp>
        <p:nvSpPr>
          <p:cNvPr id="15" name="Footer Placeholder 14"/>
          <p:cNvSpPr>
            <a:spLocks noGrp="1"/>
          </p:cNvSpPr>
          <p:nvPr>
            <p:ph type="ftr" sz="quarter" idx="11"/>
          </p:nvPr>
        </p:nvSpPr>
        <p:spPr>
          <a:xfrm>
            <a:off x="548783" y="6397061"/>
            <a:ext cx="2413972" cy="307777"/>
          </a:xfrm>
        </p:spPr>
        <p:txBody>
          <a:bodyPr/>
          <a:lstStyle>
            <a:lvl1pPr>
              <a:defRPr>
                <a:latin typeface="メイリオ" panose="020B0604030504040204" pitchFamily="50" charset="-128"/>
                <a:ea typeface="メイリオ" panose="020B0604030504040204" pitchFamily="50" charset="-128"/>
              </a:defRPr>
            </a:lvl1pPr>
          </a:lstStyle>
          <a:p>
            <a:r>
              <a:rPr lang="en-US" sz="1000">
                <a:solidFill>
                  <a:srgbClr val="939598"/>
                </a:solidFill>
                <a:cs typeface="Arial" pitchFamily="34" charset="0"/>
              </a:rPr>
              <a:t>2015 Lenovo Internal. All rights reserved.</a:t>
            </a:r>
            <a:endParaRPr lang="en-US" sz="1000" dirty="0">
              <a:solidFill>
                <a:srgbClr val="939598"/>
              </a:solidFill>
              <a:cs typeface="Arial" pitchFamily="34" charset="0"/>
            </a:endParaRPr>
          </a:p>
        </p:txBody>
      </p:sp>
      <p:sp>
        <p:nvSpPr>
          <p:cNvPr id="10" name="Title 28"/>
          <p:cNvSpPr>
            <a:spLocks noGrp="1"/>
          </p:cNvSpPr>
          <p:nvPr>
            <p:ph type="title" hasCustomPrompt="1"/>
          </p:nvPr>
        </p:nvSpPr>
        <p:spPr bwMode="gray">
          <a:xfrm>
            <a:off x="548783" y="274320"/>
            <a:ext cx="11076268" cy="521208"/>
          </a:xfrm>
          <a:prstGeom prst="rect">
            <a:avLst/>
          </a:prstGeom>
        </p:spPr>
        <p:txBody>
          <a:bodyPr wrap="square" lIns="0" tIns="0" rIns="0" bIns="0" anchor="ctr" anchorCtr="0"/>
          <a:lstStyle>
            <a:lvl1pPr marL="0" algn="l" defTabSz="1218987" rtl="0" eaLnBrk="1" latinLnBrk="0" hangingPunct="1">
              <a:lnSpc>
                <a:spcPct val="100000"/>
              </a:lnSpc>
              <a:spcBef>
                <a:spcPct val="0"/>
              </a:spcBef>
              <a:buNone/>
              <a:tabLst>
                <a:tab pos="1218987" algn="l"/>
              </a:tabLst>
              <a:defRPr lang="en-US" sz="3600" kern="1200" cap="none" spc="0" baseline="0" dirty="0">
                <a:solidFill>
                  <a:schemeClr val="tx1"/>
                </a:solidFill>
                <a:latin typeface="メイリオ" panose="020B0604030504040204" pitchFamily="50" charset="-128"/>
                <a:ea typeface="メイリオ" panose="020B0604030504040204" pitchFamily="50" charset="-128"/>
                <a:cs typeface="Arial" pitchFamily="34" charset="0"/>
              </a:defRPr>
            </a:lvl1pPr>
          </a:lstStyle>
          <a:p>
            <a:r>
              <a:rPr lang="en-US" dirty="0"/>
              <a:t>Click To Edit Master Title</a:t>
            </a:r>
          </a:p>
        </p:txBody>
      </p:sp>
      <p:sp>
        <p:nvSpPr>
          <p:cNvPr id="11" name="Freeform 5"/>
          <p:cNvSpPr>
            <a:spLocks noChangeAspect="1" noEditPoints="1"/>
          </p:cNvSpPr>
          <p:nvPr userDrawn="1"/>
        </p:nvSpPr>
        <p:spPr bwMode="black">
          <a:xfrm>
            <a:off x="205434" y="423411"/>
            <a:ext cx="200639" cy="200587"/>
          </a:xfrm>
          <a:custGeom>
            <a:avLst/>
            <a:gdLst>
              <a:gd name="T0" fmla="*/ 684 w 1368"/>
              <a:gd name="T1" fmla="*/ 0 h 1368"/>
              <a:gd name="T2" fmla="*/ 0 w 1368"/>
              <a:gd name="T3" fmla="*/ 684 h 1368"/>
              <a:gd name="T4" fmla="*/ 684 w 1368"/>
              <a:gd name="T5" fmla="*/ 1368 h 1368"/>
              <a:gd name="T6" fmla="*/ 1368 w 1368"/>
              <a:gd name="T7" fmla="*/ 684 h 1368"/>
              <a:gd name="T8" fmla="*/ 684 w 1368"/>
              <a:gd name="T9" fmla="*/ 0 h 1368"/>
              <a:gd name="T10" fmla="*/ 1068 w 1368"/>
              <a:gd name="T11" fmla="*/ 698 h 1368"/>
              <a:gd name="T12" fmla="*/ 973 w 1368"/>
              <a:gd name="T13" fmla="*/ 793 h 1368"/>
              <a:gd name="T14" fmla="*/ 793 w 1368"/>
              <a:gd name="T15" fmla="*/ 793 h 1368"/>
              <a:gd name="T16" fmla="*/ 793 w 1368"/>
              <a:gd name="T17" fmla="*/ 973 h 1368"/>
              <a:gd name="T18" fmla="*/ 698 w 1368"/>
              <a:gd name="T19" fmla="*/ 1068 h 1368"/>
              <a:gd name="T20" fmla="*/ 670 w 1368"/>
              <a:gd name="T21" fmla="*/ 1068 h 1368"/>
              <a:gd name="T22" fmla="*/ 576 w 1368"/>
              <a:gd name="T23" fmla="*/ 973 h 1368"/>
              <a:gd name="T24" fmla="*/ 576 w 1368"/>
              <a:gd name="T25" fmla="*/ 793 h 1368"/>
              <a:gd name="T26" fmla="*/ 396 w 1368"/>
              <a:gd name="T27" fmla="*/ 793 h 1368"/>
              <a:gd name="T28" fmla="*/ 301 w 1368"/>
              <a:gd name="T29" fmla="*/ 698 h 1368"/>
              <a:gd name="T30" fmla="*/ 301 w 1368"/>
              <a:gd name="T31" fmla="*/ 671 h 1368"/>
              <a:gd name="T32" fmla="*/ 396 w 1368"/>
              <a:gd name="T33" fmla="*/ 576 h 1368"/>
              <a:gd name="T34" fmla="*/ 576 w 1368"/>
              <a:gd name="T35" fmla="*/ 576 h 1368"/>
              <a:gd name="T36" fmla="*/ 576 w 1368"/>
              <a:gd name="T37" fmla="*/ 396 h 1368"/>
              <a:gd name="T38" fmla="*/ 670 w 1368"/>
              <a:gd name="T39" fmla="*/ 301 h 1368"/>
              <a:gd name="T40" fmla="*/ 698 w 1368"/>
              <a:gd name="T41" fmla="*/ 301 h 1368"/>
              <a:gd name="T42" fmla="*/ 793 w 1368"/>
              <a:gd name="T43" fmla="*/ 396 h 1368"/>
              <a:gd name="T44" fmla="*/ 793 w 1368"/>
              <a:gd name="T45" fmla="*/ 576 h 1368"/>
              <a:gd name="T46" fmla="*/ 973 w 1368"/>
              <a:gd name="T47" fmla="*/ 576 h 1368"/>
              <a:gd name="T48" fmla="*/ 1068 w 1368"/>
              <a:gd name="T49" fmla="*/ 671 h 1368"/>
              <a:gd name="T50" fmla="*/ 1068 w 1368"/>
              <a:gd name="T51" fmla="*/ 698 h 1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368" h="1368">
                <a:moveTo>
                  <a:pt x="684" y="0"/>
                </a:moveTo>
                <a:cubicBezTo>
                  <a:pt x="307" y="0"/>
                  <a:pt x="0" y="307"/>
                  <a:pt x="0" y="684"/>
                </a:cubicBezTo>
                <a:cubicBezTo>
                  <a:pt x="0" y="1062"/>
                  <a:pt x="307" y="1368"/>
                  <a:pt x="684" y="1368"/>
                </a:cubicBezTo>
                <a:cubicBezTo>
                  <a:pt x="1062" y="1368"/>
                  <a:pt x="1368" y="1062"/>
                  <a:pt x="1368" y="684"/>
                </a:cubicBezTo>
                <a:cubicBezTo>
                  <a:pt x="1368" y="307"/>
                  <a:pt x="1062" y="0"/>
                  <a:pt x="684" y="0"/>
                </a:cubicBezTo>
                <a:close/>
                <a:moveTo>
                  <a:pt x="1068" y="698"/>
                </a:moveTo>
                <a:cubicBezTo>
                  <a:pt x="1068" y="751"/>
                  <a:pt x="1025" y="793"/>
                  <a:pt x="973" y="793"/>
                </a:cubicBezTo>
                <a:cubicBezTo>
                  <a:pt x="793" y="793"/>
                  <a:pt x="793" y="793"/>
                  <a:pt x="793" y="793"/>
                </a:cubicBezTo>
                <a:cubicBezTo>
                  <a:pt x="793" y="973"/>
                  <a:pt x="793" y="973"/>
                  <a:pt x="793" y="973"/>
                </a:cubicBezTo>
                <a:cubicBezTo>
                  <a:pt x="793" y="1025"/>
                  <a:pt x="750" y="1068"/>
                  <a:pt x="698" y="1068"/>
                </a:cubicBezTo>
                <a:cubicBezTo>
                  <a:pt x="670" y="1068"/>
                  <a:pt x="670" y="1068"/>
                  <a:pt x="670" y="1068"/>
                </a:cubicBezTo>
                <a:cubicBezTo>
                  <a:pt x="618" y="1068"/>
                  <a:pt x="576" y="1025"/>
                  <a:pt x="576" y="973"/>
                </a:cubicBezTo>
                <a:cubicBezTo>
                  <a:pt x="576" y="793"/>
                  <a:pt x="576" y="793"/>
                  <a:pt x="576" y="793"/>
                </a:cubicBezTo>
                <a:cubicBezTo>
                  <a:pt x="396" y="793"/>
                  <a:pt x="396" y="793"/>
                  <a:pt x="396" y="793"/>
                </a:cubicBezTo>
                <a:cubicBezTo>
                  <a:pt x="344" y="793"/>
                  <a:pt x="301" y="751"/>
                  <a:pt x="301" y="698"/>
                </a:cubicBezTo>
                <a:cubicBezTo>
                  <a:pt x="301" y="671"/>
                  <a:pt x="301" y="671"/>
                  <a:pt x="301" y="671"/>
                </a:cubicBezTo>
                <a:cubicBezTo>
                  <a:pt x="301" y="618"/>
                  <a:pt x="344" y="576"/>
                  <a:pt x="396" y="576"/>
                </a:cubicBezTo>
                <a:cubicBezTo>
                  <a:pt x="576" y="576"/>
                  <a:pt x="576" y="576"/>
                  <a:pt x="576" y="576"/>
                </a:cubicBezTo>
                <a:cubicBezTo>
                  <a:pt x="576" y="396"/>
                  <a:pt x="576" y="396"/>
                  <a:pt x="576" y="396"/>
                </a:cubicBezTo>
                <a:cubicBezTo>
                  <a:pt x="576" y="344"/>
                  <a:pt x="618" y="301"/>
                  <a:pt x="670" y="301"/>
                </a:cubicBezTo>
                <a:cubicBezTo>
                  <a:pt x="698" y="301"/>
                  <a:pt x="698" y="301"/>
                  <a:pt x="698" y="301"/>
                </a:cubicBezTo>
                <a:cubicBezTo>
                  <a:pt x="750" y="301"/>
                  <a:pt x="793" y="344"/>
                  <a:pt x="793" y="396"/>
                </a:cubicBezTo>
                <a:cubicBezTo>
                  <a:pt x="793" y="576"/>
                  <a:pt x="793" y="576"/>
                  <a:pt x="793" y="576"/>
                </a:cubicBezTo>
                <a:cubicBezTo>
                  <a:pt x="973" y="576"/>
                  <a:pt x="973" y="576"/>
                  <a:pt x="973" y="576"/>
                </a:cubicBezTo>
                <a:cubicBezTo>
                  <a:pt x="1025" y="576"/>
                  <a:pt x="1068" y="618"/>
                  <a:pt x="1068" y="671"/>
                </a:cubicBezTo>
                <a:lnTo>
                  <a:pt x="1068" y="698"/>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000000"/>
              </a:solidFill>
              <a:latin typeface="メイリオ" panose="020B0604030504040204" pitchFamily="50" charset="-128"/>
              <a:ea typeface="メイリオ" panose="020B0604030504040204" pitchFamily="50" charset="-128"/>
            </a:endParaRPr>
          </a:p>
        </p:txBody>
      </p:sp>
      <p:sp>
        <p:nvSpPr>
          <p:cNvPr id="7" name="Rectangle 6"/>
          <p:cNvSpPr/>
          <p:nvPr userDrawn="1"/>
        </p:nvSpPr>
        <p:spPr bwMode="gray">
          <a:xfrm>
            <a:off x="11751760" y="6395767"/>
            <a:ext cx="443416" cy="322249"/>
          </a:xfrm>
          <a:prstGeom prst="rect">
            <a:avLst/>
          </a:prstGeom>
          <a:solidFill>
            <a:schemeClr val="tx1"/>
          </a:solidFill>
          <a:ln>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87"/>
            <a:endParaRPr lang="en-US" sz="2400">
              <a:solidFill>
                <a:prstClr val="white"/>
              </a:solidFill>
              <a:latin typeface="メイリオ" panose="020B0604030504040204" pitchFamily="50" charset="-128"/>
              <a:ea typeface="メイリオ" panose="020B0604030504040204" pitchFamily="50" charset="-128"/>
            </a:endParaRPr>
          </a:p>
        </p:txBody>
      </p:sp>
      <p:sp>
        <p:nvSpPr>
          <p:cNvPr id="8" name="TextBox slide number"/>
          <p:cNvSpPr txBox="1"/>
          <p:nvPr userDrawn="1"/>
        </p:nvSpPr>
        <p:spPr bwMode="white">
          <a:xfrm>
            <a:off x="11751760" y="6389311"/>
            <a:ext cx="450462" cy="246221"/>
          </a:xfrm>
          <a:prstGeom prst="rect">
            <a:avLst/>
          </a:prstGeom>
        </p:spPr>
        <p:txBody>
          <a:bodyPr vert="horz" lIns="0" tIns="0" rIns="0" bIns="0" rtlCol="0" anchor="b"/>
          <a:lstStyle>
            <a:defPPr>
              <a:defRPr lang="en-US"/>
            </a:defPPr>
            <a:lvl1pPr algn="ctr">
              <a:defRPr sz="1000">
                <a:solidFill>
                  <a:schemeClr val="bg1"/>
                </a:solidFill>
              </a:defRPr>
            </a:lvl1pPr>
          </a:lstStyle>
          <a:p>
            <a:pPr defTabSz="1218987"/>
            <a:fld id="{6EA5B71A-1B18-4E34-A48F-65DC4937AA99}" type="slidenum">
              <a:rPr lang="en-US" smtClean="0">
                <a:solidFill>
                  <a:prstClr val="white"/>
                </a:solidFill>
                <a:latin typeface="メイリオ" panose="020B0604030504040204" pitchFamily="50" charset="-128"/>
                <a:ea typeface="メイリオ" panose="020B0604030504040204" pitchFamily="50" charset="-128"/>
              </a:rPr>
              <a:pPr defTabSz="1218987"/>
              <a:t>‹#›</a:t>
            </a:fld>
            <a:endParaRPr lang="en-US" dirty="0">
              <a:solidFill>
                <a:prstClr val="white"/>
              </a:solidFill>
              <a:latin typeface="メイリオ" panose="020B0604030504040204" pitchFamily="50" charset="-128"/>
              <a:ea typeface="メイリオ" panose="020B0604030504040204" pitchFamily="50" charset="-128"/>
            </a:endParaRPr>
          </a:p>
        </p:txBody>
      </p:sp>
      <p:pic>
        <p:nvPicPr>
          <p:cNvPr id="9" name="Picture 8"/>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rot="16200000">
            <a:off x="11308127" y="5505410"/>
            <a:ext cx="1330737" cy="443416"/>
          </a:xfrm>
          <a:prstGeom prst="rect">
            <a:avLst/>
          </a:prstGeom>
        </p:spPr>
      </p:pic>
    </p:spTree>
    <p:extLst>
      <p:ext uri="{BB962C8B-B14F-4D97-AF65-F5344CB8AC3E}">
        <p14:creationId xmlns:p14="http://schemas.microsoft.com/office/powerpoint/2010/main" val="2688438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Blank Slide - No Background">
    <p:spTree>
      <p:nvGrpSpPr>
        <p:cNvPr id="1" name=""/>
        <p:cNvGrpSpPr/>
        <p:nvPr/>
      </p:nvGrpSpPr>
      <p:grpSpPr>
        <a:xfrm>
          <a:off x="0" y="0"/>
          <a:ext cx="0" cy="0"/>
          <a:chOff x="0" y="0"/>
          <a:chExt cx="0" cy="0"/>
        </a:xfrm>
      </p:grpSpPr>
      <p:sp>
        <p:nvSpPr>
          <p:cNvPr id="6" name="Footer Placeholder 5"/>
          <p:cNvSpPr>
            <a:spLocks noGrp="1"/>
          </p:cNvSpPr>
          <p:nvPr>
            <p:ph type="ftr" sz="quarter" idx="10"/>
          </p:nvPr>
        </p:nvSpPr>
        <p:spPr>
          <a:xfrm>
            <a:off x="548783" y="6397061"/>
            <a:ext cx="2413972" cy="307777"/>
          </a:xfrm>
        </p:spPr>
        <p:txBody>
          <a:bodyPr/>
          <a:lstStyle>
            <a:lvl1pPr>
              <a:defRPr>
                <a:latin typeface="メイリオ" panose="020B0604030504040204" pitchFamily="50" charset="-128"/>
                <a:ea typeface="メイリオ" panose="020B0604030504040204" pitchFamily="50" charset="-128"/>
              </a:defRPr>
            </a:lvl1pPr>
          </a:lstStyle>
          <a:p>
            <a:r>
              <a:rPr lang="en-US" sz="1000">
                <a:solidFill>
                  <a:srgbClr val="939598"/>
                </a:solidFill>
                <a:cs typeface="Arial" pitchFamily="34" charset="0"/>
              </a:rPr>
              <a:t>2015 Lenovo Internal. All rights reserved.</a:t>
            </a:r>
            <a:endParaRPr lang="en-US" sz="1000" dirty="0">
              <a:solidFill>
                <a:srgbClr val="939598"/>
              </a:solidFill>
              <a:cs typeface="Arial" pitchFamily="34" charset="0"/>
            </a:endParaRPr>
          </a:p>
        </p:txBody>
      </p:sp>
      <p:sp>
        <p:nvSpPr>
          <p:cNvPr id="7" name="Rectangle 6"/>
          <p:cNvSpPr/>
          <p:nvPr userDrawn="1"/>
        </p:nvSpPr>
        <p:spPr bwMode="gray">
          <a:xfrm>
            <a:off x="11751760" y="6395767"/>
            <a:ext cx="443416" cy="322249"/>
          </a:xfrm>
          <a:prstGeom prst="rect">
            <a:avLst/>
          </a:prstGeom>
          <a:solidFill>
            <a:schemeClr val="tx1"/>
          </a:solidFill>
          <a:ln>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87"/>
            <a:endParaRPr lang="en-US" sz="2400">
              <a:solidFill>
                <a:prstClr val="white"/>
              </a:solidFill>
              <a:latin typeface="メイリオ" panose="020B0604030504040204" pitchFamily="50" charset="-128"/>
              <a:ea typeface="メイリオ" panose="020B0604030504040204" pitchFamily="50" charset="-128"/>
            </a:endParaRPr>
          </a:p>
        </p:txBody>
      </p:sp>
      <p:sp>
        <p:nvSpPr>
          <p:cNvPr id="10" name="TextBox slide number"/>
          <p:cNvSpPr txBox="1"/>
          <p:nvPr userDrawn="1"/>
        </p:nvSpPr>
        <p:spPr bwMode="white">
          <a:xfrm>
            <a:off x="11751760" y="6389311"/>
            <a:ext cx="450462" cy="246221"/>
          </a:xfrm>
          <a:prstGeom prst="rect">
            <a:avLst/>
          </a:prstGeom>
        </p:spPr>
        <p:txBody>
          <a:bodyPr vert="horz" lIns="0" tIns="0" rIns="0" bIns="0" rtlCol="0" anchor="b"/>
          <a:lstStyle>
            <a:defPPr>
              <a:defRPr lang="en-US"/>
            </a:defPPr>
            <a:lvl1pPr algn="ctr">
              <a:defRPr sz="1000">
                <a:solidFill>
                  <a:schemeClr val="bg1"/>
                </a:solidFill>
              </a:defRPr>
            </a:lvl1pPr>
          </a:lstStyle>
          <a:p>
            <a:pPr defTabSz="1218987"/>
            <a:fld id="{6EA5B71A-1B18-4E34-A48F-65DC4937AA99}" type="slidenum">
              <a:rPr lang="en-US" smtClean="0">
                <a:solidFill>
                  <a:prstClr val="white"/>
                </a:solidFill>
                <a:latin typeface="メイリオ" panose="020B0604030504040204" pitchFamily="50" charset="-128"/>
                <a:ea typeface="メイリオ" panose="020B0604030504040204" pitchFamily="50" charset="-128"/>
              </a:rPr>
              <a:pPr defTabSz="1218987"/>
              <a:t>‹#›</a:t>
            </a:fld>
            <a:endParaRPr lang="en-US" dirty="0">
              <a:solidFill>
                <a:prstClr val="white"/>
              </a:solidFill>
              <a:latin typeface="メイリオ" panose="020B0604030504040204" pitchFamily="50" charset="-128"/>
              <a:ea typeface="メイリオ" panose="020B0604030504040204" pitchFamily="50" charset="-128"/>
            </a:endParaRPr>
          </a:p>
        </p:txBody>
      </p:sp>
      <p:pic>
        <p:nvPicPr>
          <p:cNvPr id="11" name="Picture 10"/>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rot="16200000">
            <a:off x="11308127" y="5505410"/>
            <a:ext cx="1330737" cy="443416"/>
          </a:xfrm>
          <a:prstGeom prst="rect">
            <a:avLst/>
          </a:prstGeom>
        </p:spPr>
      </p:pic>
    </p:spTree>
    <p:extLst>
      <p:ext uri="{BB962C8B-B14F-4D97-AF65-F5344CB8AC3E}">
        <p14:creationId xmlns:p14="http://schemas.microsoft.com/office/powerpoint/2010/main" val="1493509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nk Slide - With Background">
    <p:spTree>
      <p:nvGrpSpPr>
        <p:cNvPr id="1" name=""/>
        <p:cNvGrpSpPr/>
        <p:nvPr/>
      </p:nvGrpSpPr>
      <p:grpSpPr>
        <a:xfrm>
          <a:off x="0" y="0"/>
          <a:ext cx="0" cy="0"/>
          <a:chOff x="0" y="0"/>
          <a:chExt cx="0" cy="0"/>
        </a:xfrm>
      </p:grpSpPr>
      <p:sp>
        <p:nvSpPr>
          <p:cNvPr id="8" name="Footer Placeholder 7"/>
          <p:cNvSpPr>
            <a:spLocks noGrp="1"/>
          </p:cNvSpPr>
          <p:nvPr>
            <p:ph type="ftr" sz="quarter" idx="10"/>
          </p:nvPr>
        </p:nvSpPr>
        <p:spPr>
          <a:xfrm>
            <a:off x="548783" y="6397061"/>
            <a:ext cx="2413972" cy="307777"/>
          </a:xfrm>
        </p:spPr>
        <p:txBody>
          <a:bodyPr/>
          <a:lstStyle>
            <a:lvl1pPr>
              <a:defRPr>
                <a:latin typeface="メイリオ" panose="020B0604030504040204" pitchFamily="50" charset="-128"/>
                <a:ea typeface="メイリオ" panose="020B0604030504040204" pitchFamily="50" charset="-128"/>
              </a:defRPr>
            </a:lvl1pPr>
          </a:lstStyle>
          <a:p>
            <a:r>
              <a:rPr lang="en-US" sz="1000">
                <a:solidFill>
                  <a:srgbClr val="939598"/>
                </a:solidFill>
                <a:cs typeface="Arial" pitchFamily="34" charset="0"/>
              </a:rPr>
              <a:t>2015 Lenovo Internal. All rights reserved.</a:t>
            </a:r>
            <a:endParaRPr lang="en-US" sz="1000" dirty="0">
              <a:solidFill>
                <a:srgbClr val="939598"/>
              </a:solidFill>
              <a:cs typeface="Arial" pitchFamily="34" charset="0"/>
            </a:endParaRPr>
          </a:p>
        </p:txBody>
      </p:sp>
    </p:spTree>
    <p:extLst>
      <p:ext uri="{BB962C8B-B14F-4D97-AF65-F5344CB8AC3E}">
        <p14:creationId xmlns:p14="http://schemas.microsoft.com/office/powerpoint/2010/main" val="23727848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Closing Slide">
    <p:spTree>
      <p:nvGrpSpPr>
        <p:cNvPr id="1" name=""/>
        <p:cNvGrpSpPr/>
        <p:nvPr/>
      </p:nvGrpSpPr>
      <p:grpSpPr>
        <a:xfrm>
          <a:off x="0" y="0"/>
          <a:ext cx="0" cy="0"/>
          <a:chOff x="0" y="0"/>
          <a:chExt cx="0" cy="0"/>
        </a:xfrm>
      </p:grpSpPr>
      <p:pic>
        <p:nvPicPr>
          <p:cNvPr id="49" name="Picture 48"/>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26" y="893"/>
            <a:ext cx="12193590" cy="6857107"/>
          </a:xfrm>
          <a:prstGeom prst="rect">
            <a:avLst/>
          </a:prstGeom>
        </p:spPr>
      </p:pic>
      <p:grpSp>
        <p:nvGrpSpPr>
          <p:cNvPr id="4" name="Group 3"/>
          <p:cNvGrpSpPr/>
          <p:nvPr userDrawn="1"/>
        </p:nvGrpSpPr>
        <p:grpSpPr bwMode="gray">
          <a:xfrm>
            <a:off x="1828673" y="1519963"/>
            <a:ext cx="8537884" cy="4341742"/>
            <a:chOff x="1828170" y="1258957"/>
            <a:chExt cx="8535661" cy="4341742"/>
          </a:xfrm>
          <a:solidFill>
            <a:schemeClr val="bg1">
              <a:lumMod val="85000"/>
            </a:schemeClr>
          </a:solidFill>
        </p:grpSpPr>
        <p:sp>
          <p:nvSpPr>
            <p:cNvPr id="5" name="Freeform 9"/>
            <p:cNvSpPr>
              <a:spLocks/>
            </p:cNvSpPr>
            <p:nvPr userDrawn="1"/>
          </p:nvSpPr>
          <p:spPr bwMode="gray">
            <a:xfrm>
              <a:off x="5610226" y="4994274"/>
              <a:ext cx="974725" cy="606425"/>
            </a:xfrm>
            <a:custGeom>
              <a:avLst/>
              <a:gdLst>
                <a:gd name="T0" fmla="*/ 122 w 257"/>
                <a:gd name="T1" fmla="*/ 155 h 159"/>
                <a:gd name="T2" fmla="*/ 4 w 257"/>
                <a:gd name="T3" fmla="*/ 12 h 159"/>
                <a:gd name="T4" fmla="*/ 10 w 257"/>
                <a:gd name="T5" fmla="*/ 0 h 159"/>
                <a:gd name="T6" fmla="*/ 247 w 257"/>
                <a:gd name="T7" fmla="*/ 0 h 159"/>
                <a:gd name="T8" fmla="*/ 253 w 257"/>
                <a:gd name="T9" fmla="*/ 12 h 159"/>
                <a:gd name="T10" fmla="*/ 134 w 257"/>
                <a:gd name="T11" fmla="*/ 155 h 159"/>
                <a:gd name="T12" fmla="*/ 122 w 257"/>
                <a:gd name="T13" fmla="*/ 155 h 159"/>
              </a:gdLst>
              <a:ahLst/>
              <a:cxnLst>
                <a:cxn ang="0">
                  <a:pos x="T0" y="T1"/>
                </a:cxn>
                <a:cxn ang="0">
                  <a:pos x="T2" y="T3"/>
                </a:cxn>
                <a:cxn ang="0">
                  <a:pos x="T4" y="T5"/>
                </a:cxn>
                <a:cxn ang="0">
                  <a:pos x="T6" y="T7"/>
                </a:cxn>
                <a:cxn ang="0">
                  <a:pos x="T8" y="T9"/>
                </a:cxn>
                <a:cxn ang="0">
                  <a:pos x="T10" y="T11"/>
                </a:cxn>
                <a:cxn ang="0">
                  <a:pos x="T12" y="T13"/>
                </a:cxn>
              </a:cxnLst>
              <a:rect l="0" t="0" r="r" b="b"/>
              <a:pathLst>
                <a:path w="257" h="159">
                  <a:moveTo>
                    <a:pt x="122" y="155"/>
                  </a:moveTo>
                  <a:cubicBezTo>
                    <a:pt x="4" y="12"/>
                    <a:pt x="4" y="12"/>
                    <a:pt x="4" y="12"/>
                  </a:cubicBezTo>
                  <a:cubicBezTo>
                    <a:pt x="0" y="7"/>
                    <a:pt x="3" y="0"/>
                    <a:pt x="10" y="0"/>
                  </a:cubicBezTo>
                  <a:cubicBezTo>
                    <a:pt x="247" y="0"/>
                    <a:pt x="247" y="0"/>
                    <a:pt x="247" y="0"/>
                  </a:cubicBezTo>
                  <a:cubicBezTo>
                    <a:pt x="253" y="0"/>
                    <a:pt x="257" y="7"/>
                    <a:pt x="253" y="12"/>
                  </a:cubicBezTo>
                  <a:cubicBezTo>
                    <a:pt x="134" y="155"/>
                    <a:pt x="134" y="155"/>
                    <a:pt x="134" y="155"/>
                  </a:cubicBezTo>
                  <a:cubicBezTo>
                    <a:pt x="131" y="159"/>
                    <a:pt x="125" y="159"/>
                    <a:pt x="122" y="1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000000"/>
                </a:solidFill>
              </a:endParaRPr>
            </a:p>
          </p:txBody>
        </p:sp>
        <p:sp>
          <p:nvSpPr>
            <p:cNvPr id="8" name="Rounded Rectangle 7"/>
            <p:cNvSpPr/>
            <p:nvPr userDrawn="1"/>
          </p:nvSpPr>
          <p:spPr bwMode="gray">
            <a:xfrm>
              <a:off x="1828170" y="1258957"/>
              <a:ext cx="8535661" cy="3893151"/>
            </a:xfrm>
            <a:prstGeom prst="roundRect">
              <a:avLst>
                <a:gd name="adj" fmla="val 543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1218987"/>
              <a:endParaRPr lang="en-US" sz="2400">
                <a:solidFill>
                  <a:prstClr val="white"/>
                </a:solidFill>
              </a:endParaRPr>
            </a:p>
          </p:txBody>
        </p:sp>
      </p:grpSp>
      <p:sp>
        <p:nvSpPr>
          <p:cNvPr id="2" name="Rectangle 1"/>
          <p:cNvSpPr/>
          <p:nvPr userDrawn="1"/>
        </p:nvSpPr>
        <p:spPr>
          <a:xfrm>
            <a:off x="27" y="893"/>
            <a:ext cx="12192000" cy="6857107"/>
          </a:xfrm>
          <a:prstGeom prst="rect">
            <a:avLst/>
          </a:prstGeom>
          <a:gradFill flip="none" rotWithShape="1">
            <a:gsLst>
              <a:gs pos="0">
                <a:schemeClr val="tx2">
                  <a:alpha val="25000"/>
                </a:schemeClr>
              </a:gs>
              <a:gs pos="50000">
                <a:schemeClr val="bg1">
                  <a:alpha val="50000"/>
                </a:schemeClr>
              </a:gs>
              <a:gs pos="100000">
                <a:schemeClr val="tx2">
                  <a:alpha val="2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87"/>
            <a:endParaRPr lang="en-US" sz="2400">
              <a:solidFill>
                <a:prstClr val="white"/>
              </a:solidFill>
            </a:endParaRPr>
          </a:p>
        </p:txBody>
      </p:sp>
      <p:grpSp>
        <p:nvGrpSpPr>
          <p:cNvPr id="9" name="Group 8"/>
          <p:cNvGrpSpPr/>
          <p:nvPr userDrawn="1"/>
        </p:nvGrpSpPr>
        <p:grpSpPr bwMode="gray">
          <a:xfrm>
            <a:off x="5854958" y="1260545"/>
            <a:ext cx="485260" cy="485134"/>
            <a:chOff x="5853433" y="734066"/>
            <a:chExt cx="485134" cy="485134"/>
          </a:xfrm>
        </p:grpSpPr>
        <p:sp>
          <p:nvSpPr>
            <p:cNvPr id="10" name="Oval 9"/>
            <p:cNvSpPr/>
            <p:nvPr userDrawn="1"/>
          </p:nvSpPr>
          <p:spPr bwMode="gray">
            <a:xfrm>
              <a:off x="5886450" y="767634"/>
              <a:ext cx="419098" cy="419098"/>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1218987"/>
              <a:endParaRPr lang="en-US" sz="2400" dirty="0">
                <a:solidFill>
                  <a:prstClr val="white"/>
                </a:solidFill>
              </a:endParaRPr>
            </a:p>
          </p:txBody>
        </p:sp>
        <p:sp>
          <p:nvSpPr>
            <p:cNvPr id="11" name="Freeform 9"/>
            <p:cNvSpPr>
              <a:spLocks noEditPoints="1"/>
            </p:cNvSpPr>
            <p:nvPr userDrawn="1"/>
          </p:nvSpPr>
          <p:spPr bwMode="gray">
            <a:xfrm>
              <a:off x="5853433" y="734066"/>
              <a:ext cx="485134" cy="485134"/>
            </a:xfrm>
            <a:custGeom>
              <a:avLst/>
              <a:gdLst>
                <a:gd name="T0" fmla="*/ 206 w 412"/>
                <a:gd name="T1" fmla="*/ 0 h 412"/>
                <a:gd name="T2" fmla="*/ 0 w 412"/>
                <a:gd name="T3" fmla="*/ 206 h 412"/>
                <a:gd name="T4" fmla="*/ 206 w 412"/>
                <a:gd name="T5" fmla="*/ 412 h 412"/>
                <a:gd name="T6" fmla="*/ 412 w 412"/>
                <a:gd name="T7" fmla="*/ 206 h 412"/>
                <a:gd name="T8" fmla="*/ 206 w 412"/>
                <a:gd name="T9" fmla="*/ 0 h 412"/>
                <a:gd name="T10" fmla="*/ 206 w 412"/>
                <a:gd name="T11" fmla="*/ 376 h 412"/>
                <a:gd name="T12" fmla="*/ 36 w 412"/>
                <a:gd name="T13" fmla="*/ 206 h 412"/>
                <a:gd name="T14" fmla="*/ 206 w 412"/>
                <a:gd name="T15" fmla="*/ 36 h 412"/>
                <a:gd name="T16" fmla="*/ 376 w 412"/>
                <a:gd name="T17" fmla="*/ 206 h 412"/>
                <a:gd name="T18" fmla="*/ 206 w 412"/>
                <a:gd name="T19" fmla="*/ 376 h 412"/>
                <a:gd name="T20" fmla="*/ 189 w 412"/>
                <a:gd name="T21" fmla="*/ 262 h 412"/>
                <a:gd name="T22" fmla="*/ 125 w 412"/>
                <a:gd name="T23" fmla="*/ 262 h 412"/>
                <a:gd name="T24" fmla="*/ 125 w 412"/>
                <a:gd name="T25" fmla="*/ 216 h 412"/>
                <a:gd name="T26" fmla="*/ 130 w 412"/>
                <a:gd name="T27" fmla="*/ 172 h 412"/>
                <a:gd name="T28" fmla="*/ 148 w 412"/>
                <a:gd name="T29" fmla="*/ 143 h 412"/>
                <a:gd name="T30" fmla="*/ 182 w 412"/>
                <a:gd name="T31" fmla="*/ 123 h 412"/>
                <a:gd name="T32" fmla="*/ 194 w 412"/>
                <a:gd name="T33" fmla="*/ 150 h 412"/>
                <a:gd name="T34" fmla="*/ 167 w 412"/>
                <a:gd name="T35" fmla="*/ 167 h 412"/>
                <a:gd name="T36" fmla="*/ 158 w 412"/>
                <a:gd name="T37" fmla="*/ 198 h 412"/>
                <a:gd name="T38" fmla="*/ 189 w 412"/>
                <a:gd name="T39" fmla="*/ 198 h 412"/>
                <a:gd name="T40" fmla="*/ 189 w 412"/>
                <a:gd name="T41" fmla="*/ 262 h 412"/>
                <a:gd name="T42" fmla="*/ 278 w 412"/>
                <a:gd name="T43" fmla="*/ 262 h 412"/>
                <a:gd name="T44" fmla="*/ 214 w 412"/>
                <a:gd name="T45" fmla="*/ 262 h 412"/>
                <a:gd name="T46" fmla="*/ 214 w 412"/>
                <a:gd name="T47" fmla="*/ 216 h 412"/>
                <a:gd name="T48" fmla="*/ 219 w 412"/>
                <a:gd name="T49" fmla="*/ 172 h 412"/>
                <a:gd name="T50" fmla="*/ 237 w 412"/>
                <a:gd name="T51" fmla="*/ 143 h 412"/>
                <a:gd name="T52" fmla="*/ 270 w 412"/>
                <a:gd name="T53" fmla="*/ 123 h 412"/>
                <a:gd name="T54" fmla="*/ 283 w 412"/>
                <a:gd name="T55" fmla="*/ 150 h 412"/>
                <a:gd name="T56" fmla="*/ 255 w 412"/>
                <a:gd name="T57" fmla="*/ 167 h 412"/>
                <a:gd name="T58" fmla="*/ 247 w 412"/>
                <a:gd name="T59" fmla="*/ 198 h 412"/>
                <a:gd name="T60" fmla="*/ 278 w 412"/>
                <a:gd name="T61" fmla="*/ 198 h 412"/>
                <a:gd name="T62" fmla="*/ 278 w 412"/>
                <a:gd name="T63" fmla="*/ 262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12" h="412">
                  <a:moveTo>
                    <a:pt x="206" y="0"/>
                  </a:moveTo>
                  <a:cubicBezTo>
                    <a:pt x="92" y="0"/>
                    <a:pt x="0" y="93"/>
                    <a:pt x="0" y="206"/>
                  </a:cubicBezTo>
                  <a:cubicBezTo>
                    <a:pt x="0" y="320"/>
                    <a:pt x="92" y="412"/>
                    <a:pt x="206" y="412"/>
                  </a:cubicBezTo>
                  <a:cubicBezTo>
                    <a:pt x="320" y="412"/>
                    <a:pt x="412" y="320"/>
                    <a:pt x="412" y="206"/>
                  </a:cubicBezTo>
                  <a:cubicBezTo>
                    <a:pt x="412" y="93"/>
                    <a:pt x="320" y="0"/>
                    <a:pt x="206" y="0"/>
                  </a:cubicBezTo>
                  <a:close/>
                  <a:moveTo>
                    <a:pt x="206" y="376"/>
                  </a:moveTo>
                  <a:cubicBezTo>
                    <a:pt x="112" y="376"/>
                    <a:pt x="36" y="300"/>
                    <a:pt x="36" y="206"/>
                  </a:cubicBezTo>
                  <a:cubicBezTo>
                    <a:pt x="36" y="112"/>
                    <a:pt x="112" y="36"/>
                    <a:pt x="206" y="36"/>
                  </a:cubicBezTo>
                  <a:cubicBezTo>
                    <a:pt x="300" y="36"/>
                    <a:pt x="376" y="112"/>
                    <a:pt x="376" y="206"/>
                  </a:cubicBezTo>
                  <a:cubicBezTo>
                    <a:pt x="376" y="300"/>
                    <a:pt x="300" y="376"/>
                    <a:pt x="206" y="376"/>
                  </a:cubicBezTo>
                  <a:close/>
                  <a:moveTo>
                    <a:pt x="189" y="262"/>
                  </a:moveTo>
                  <a:cubicBezTo>
                    <a:pt x="125" y="262"/>
                    <a:pt x="125" y="262"/>
                    <a:pt x="125" y="262"/>
                  </a:cubicBezTo>
                  <a:cubicBezTo>
                    <a:pt x="125" y="216"/>
                    <a:pt x="125" y="216"/>
                    <a:pt x="125" y="216"/>
                  </a:cubicBezTo>
                  <a:cubicBezTo>
                    <a:pt x="125" y="197"/>
                    <a:pt x="127" y="183"/>
                    <a:pt x="130" y="172"/>
                  </a:cubicBezTo>
                  <a:cubicBezTo>
                    <a:pt x="133" y="161"/>
                    <a:pt x="139" y="152"/>
                    <a:pt x="148" y="143"/>
                  </a:cubicBezTo>
                  <a:cubicBezTo>
                    <a:pt x="157" y="135"/>
                    <a:pt x="168" y="128"/>
                    <a:pt x="182" y="123"/>
                  </a:cubicBezTo>
                  <a:cubicBezTo>
                    <a:pt x="194" y="150"/>
                    <a:pt x="194" y="150"/>
                    <a:pt x="194" y="150"/>
                  </a:cubicBezTo>
                  <a:cubicBezTo>
                    <a:pt x="182" y="154"/>
                    <a:pt x="172" y="160"/>
                    <a:pt x="167" y="167"/>
                  </a:cubicBezTo>
                  <a:cubicBezTo>
                    <a:pt x="161" y="175"/>
                    <a:pt x="158" y="185"/>
                    <a:pt x="158" y="198"/>
                  </a:cubicBezTo>
                  <a:cubicBezTo>
                    <a:pt x="189" y="198"/>
                    <a:pt x="189" y="198"/>
                    <a:pt x="189" y="198"/>
                  </a:cubicBezTo>
                  <a:lnTo>
                    <a:pt x="189" y="262"/>
                  </a:lnTo>
                  <a:close/>
                  <a:moveTo>
                    <a:pt x="278" y="262"/>
                  </a:moveTo>
                  <a:cubicBezTo>
                    <a:pt x="214" y="262"/>
                    <a:pt x="214" y="262"/>
                    <a:pt x="214" y="262"/>
                  </a:cubicBezTo>
                  <a:cubicBezTo>
                    <a:pt x="214" y="216"/>
                    <a:pt x="214" y="216"/>
                    <a:pt x="214" y="216"/>
                  </a:cubicBezTo>
                  <a:cubicBezTo>
                    <a:pt x="214" y="197"/>
                    <a:pt x="215" y="182"/>
                    <a:pt x="219" y="172"/>
                  </a:cubicBezTo>
                  <a:cubicBezTo>
                    <a:pt x="222" y="161"/>
                    <a:pt x="228" y="152"/>
                    <a:pt x="237" y="143"/>
                  </a:cubicBezTo>
                  <a:cubicBezTo>
                    <a:pt x="246" y="135"/>
                    <a:pt x="257" y="128"/>
                    <a:pt x="270" y="123"/>
                  </a:cubicBezTo>
                  <a:cubicBezTo>
                    <a:pt x="283" y="150"/>
                    <a:pt x="283" y="150"/>
                    <a:pt x="283" y="150"/>
                  </a:cubicBezTo>
                  <a:cubicBezTo>
                    <a:pt x="270" y="154"/>
                    <a:pt x="261" y="160"/>
                    <a:pt x="255" y="167"/>
                  </a:cubicBezTo>
                  <a:cubicBezTo>
                    <a:pt x="250" y="175"/>
                    <a:pt x="247" y="185"/>
                    <a:pt x="247" y="198"/>
                  </a:cubicBezTo>
                  <a:cubicBezTo>
                    <a:pt x="278" y="198"/>
                    <a:pt x="278" y="198"/>
                    <a:pt x="278" y="198"/>
                  </a:cubicBezTo>
                  <a:lnTo>
                    <a:pt x="278" y="26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000000"/>
                </a:solidFill>
              </a:endParaRPr>
            </a:p>
          </p:txBody>
        </p:sp>
      </p:grpSp>
      <p:cxnSp>
        <p:nvCxnSpPr>
          <p:cNvPr id="12" name="Straight Connector 11"/>
          <p:cNvCxnSpPr/>
          <p:nvPr userDrawn="1"/>
        </p:nvCxnSpPr>
        <p:spPr>
          <a:xfrm>
            <a:off x="2796603" y="4437853"/>
            <a:ext cx="6602024"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grpSp>
        <p:nvGrpSpPr>
          <p:cNvPr id="13" name="Group 12"/>
          <p:cNvGrpSpPr/>
          <p:nvPr userDrawn="1"/>
        </p:nvGrpSpPr>
        <p:grpSpPr>
          <a:xfrm>
            <a:off x="3620881" y="4738254"/>
            <a:ext cx="4953467" cy="283924"/>
            <a:chOff x="587076" y="4891945"/>
            <a:chExt cx="6379553" cy="365760"/>
          </a:xfrm>
        </p:grpSpPr>
        <p:pic>
          <p:nvPicPr>
            <p:cNvPr id="14" name="Picture 2" descr="C:\Users\kathyp\Documents\00_Brand-Resources\Multimode Elements\Multimode Icons\PNG\Multimode-Icon_HANG.png"/>
            <p:cNvPicPr>
              <a:picLocks noChangeAspect="1" noChangeArrowheads="1"/>
            </p:cNvPicPr>
            <p:nvPr userDrawn="1"/>
          </p:nvPicPr>
          <p:blipFill>
            <a:blip r:embed="rId3" cstate="email">
              <a:extLst>
                <a:ext uri="{28A0092B-C50C-407E-A947-70E740481C1C}">
                  <a14:useLocalDpi xmlns:a14="http://schemas.microsoft.com/office/drawing/2010/main"/>
                </a:ext>
              </a:extLst>
            </a:blip>
            <a:srcRect/>
            <a:stretch>
              <a:fillRect/>
            </a:stretch>
          </p:blipFill>
          <p:spPr bwMode="auto">
            <a:xfrm>
              <a:off x="587076" y="4917112"/>
              <a:ext cx="311886" cy="311886"/>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3" descr="C:\Users\kathyp\Documents\00_Brand-Resources\Multimode Elements\Multimode Icons\PNG\Multimode-Icon_HOLD.png"/>
            <p:cNvPicPr>
              <a:picLocks noChangeAspect="1" noChangeArrowheads="1"/>
            </p:cNvPicPr>
            <p:nvPr userDrawn="1"/>
          </p:nvPicPr>
          <p:blipFill>
            <a:blip r:embed="rId4" cstate="email">
              <a:extLst>
                <a:ext uri="{28A0092B-C50C-407E-A947-70E740481C1C}">
                  <a14:useLocalDpi xmlns:a14="http://schemas.microsoft.com/office/drawing/2010/main"/>
                </a:ext>
              </a:extLst>
            </a:blip>
            <a:srcRect/>
            <a:stretch>
              <a:fillRect/>
            </a:stretch>
          </p:blipFill>
          <p:spPr bwMode="auto">
            <a:xfrm>
              <a:off x="1300860" y="4917112"/>
              <a:ext cx="311886" cy="31188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descr="C:\Users\kathyp\Documents\00_Brand-Resources\Multimode Elements\Multimode Icons\PNG\Multimode-Icon_LAPTOP.png"/>
            <p:cNvPicPr>
              <a:picLocks noChangeAspect="1" noChangeArrowheads="1"/>
            </p:cNvPicPr>
            <p:nvPr userDrawn="1"/>
          </p:nvPicPr>
          <p:blipFill>
            <a:blip r:embed="rId5" cstate="email">
              <a:extLst>
                <a:ext uri="{28A0092B-C50C-407E-A947-70E740481C1C}">
                  <a14:useLocalDpi xmlns:a14="http://schemas.microsoft.com/office/drawing/2010/main"/>
                </a:ext>
              </a:extLst>
            </a:blip>
            <a:srcRect/>
            <a:stretch>
              <a:fillRect/>
            </a:stretch>
          </p:blipFill>
          <p:spPr bwMode="auto">
            <a:xfrm>
              <a:off x="1658247" y="4917112"/>
              <a:ext cx="311886" cy="311886"/>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5" descr="C:\Users\kathyp\Documents\00_Brand-Resources\Multimode Elements\Multimode Icons\PNG\Multimode-Icon_STAND.png"/>
            <p:cNvPicPr>
              <a:picLocks noChangeAspect="1" noChangeArrowheads="1"/>
            </p:cNvPicPr>
            <p:nvPr userDrawn="1"/>
          </p:nvPicPr>
          <p:blipFill>
            <a:blip r:embed="rId6" cstate="email">
              <a:extLst>
                <a:ext uri="{28A0092B-C50C-407E-A947-70E740481C1C}">
                  <a14:useLocalDpi xmlns:a14="http://schemas.microsoft.com/office/drawing/2010/main"/>
                </a:ext>
              </a:extLst>
            </a:blip>
            <a:srcRect/>
            <a:stretch>
              <a:fillRect/>
            </a:stretch>
          </p:blipFill>
          <p:spPr bwMode="auto">
            <a:xfrm>
              <a:off x="2728428" y="4917112"/>
              <a:ext cx="311886" cy="311886"/>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6" descr="C:\Users\kathyp\Documents\00_Brand-Resources\Multimode Elements\Multimode Icons\PNG\Multimode-Icon_STAND-Tablet.png"/>
            <p:cNvPicPr>
              <a:picLocks noChangeAspect="1" noChangeArrowheads="1"/>
            </p:cNvPicPr>
            <p:nvPr userDrawn="1"/>
          </p:nvPicPr>
          <p:blipFill>
            <a:blip r:embed="rId7" cstate="email">
              <a:extLst>
                <a:ext uri="{28A0092B-C50C-407E-A947-70E740481C1C}">
                  <a14:useLocalDpi xmlns:a14="http://schemas.microsoft.com/office/drawing/2010/main"/>
                </a:ext>
              </a:extLst>
            </a:blip>
            <a:srcRect/>
            <a:stretch>
              <a:fillRect/>
            </a:stretch>
          </p:blipFill>
          <p:spPr bwMode="auto">
            <a:xfrm>
              <a:off x="3442212" y="4917112"/>
              <a:ext cx="311886" cy="311886"/>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7" descr="C:\Users\kathyp\Documents\00_Brand-Resources\Multimode Elements\Multimode Icons\PNG\Multimode-Icon_TABLE.png"/>
            <p:cNvPicPr>
              <a:picLocks noChangeAspect="1" noChangeArrowheads="1"/>
            </p:cNvPicPr>
            <p:nvPr userDrawn="1"/>
          </p:nvPicPr>
          <p:blipFill>
            <a:blip r:embed="rId8" cstate="email">
              <a:extLst>
                <a:ext uri="{28A0092B-C50C-407E-A947-70E740481C1C}">
                  <a14:useLocalDpi xmlns:a14="http://schemas.microsoft.com/office/drawing/2010/main"/>
                </a:ext>
              </a:extLst>
            </a:blip>
            <a:srcRect/>
            <a:stretch>
              <a:fillRect/>
            </a:stretch>
          </p:blipFill>
          <p:spPr bwMode="auto">
            <a:xfrm>
              <a:off x="3799599" y="4917112"/>
              <a:ext cx="311886" cy="311886"/>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8" descr="C:\Users\kathyp\Documents\00_Brand-Resources\Multimode Elements\Multimode Icons\PNG\Multimode-Icon_TABLET.png"/>
            <p:cNvPicPr>
              <a:picLocks noChangeAspect="1" noChangeArrowheads="1"/>
            </p:cNvPicPr>
            <p:nvPr userDrawn="1"/>
          </p:nvPicPr>
          <p:blipFill>
            <a:blip r:embed="rId9" cstate="email">
              <a:extLst>
                <a:ext uri="{28A0092B-C50C-407E-A947-70E740481C1C}">
                  <a14:useLocalDpi xmlns:a14="http://schemas.microsoft.com/office/drawing/2010/main"/>
                </a:ext>
              </a:extLst>
            </a:blip>
            <a:srcRect/>
            <a:stretch>
              <a:fillRect/>
            </a:stretch>
          </p:blipFill>
          <p:spPr bwMode="auto">
            <a:xfrm>
              <a:off x="4156986" y="4917112"/>
              <a:ext cx="311886" cy="311886"/>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9" descr="C:\Users\kathyp\Documents\00_Brand-Resources\Multimode Elements\Multimode Icons\PNG\Multimode-Icon_TENT.png"/>
            <p:cNvPicPr>
              <a:picLocks noChangeAspect="1" noChangeArrowheads="1"/>
            </p:cNvPicPr>
            <p:nvPr userDrawn="1"/>
          </p:nvPicPr>
          <p:blipFill>
            <a:blip r:embed="rId10" cstate="email">
              <a:extLst>
                <a:ext uri="{28A0092B-C50C-407E-A947-70E740481C1C}">
                  <a14:useLocalDpi xmlns:a14="http://schemas.microsoft.com/office/drawing/2010/main"/>
                </a:ext>
              </a:extLst>
            </a:blip>
            <a:srcRect/>
            <a:stretch>
              <a:fillRect/>
            </a:stretch>
          </p:blipFill>
          <p:spPr bwMode="auto">
            <a:xfrm>
              <a:off x="5583564" y="4917112"/>
              <a:ext cx="311886" cy="311886"/>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10" descr="C:\Users\kathyp\Documents\00_Brand-Resources\Multimode Elements\Multimode Icons\PNG\Multimode-Icon_TILT.png"/>
            <p:cNvPicPr>
              <a:picLocks noChangeAspect="1" noChangeArrowheads="1"/>
            </p:cNvPicPr>
            <p:nvPr userDrawn="1"/>
          </p:nvPicPr>
          <p:blipFill>
            <a:blip r:embed="rId11" cstate="email">
              <a:extLst>
                <a:ext uri="{28A0092B-C50C-407E-A947-70E740481C1C}">
                  <a14:useLocalDpi xmlns:a14="http://schemas.microsoft.com/office/drawing/2010/main"/>
                </a:ext>
              </a:extLst>
            </a:blip>
            <a:srcRect/>
            <a:stretch>
              <a:fillRect/>
            </a:stretch>
          </p:blipFill>
          <p:spPr bwMode="auto">
            <a:xfrm>
              <a:off x="6297348" y="4917112"/>
              <a:ext cx="311886" cy="311886"/>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11" descr="C:\Users\kathyp\Documents\00_Brand-Resources\Multimode Elements\Multimode Icons\PNG\Multimode-Icon_TV.png"/>
            <p:cNvPicPr>
              <a:picLocks noChangeAspect="1" noChangeArrowheads="1"/>
            </p:cNvPicPr>
            <p:nvPr userDrawn="1"/>
          </p:nvPicPr>
          <p:blipFill>
            <a:blip r:embed="rId12" cstate="email">
              <a:extLst>
                <a:ext uri="{28A0092B-C50C-407E-A947-70E740481C1C}">
                  <a14:useLocalDpi xmlns:a14="http://schemas.microsoft.com/office/drawing/2010/main"/>
                </a:ext>
              </a:extLst>
            </a:blip>
            <a:srcRect/>
            <a:stretch>
              <a:fillRect/>
            </a:stretch>
          </p:blipFill>
          <p:spPr bwMode="auto">
            <a:xfrm>
              <a:off x="6654743" y="4917112"/>
              <a:ext cx="311886" cy="311886"/>
            </a:xfrm>
            <a:prstGeom prst="rect">
              <a:avLst/>
            </a:prstGeom>
            <a:noFill/>
            <a:extLst>
              <a:ext uri="{909E8E84-426E-40DD-AFC4-6F175D3DCCD1}">
                <a14:hiddenFill xmlns:a14="http://schemas.microsoft.com/office/drawing/2010/main">
                  <a:solidFill>
                    <a:srgbClr val="FFFFFF"/>
                  </a:solidFill>
                </a14:hiddenFill>
              </a:ext>
            </a:extLst>
          </p:spPr>
        </p:pic>
        <p:grpSp>
          <p:nvGrpSpPr>
            <p:cNvPr id="24" name="Group 175"/>
            <p:cNvGrpSpPr/>
            <p:nvPr userDrawn="1"/>
          </p:nvGrpSpPr>
          <p:grpSpPr>
            <a:xfrm>
              <a:off x="2015634" y="4917112"/>
              <a:ext cx="310896" cy="310896"/>
              <a:chOff x="2024598" y="5468108"/>
              <a:chExt cx="310896" cy="310896"/>
            </a:xfrm>
          </p:grpSpPr>
          <p:sp>
            <p:nvSpPr>
              <p:cNvPr id="46" name="Oval 45"/>
              <p:cNvSpPr/>
              <p:nvPr userDrawn="1"/>
            </p:nvSpPr>
            <p:spPr>
              <a:xfrm>
                <a:off x="2024598" y="5468108"/>
                <a:ext cx="310896" cy="31089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1218987"/>
                <a:endParaRPr lang="en-US" sz="2400" dirty="0">
                  <a:solidFill>
                    <a:prstClr val="white"/>
                  </a:solidFill>
                </a:endParaRPr>
              </a:p>
            </p:txBody>
          </p:sp>
          <p:pic>
            <p:nvPicPr>
              <p:cNvPr id="47" name="Picture 46"/>
              <p:cNvPicPr>
                <a:picLocks noChangeAspect="1"/>
              </p:cNvPicPr>
              <p:nvPr userDrawn="1"/>
            </p:nvPicPr>
            <p:blipFill>
              <a:blip r:embed="rId13" cstate="email">
                <a:extLst>
                  <a:ext uri="{28A0092B-C50C-407E-A947-70E740481C1C}">
                    <a14:useLocalDpi xmlns:a14="http://schemas.microsoft.com/office/drawing/2010/main"/>
                  </a:ext>
                </a:extLst>
              </a:blip>
              <a:stretch>
                <a:fillRect/>
              </a:stretch>
            </p:blipFill>
            <p:spPr>
              <a:xfrm>
                <a:off x="2118814" y="5509256"/>
                <a:ext cx="122464" cy="228600"/>
              </a:xfrm>
              <a:prstGeom prst="rect">
                <a:avLst/>
              </a:prstGeom>
            </p:spPr>
          </p:pic>
        </p:grpSp>
        <p:grpSp>
          <p:nvGrpSpPr>
            <p:cNvPr id="25" name="Group 178"/>
            <p:cNvGrpSpPr/>
            <p:nvPr userDrawn="1"/>
          </p:nvGrpSpPr>
          <p:grpSpPr>
            <a:xfrm>
              <a:off x="3085815" y="4917112"/>
              <a:ext cx="310896" cy="310896"/>
              <a:chOff x="3094779" y="5468108"/>
              <a:chExt cx="310896" cy="310896"/>
            </a:xfrm>
          </p:grpSpPr>
          <p:sp>
            <p:nvSpPr>
              <p:cNvPr id="44" name="Oval 43"/>
              <p:cNvSpPr/>
              <p:nvPr userDrawn="1"/>
            </p:nvSpPr>
            <p:spPr>
              <a:xfrm>
                <a:off x="3094779" y="5468108"/>
                <a:ext cx="310896" cy="3108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1218987"/>
                <a:endParaRPr lang="en-US" sz="2400" dirty="0">
                  <a:solidFill>
                    <a:prstClr val="white"/>
                  </a:solidFill>
                </a:endParaRPr>
              </a:p>
            </p:txBody>
          </p:sp>
          <p:pic>
            <p:nvPicPr>
              <p:cNvPr id="45" name="Picture 9" descr="C:\Users\yhwang\Desktop\WW Design\Multimode Icons\twitter-01.png"/>
              <p:cNvPicPr>
                <a:picLocks noChangeAspect="1" noChangeArrowheads="1"/>
              </p:cNvPicPr>
              <p:nvPr userDrawn="1"/>
            </p:nvPicPr>
            <p:blipFill>
              <a:blip r:embed="rId14" cstate="email">
                <a:extLst>
                  <a:ext uri="{28A0092B-C50C-407E-A947-70E740481C1C}">
                    <a14:useLocalDpi xmlns:a14="http://schemas.microsoft.com/office/drawing/2010/main"/>
                  </a:ext>
                </a:extLst>
              </a:blip>
              <a:srcRect/>
              <a:stretch>
                <a:fillRect/>
              </a:stretch>
            </p:blipFill>
            <p:spPr bwMode="auto">
              <a:xfrm>
                <a:off x="3094779" y="5468108"/>
                <a:ext cx="310896" cy="310896"/>
              </a:xfrm>
              <a:prstGeom prst="rect">
                <a:avLst/>
              </a:prstGeom>
              <a:noFill/>
            </p:spPr>
          </p:pic>
        </p:grpSp>
        <p:grpSp>
          <p:nvGrpSpPr>
            <p:cNvPr id="26" name="Group 181"/>
            <p:cNvGrpSpPr/>
            <p:nvPr userDrawn="1"/>
          </p:nvGrpSpPr>
          <p:grpSpPr>
            <a:xfrm>
              <a:off x="944463" y="4917112"/>
              <a:ext cx="310896" cy="310896"/>
              <a:chOff x="953427" y="5468108"/>
              <a:chExt cx="310896" cy="310896"/>
            </a:xfrm>
          </p:grpSpPr>
          <p:sp>
            <p:nvSpPr>
              <p:cNvPr id="42" name="Oval 41"/>
              <p:cNvSpPr/>
              <p:nvPr userDrawn="1"/>
            </p:nvSpPr>
            <p:spPr>
              <a:xfrm>
                <a:off x="953427" y="5468108"/>
                <a:ext cx="310896" cy="31089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1218987"/>
                <a:endParaRPr lang="en-US" sz="2400" dirty="0">
                  <a:solidFill>
                    <a:prstClr val="white"/>
                  </a:solidFill>
                </a:endParaRPr>
              </a:p>
            </p:txBody>
          </p:sp>
          <p:pic>
            <p:nvPicPr>
              <p:cNvPr id="43" name="Picture 5" descr="C:\Users\yhwang\Desktop\WW Design\Multimode Icons\globe-01.png"/>
              <p:cNvPicPr>
                <a:picLocks noChangeAspect="1" noChangeArrowheads="1"/>
              </p:cNvPicPr>
              <p:nvPr userDrawn="1"/>
            </p:nvPicPr>
            <p:blipFill>
              <a:blip r:embed="rId15" cstate="email">
                <a:extLst>
                  <a:ext uri="{28A0092B-C50C-407E-A947-70E740481C1C}">
                    <a14:useLocalDpi xmlns:a14="http://schemas.microsoft.com/office/drawing/2010/main"/>
                  </a:ext>
                </a:extLst>
              </a:blip>
              <a:srcRect/>
              <a:stretch>
                <a:fillRect/>
              </a:stretch>
            </p:blipFill>
            <p:spPr bwMode="auto">
              <a:xfrm>
                <a:off x="980859" y="5495540"/>
                <a:ext cx="256032" cy="256032"/>
              </a:xfrm>
              <a:prstGeom prst="rect">
                <a:avLst/>
              </a:prstGeom>
              <a:noFill/>
            </p:spPr>
          </p:pic>
        </p:grpSp>
        <p:grpSp>
          <p:nvGrpSpPr>
            <p:cNvPr id="27" name="Group 255"/>
            <p:cNvGrpSpPr/>
            <p:nvPr userDrawn="1"/>
          </p:nvGrpSpPr>
          <p:grpSpPr>
            <a:xfrm>
              <a:off x="2346864" y="4891945"/>
              <a:ext cx="365760" cy="365760"/>
              <a:chOff x="2355828" y="5442941"/>
              <a:chExt cx="365760" cy="365760"/>
            </a:xfrm>
          </p:grpSpPr>
          <p:sp>
            <p:nvSpPr>
              <p:cNvPr id="40" name="Oval 39"/>
              <p:cNvSpPr/>
              <p:nvPr userDrawn="1"/>
            </p:nvSpPr>
            <p:spPr>
              <a:xfrm>
                <a:off x="2380995" y="5468108"/>
                <a:ext cx="310896" cy="31089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1218987"/>
                <a:endParaRPr lang="en-US" sz="2400" dirty="0">
                  <a:solidFill>
                    <a:prstClr val="white"/>
                  </a:solidFill>
                </a:endParaRPr>
              </a:p>
            </p:txBody>
          </p:sp>
          <p:pic>
            <p:nvPicPr>
              <p:cNvPr id="41" name="Picture 2" descr="C:\Users\yhwang\Desktop\WW Design\Multimode Icons\chain-01.png"/>
              <p:cNvPicPr>
                <a:picLocks noChangeAspect="1" noChangeArrowheads="1"/>
              </p:cNvPicPr>
              <p:nvPr userDrawn="1"/>
            </p:nvPicPr>
            <p:blipFill>
              <a:blip r:embed="rId16" cstate="email">
                <a:extLst>
                  <a:ext uri="{28A0092B-C50C-407E-A947-70E740481C1C}">
                    <a14:useLocalDpi xmlns:a14="http://schemas.microsoft.com/office/drawing/2010/main"/>
                  </a:ext>
                </a:extLst>
              </a:blip>
              <a:srcRect/>
              <a:stretch>
                <a:fillRect/>
              </a:stretch>
            </p:blipFill>
            <p:spPr bwMode="auto">
              <a:xfrm>
                <a:off x="2355828" y="5442941"/>
                <a:ext cx="365760" cy="365760"/>
              </a:xfrm>
              <a:prstGeom prst="rect">
                <a:avLst/>
              </a:prstGeom>
              <a:noFill/>
            </p:spPr>
          </p:pic>
        </p:grpSp>
        <p:grpSp>
          <p:nvGrpSpPr>
            <p:cNvPr id="28" name="Group 258"/>
            <p:cNvGrpSpPr/>
            <p:nvPr userDrawn="1"/>
          </p:nvGrpSpPr>
          <p:grpSpPr>
            <a:xfrm>
              <a:off x="5227167" y="4917112"/>
              <a:ext cx="310896" cy="310896"/>
              <a:chOff x="5236131" y="5468108"/>
              <a:chExt cx="310896" cy="310896"/>
            </a:xfrm>
          </p:grpSpPr>
          <p:sp>
            <p:nvSpPr>
              <p:cNvPr id="38" name="Oval 37"/>
              <p:cNvSpPr/>
              <p:nvPr userDrawn="1"/>
            </p:nvSpPr>
            <p:spPr>
              <a:xfrm>
                <a:off x="5236131" y="5468108"/>
                <a:ext cx="310896" cy="31089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1218987"/>
                <a:endParaRPr lang="en-US" sz="2400" dirty="0">
                  <a:solidFill>
                    <a:prstClr val="white"/>
                  </a:solidFill>
                </a:endParaRPr>
              </a:p>
            </p:txBody>
          </p:sp>
          <p:pic>
            <p:nvPicPr>
              <p:cNvPr id="39" name="Picture 38" descr="C:\Users\yhwang\Desktop\WW Design\Multimode Icons\facebook-01.png"/>
              <p:cNvPicPr>
                <a:picLocks noChangeAspect="1" noChangeArrowheads="1"/>
              </p:cNvPicPr>
              <p:nvPr userDrawn="1"/>
            </p:nvPicPr>
            <p:blipFill>
              <a:blip r:embed="rId17" cstate="email">
                <a:extLst>
                  <a:ext uri="{28A0092B-C50C-407E-A947-70E740481C1C}">
                    <a14:useLocalDpi xmlns:a14="http://schemas.microsoft.com/office/drawing/2010/main"/>
                  </a:ext>
                </a:extLst>
              </a:blip>
              <a:srcRect/>
              <a:stretch>
                <a:fillRect/>
              </a:stretch>
            </p:blipFill>
            <p:spPr bwMode="auto">
              <a:xfrm>
                <a:off x="5236131" y="5468108"/>
                <a:ext cx="310896" cy="310896"/>
              </a:xfrm>
              <a:prstGeom prst="rect">
                <a:avLst/>
              </a:prstGeom>
              <a:noFill/>
            </p:spPr>
          </p:pic>
        </p:grpSp>
        <p:grpSp>
          <p:nvGrpSpPr>
            <p:cNvPr id="29" name="Group 261"/>
            <p:cNvGrpSpPr/>
            <p:nvPr userDrawn="1"/>
          </p:nvGrpSpPr>
          <p:grpSpPr>
            <a:xfrm>
              <a:off x="4514373" y="4917112"/>
              <a:ext cx="310896" cy="310896"/>
              <a:chOff x="4523337" y="5468108"/>
              <a:chExt cx="310896" cy="310896"/>
            </a:xfrm>
          </p:grpSpPr>
          <p:sp>
            <p:nvSpPr>
              <p:cNvPr id="36" name="Oval 35"/>
              <p:cNvSpPr/>
              <p:nvPr userDrawn="1"/>
            </p:nvSpPr>
            <p:spPr>
              <a:xfrm>
                <a:off x="4523337" y="5468108"/>
                <a:ext cx="310896" cy="310896"/>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1218987"/>
                <a:endParaRPr lang="en-US" sz="2400" dirty="0">
                  <a:solidFill>
                    <a:prstClr val="white"/>
                  </a:solidFill>
                </a:endParaRPr>
              </a:p>
            </p:txBody>
          </p:sp>
          <p:pic>
            <p:nvPicPr>
              <p:cNvPr id="37" name="Picture 7" descr="C:\Users\yhwang\Desktop\WW Design\Multimode Icons\server-01.png"/>
              <p:cNvPicPr>
                <a:picLocks noChangeAspect="1" noChangeArrowheads="1"/>
              </p:cNvPicPr>
              <p:nvPr userDrawn="1"/>
            </p:nvPicPr>
            <p:blipFill>
              <a:blip r:embed="rId18" cstate="email">
                <a:extLst>
                  <a:ext uri="{28A0092B-C50C-407E-A947-70E740481C1C}">
                    <a14:useLocalDpi xmlns:a14="http://schemas.microsoft.com/office/drawing/2010/main"/>
                  </a:ext>
                </a:extLst>
              </a:blip>
              <a:srcRect/>
              <a:stretch>
                <a:fillRect/>
              </a:stretch>
            </p:blipFill>
            <p:spPr bwMode="auto">
              <a:xfrm>
                <a:off x="4523337" y="5468108"/>
                <a:ext cx="310896" cy="310896"/>
              </a:xfrm>
              <a:prstGeom prst="rect">
                <a:avLst/>
              </a:prstGeom>
              <a:noFill/>
            </p:spPr>
          </p:pic>
        </p:grpSp>
        <p:grpSp>
          <p:nvGrpSpPr>
            <p:cNvPr id="30" name="Group 264"/>
            <p:cNvGrpSpPr/>
            <p:nvPr userDrawn="1"/>
          </p:nvGrpSpPr>
          <p:grpSpPr>
            <a:xfrm>
              <a:off x="4870770" y="4917112"/>
              <a:ext cx="310896" cy="310896"/>
              <a:chOff x="4879734" y="5468108"/>
              <a:chExt cx="310896" cy="310896"/>
            </a:xfrm>
          </p:grpSpPr>
          <p:sp>
            <p:nvSpPr>
              <p:cNvPr id="34" name="Oval 33"/>
              <p:cNvSpPr/>
              <p:nvPr userDrawn="1"/>
            </p:nvSpPr>
            <p:spPr>
              <a:xfrm>
                <a:off x="4879734" y="5468108"/>
                <a:ext cx="310896" cy="31089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1218987"/>
                <a:endParaRPr lang="en-US" sz="2400" dirty="0">
                  <a:solidFill>
                    <a:prstClr val="white"/>
                  </a:solidFill>
                </a:endParaRPr>
              </a:p>
            </p:txBody>
          </p:sp>
          <p:pic>
            <p:nvPicPr>
              <p:cNvPr id="35" name="Picture 6" descr="C:\Users\yhwang\Desktop\WW Design\Multimode Icons\network-01.png"/>
              <p:cNvPicPr>
                <a:picLocks noChangeAspect="1" noChangeArrowheads="1"/>
              </p:cNvPicPr>
              <p:nvPr userDrawn="1"/>
            </p:nvPicPr>
            <p:blipFill>
              <a:blip r:embed="rId19" cstate="email">
                <a:extLst>
                  <a:ext uri="{28A0092B-C50C-407E-A947-70E740481C1C}">
                    <a14:useLocalDpi xmlns:a14="http://schemas.microsoft.com/office/drawing/2010/main"/>
                  </a:ext>
                </a:extLst>
              </a:blip>
              <a:srcRect/>
              <a:stretch>
                <a:fillRect/>
              </a:stretch>
            </p:blipFill>
            <p:spPr bwMode="auto">
              <a:xfrm>
                <a:off x="4879734" y="5468108"/>
                <a:ext cx="310896" cy="310896"/>
              </a:xfrm>
              <a:prstGeom prst="rect">
                <a:avLst/>
              </a:prstGeom>
              <a:noFill/>
            </p:spPr>
          </p:pic>
        </p:grpSp>
        <p:grpSp>
          <p:nvGrpSpPr>
            <p:cNvPr id="31" name="Group 267"/>
            <p:cNvGrpSpPr/>
            <p:nvPr userDrawn="1"/>
          </p:nvGrpSpPr>
          <p:grpSpPr>
            <a:xfrm>
              <a:off x="5940951" y="4917112"/>
              <a:ext cx="310896" cy="310896"/>
              <a:chOff x="5949915" y="5468108"/>
              <a:chExt cx="310896" cy="310896"/>
            </a:xfrm>
          </p:grpSpPr>
          <p:sp>
            <p:nvSpPr>
              <p:cNvPr id="32" name="Oval 31"/>
              <p:cNvSpPr/>
              <p:nvPr userDrawn="1"/>
            </p:nvSpPr>
            <p:spPr>
              <a:xfrm>
                <a:off x="5949915" y="5468108"/>
                <a:ext cx="310896" cy="31089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1218987"/>
                <a:endParaRPr lang="en-US" sz="2400" dirty="0">
                  <a:solidFill>
                    <a:prstClr val="white"/>
                  </a:solidFill>
                </a:endParaRPr>
              </a:p>
            </p:txBody>
          </p:sp>
          <p:pic>
            <p:nvPicPr>
              <p:cNvPr id="33" name="Picture 8" descr="C:\Users\yhwang\Desktop\WW Design\Multimode Icons\think_light-01.png"/>
              <p:cNvPicPr>
                <a:picLocks noChangeAspect="1" noChangeArrowheads="1"/>
              </p:cNvPicPr>
              <p:nvPr userDrawn="1"/>
            </p:nvPicPr>
            <p:blipFill>
              <a:blip r:embed="rId20" cstate="email">
                <a:extLst>
                  <a:ext uri="{28A0092B-C50C-407E-A947-70E740481C1C}">
                    <a14:useLocalDpi xmlns:a14="http://schemas.microsoft.com/office/drawing/2010/main"/>
                  </a:ext>
                </a:extLst>
              </a:blip>
              <a:srcRect/>
              <a:stretch>
                <a:fillRect/>
              </a:stretch>
            </p:blipFill>
            <p:spPr bwMode="auto">
              <a:xfrm>
                <a:off x="5949915" y="5468108"/>
                <a:ext cx="310896" cy="310896"/>
              </a:xfrm>
              <a:prstGeom prst="rect">
                <a:avLst/>
              </a:prstGeom>
              <a:noFill/>
            </p:spPr>
          </p:pic>
        </p:grpSp>
      </p:grpSp>
      <p:pic>
        <p:nvPicPr>
          <p:cNvPr id="48" name="Picture 47"/>
          <p:cNvPicPr>
            <a:picLocks noChangeAspect="1"/>
          </p:cNvPicPr>
          <p:nvPr userDrawn="1"/>
        </p:nvPicPr>
        <p:blipFill>
          <a:blip r:embed="rId21" cstate="email">
            <a:extLst>
              <a:ext uri="{28A0092B-C50C-407E-A947-70E740481C1C}">
                <a14:useLocalDpi xmlns:a14="http://schemas.microsoft.com/office/drawing/2010/main" val="0"/>
              </a:ext>
            </a:extLst>
          </a:blip>
          <a:stretch>
            <a:fillRect/>
          </a:stretch>
        </p:blipFill>
        <p:spPr>
          <a:xfrm>
            <a:off x="2610893" y="2009776"/>
            <a:ext cx="6973443" cy="2231536"/>
          </a:xfrm>
          <a:prstGeom prst="rect">
            <a:avLst/>
          </a:prstGeom>
        </p:spPr>
      </p:pic>
      <p:pic>
        <p:nvPicPr>
          <p:cNvPr id="51" name="Picture 50"/>
          <p:cNvPicPr>
            <a:picLocks noChangeAspect="1"/>
          </p:cNvPicPr>
          <p:nvPr userDrawn="1"/>
        </p:nvPicPr>
        <p:blipFill>
          <a:blip r:embed="rId22" cstate="email">
            <a:extLst>
              <a:ext uri="{28A0092B-C50C-407E-A947-70E740481C1C}">
                <a14:useLocalDpi xmlns:a14="http://schemas.microsoft.com/office/drawing/2010/main" val="0"/>
              </a:ext>
            </a:extLst>
          </a:blip>
          <a:stretch>
            <a:fillRect/>
          </a:stretch>
        </p:blipFill>
        <p:spPr>
          <a:xfrm rot="16200000">
            <a:off x="10586744" y="3056012"/>
            <a:ext cx="2412866" cy="803995"/>
          </a:xfrm>
          <a:prstGeom prst="rect">
            <a:avLst/>
          </a:prstGeom>
        </p:spPr>
      </p:pic>
    </p:spTree>
    <p:extLst>
      <p:ext uri="{BB962C8B-B14F-4D97-AF65-F5344CB8AC3E}">
        <p14:creationId xmlns:p14="http://schemas.microsoft.com/office/powerpoint/2010/main" val="329744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49351" y="274374"/>
            <a:ext cx="11069166" cy="518141"/>
          </a:xfrm>
          <a:prstGeom prst="rect">
            <a:avLst/>
          </a:prstGeom>
        </p:spPr>
        <p:txBody>
          <a:bodyPr/>
          <a:lstStyle/>
          <a:p>
            <a:r>
              <a:rPr lang="en-US" dirty="0"/>
              <a:t>Click to edit Master title style</a:t>
            </a:r>
          </a:p>
        </p:txBody>
      </p:sp>
    </p:spTree>
    <p:extLst>
      <p:ext uri="{BB962C8B-B14F-4D97-AF65-F5344CB8AC3E}">
        <p14:creationId xmlns:p14="http://schemas.microsoft.com/office/powerpoint/2010/main" val="3037644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lank Slide - With Background">
    <p:spTree>
      <p:nvGrpSpPr>
        <p:cNvPr id="1" name=""/>
        <p:cNvGrpSpPr/>
        <p:nvPr/>
      </p:nvGrpSpPr>
      <p:grpSpPr>
        <a:xfrm>
          <a:off x="0" y="0"/>
          <a:ext cx="0" cy="0"/>
          <a:chOff x="0" y="0"/>
          <a:chExt cx="0" cy="0"/>
        </a:xfrm>
      </p:grpSpPr>
      <p:sp>
        <p:nvSpPr>
          <p:cNvPr id="8" name="Footer Placeholder 7"/>
          <p:cNvSpPr>
            <a:spLocks noGrp="1"/>
          </p:cNvSpPr>
          <p:nvPr>
            <p:ph type="ftr" sz="quarter" idx="10"/>
          </p:nvPr>
        </p:nvSpPr>
        <p:spPr>
          <a:xfrm>
            <a:off x="548782" y="6458564"/>
            <a:ext cx="3328902" cy="184666"/>
          </a:xfrm>
        </p:spPr>
        <p:txBody>
          <a:bodyPr/>
          <a:lstStyle>
            <a:lvl1pPr>
              <a:defRPr sz="1200"/>
            </a:lvl1pPr>
          </a:lstStyle>
          <a:p>
            <a:r>
              <a:rPr lang="en-US">
                <a:solidFill>
                  <a:srgbClr val="939598"/>
                </a:solidFill>
                <a:cs typeface="Arial" pitchFamily="34" charset="0"/>
              </a:rPr>
              <a:t>2015 Lenovo Confidential. All rights reserved.</a:t>
            </a:r>
            <a:endParaRPr lang="en-US" dirty="0">
              <a:solidFill>
                <a:srgbClr val="939598"/>
              </a:solidFill>
              <a:cs typeface="Arial" pitchFamily="34" charset="0"/>
            </a:endParaRPr>
          </a:p>
        </p:txBody>
      </p:sp>
    </p:spTree>
    <p:extLst>
      <p:ext uri="{BB962C8B-B14F-4D97-AF65-F5344CB8AC3E}">
        <p14:creationId xmlns:p14="http://schemas.microsoft.com/office/powerpoint/2010/main" val="301235498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Blank Slide - No Background">
    <p:spTree>
      <p:nvGrpSpPr>
        <p:cNvPr id="1" name=""/>
        <p:cNvGrpSpPr/>
        <p:nvPr/>
      </p:nvGrpSpPr>
      <p:grpSpPr>
        <a:xfrm>
          <a:off x="0" y="0"/>
          <a:ext cx="0" cy="0"/>
          <a:chOff x="0" y="0"/>
          <a:chExt cx="0" cy="0"/>
        </a:xfrm>
      </p:grpSpPr>
      <p:sp>
        <p:nvSpPr>
          <p:cNvPr id="2" name="Rectangle 6"/>
          <p:cNvSpPr/>
          <p:nvPr userDrawn="1"/>
        </p:nvSpPr>
        <p:spPr bwMode="gray">
          <a:xfrm>
            <a:off x="11752171" y="6396038"/>
            <a:ext cx="443027" cy="322262"/>
          </a:xfrm>
          <a:prstGeom prst="rect">
            <a:avLst/>
          </a:prstGeom>
          <a:solidFill>
            <a:schemeClr val="tx1"/>
          </a:solidFill>
          <a:ln>
            <a:noFill/>
            <a:miter lim="800000"/>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217613" fontAlgn="base">
              <a:spcBef>
                <a:spcPct val="0"/>
              </a:spcBef>
              <a:spcAft>
                <a:spcPct val="0"/>
              </a:spcAft>
              <a:defRPr/>
            </a:pPr>
            <a:endParaRPr lang="en-US" altLang="ja-JP" sz="2400">
              <a:solidFill>
                <a:srgbClr val="FFFFFF"/>
              </a:solidFill>
              <a:cs typeface="Arial" charset="0"/>
            </a:endParaRPr>
          </a:p>
        </p:txBody>
      </p:sp>
      <p:sp>
        <p:nvSpPr>
          <p:cNvPr id="3" name="TextBox slide number"/>
          <p:cNvSpPr txBox="1"/>
          <p:nvPr userDrawn="1"/>
        </p:nvSpPr>
        <p:spPr bwMode="white">
          <a:xfrm>
            <a:off x="11752148" y="6389688"/>
            <a:ext cx="449379" cy="246062"/>
          </a:xfrm>
          <a:prstGeom prst="rect">
            <a:avLst/>
          </a:prstGeom>
        </p:spPr>
        <p:txBody>
          <a:bodyPr lIns="0" tIns="0" rIns="0" bIns="0" anchor="b"/>
          <a:lstStyle/>
          <a:p>
            <a:pPr algn="ctr" defTabSz="1217613" fontAlgn="base">
              <a:spcBef>
                <a:spcPct val="0"/>
              </a:spcBef>
              <a:spcAft>
                <a:spcPct val="0"/>
              </a:spcAft>
              <a:defRPr/>
            </a:pPr>
            <a:fld id="{30CFC9D2-48D2-445C-9F62-214D515FDECE}" type="slidenum">
              <a:rPr lang="en-US" altLang="ja-JP" sz="1000">
                <a:solidFill>
                  <a:prstClr val="white"/>
                </a:solidFill>
                <a:cs typeface="Arial" charset="0"/>
              </a:rPr>
              <a:pPr algn="ctr" defTabSz="1217613" fontAlgn="base">
                <a:spcBef>
                  <a:spcPct val="0"/>
                </a:spcBef>
                <a:spcAft>
                  <a:spcPct val="0"/>
                </a:spcAft>
                <a:defRPr/>
              </a:pPr>
              <a:t>‹#›</a:t>
            </a:fld>
            <a:endParaRPr lang="en-US" altLang="ja-JP" sz="1000">
              <a:solidFill>
                <a:prstClr val="white"/>
              </a:solidFill>
              <a:cs typeface="Arial" charset="0"/>
            </a:endParaRPr>
          </a:p>
        </p:txBody>
      </p:sp>
      <p:pic>
        <p:nvPicPr>
          <p:cNvPr id="4" name="Picture 10"/>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1752171" y="5060995"/>
            <a:ext cx="443027" cy="133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Footer Placeholder 3"/>
          <p:cNvSpPr>
            <a:spLocks noGrp="1"/>
          </p:cNvSpPr>
          <p:nvPr>
            <p:ph type="ftr" sz="quarter" idx="10"/>
          </p:nvPr>
        </p:nvSpPr>
        <p:spPr/>
        <p:txBody>
          <a:bodyPr/>
          <a:lstStyle>
            <a:lvl1pPr>
              <a:defRPr sz="900">
                <a:latin typeface="Meiryo UI" pitchFamily="50" charset="-128"/>
                <a:ea typeface="Meiryo UI" pitchFamily="50" charset="-128"/>
                <a:cs typeface="Meiryo UI" pitchFamily="50" charset="-128"/>
              </a:defRPr>
            </a:lvl1pPr>
          </a:lstStyle>
          <a:p>
            <a:pPr>
              <a:defRPr/>
            </a:pPr>
            <a:r>
              <a:rPr lang="en-US">
                <a:solidFill>
                  <a:srgbClr val="000000"/>
                </a:solidFill>
              </a:rPr>
              <a:t>2016 Lenovo Internal. All rights reserved.</a:t>
            </a:r>
          </a:p>
        </p:txBody>
      </p:sp>
    </p:spTree>
    <p:extLst>
      <p:ext uri="{BB962C8B-B14F-4D97-AF65-F5344CB8AC3E}">
        <p14:creationId xmlns:p14="http://schemas.microsoft.com/office/powerpoint/2010/main" val="2169697717"/>
      </p:ext>
    </p:extLst>
  </p:cSld>
  <p:clrMapOvr>
    <a:masterClrMapping/>
  </p:clrMapOvr>
  <p:transition spd="med">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nk Slide - With Background">
    <p:spTree>
      <p:nvGrpSpPr>
        <p:cNvPr id="1" name=""/>
        <p:cNvGrpSpPr/>
        <p:nvPr/>
      </p:nvGrpSpPr>
      <p:grpSpPr>
        <a:xfrm>
          <a:off x="0" y="0"/>
          <a:ext cx="0" cy="0"/>
          <a:chOff x="0" y="0"/>
          <a:chExt cx="0" cy="0"/>
        </a:xfrm>
      </p:grpSpPr>
      <p:sp>
        <p:nvSpPr>
          <p:cNvPr id="2" name="Footer Placeholder 3"/>
          <p:cNvSpPr>
            <a:spLocks noGrp="1"/>
          </p:cNvSpPr>
          <p:nvPr>
            <p:ph type="ftr" sz="quarter" idx="10"/>
          </p:nvPr>
        </p:nvSpPr>
        <p:spPr/>
        <p:txBody>
          <a:bodyPr/>
          <a:lstStyle>
            <a:lvl1pPr>
              <a:defRPr/>
            </a:lvl1pPr>
          </a:lstStyle>
          <a:p>
            <a:pPr>
              <a:defRPr/>
            </a:pPr>
            <a:r>
              <a:rPr lang="en-US">
                <a:solidFill>
                  <a:srgbClr val="000000"/>
                </a:solidFill>
              </a:rPr>
              <a:t>2016 Lenovo Internal. All rights reserved.</a:t>
            </a:r>
            <a:endParaRPr lang="en-US" dirty="0">
              <a:solidFill>
                <a:srgbClr val="000000"/>
              </a:solidFill>
            </a:endParaRPr>
          </a:p>
        </p:txBody>
      </p:sp>
    </p:spTree>
    <p:extLst>
      <p:ext uri="{BB962C8B-B14F-4D97-AF65-F5344CB8AC3E}">
        <p14:creationId xmlns:p14="http://schemas.microsoft.com/office/powerpoint/2010/main" val="3554903347"/>
      </p:ext>
    </p:extLst>
  </p:cSld>
  <p:clrMapOvr>
    <a:masterClrMapping/>
  </p:clrMapOvr>
  <p:transition spd="med">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userDrawn="1">
  <p:cSld name="Closing Slide">
    <p:spTree>
      <p:nvGrpSpPr>
        <p:cNvPr id="1" name=""/>
        <p:cNvGrpSpPr/>
        <p:nvPr/>
      </p:nvGrpSpPr>
      <p:grpSpPr>
        <a:xfrm>
          <a:off x="0" y="0"/>
          <a:ext cx="0" cy="0"/>
          <a:chOff x="0" y="0"/>
          <a:chExt cx="0" cy="0"/>
        </a:xfrm>
      </p:grpSpPr>
      <p:pic>
        <p:nvPicPr>
          <p:cNvPr id="2" name="Picture 48"/>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23" y="1588"/>
            <a:ext cx="12193588" cy="685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 name="Group 3"/>
          <p:cNvGrpSpPr/>
          <p:nvPr userDrawn="1"/>
        </p:nvGrpSpPr>
        <p:grpSpPr bwMode="gray">
          <a:xfrm>
            <a:off x="1828669" y="1519963"/>
            <a:ext cx="8537884" cy="4341742"/>
            <a:chOff x="1828170" y="1258957"/>
            <a:chExt cx="8535661" cy="4341742"/>
          </a:xfrm>
          <a:solidFill>
            <a:schemeClr val="bg1">
              <a:lumMod val="85000"/>
            </a:schemeClr>
          </a:solidFill>
        </p:grpSpPr>
        <p:sp>
          <p:nvSpPr>
            <p:cNvPr id="4" name="Freeform 9"/>
            <p:cNvSpPr>
              <a:spLocks/>
            </p:cNvSpPr>
            <p:nvPr/>
          </p:nvSpPr>
          <p:spPr bwMode="gray">
            <a:xfrm>
              <a:off x="5610226" y="4994274"/>
              <a:ext cx="974725" cy="606425"/>
            </a:xfrm>
            <a:custGeom>
              <a:avLst/>
              <a:gdLst>
                <a:gd name="T0" fmla="*/ 122 w 257"/>
                <a:gd name="T1" fmla="*/ 155 h 159"/>
                <a:gd name="T2" fmla="*/ 4 w 257"/>
                <a:gd name="T3" fmla="*/ 12 h 159"/>
                <a:gd name="T4" fmla="*/ 10 w 257"/>
                <a:gd name="T5" fmla="*/ 0 h 159"/>
                <a:gd name="T6" fmla="*/ 247 w 257"/>
                <a:gd name="T7" fmla="*/ 0 h 159"/>
                <a:gd name="T8" fmla="*/ 253 w 257"/>
                <a:gd name="T9" fmla="*/ 12 h 159"/>
                <a:gd name="T10" fmla="*/ 134 w 257"/>
                <a:gd name="T11" fmla="*/ 155 h 159"/>
                <a:gd name="T12" fmla="*/ 122 w 257"/>
                <a:gd name="T13" fmla="*/ 155 h 159"/>
              </a:gdLst>
              <a:ahLst/>
              <a:cxnLst>
                <a:cxn ang="0">
                  <a:pos x="T0" y="T1"/>
                </a:cxn>
                <a:cxn ang="0">
                  <a:pos x="T2" y="T3"/>
                </a:cxn>
                <a:cxn ang="0">
                  <a:pos x="T4" y="T5"/>
                </a:cxn>
                <a:cxn ang="0">
                  <a:pos x="T6" y="T7"/>
                </a:cxn>
                <a:cxn ang="0">
                  <a:pos x="T8" y="T9"/>
                </a:cxn>
                <a:cxn ang="0">
                  <a:pos x="T10" y="T11"/>
                </a:cxn>
                <a:cxn ang="0">
                  <a:pos x="T12" y="T13"/>
                </a:cxn>
              </a:cxnLst>
              <a:rect l="0" t="0" r="r" b="b"/>
              <a:pathLst>
                <a:path w="257" h="159">
                  <a:moveTo>
                    <a:pt x="122" y="155"/>
                  </a:moveTo>
                  <a:cubicBezTo>
                    <a:pt x="4" y="12"/>
                    <a:pt x="4" y="12"/>
                    <a:pt x="4" y="12"/>
                  </a:cubicBezTo>
                  <a:cubicBezTo>
                    <a:pt x="0" y="7"/>
                    <a:pt x="3" y="0"/>
                    <a:pt x="10" y="0"/>
                  </a:cubicBezTo>
                  <a:cubicBezTo>
                    <a:pt x="247" y="0"/>
                    <a:pt x="247" y="0"/>
                    <a:pt x="247" y="0"/>
                  </a:cubicBezTo>
                  <a:cubicBezTo>
                    <a:pt x="253" y="0"/>
                    <a:pt x="257" y="7"/>
                    <a:pt x="253" y="12"/>
                  </a:cubicBezTo>
                  <a:cubicBezTo>
                    <a:pt x="134" y="155"/>
                    <a:pt x="134" y="155"/>
                    <a:pt x="134" y="155"/>
                  </a:cubicBezTo>
                  <a:cubicBezTo>
                    <a:pt x="131" y="159"/>
                    <a:pt x="125" y="159"/>
                    <a:pt x="122" y="155"/>
                  </a:cubicBezTo>
                  <a:close/>
                </a:path>
              </a:pathLst>
            </a:custGeom>
            <a:grpFill/>
            <a:ln>
              <a:noFill/>
            </a:ln>
          </p:spPr>
          <p:txBody>
            <a:bodyPr/>
            <a:lstStyle/>
            <a:p>
              <a:pPr defTabSz="1218987">
                <a:defRPr/>
              </a:pPr>
              <a:endParaRPr lang="en-US" sz="2400">
                <a:solidFill>
                  <a:srgbClr val="000000"/>
                </a:solidFill>
                <a:cs typeface="Arial" charset="0"/>
              </a:endParaRPr>
            </a:p>
          </p:txBody>
        </p:sp>
        <p:sp>
          <p:nvSpPr>
            <p:cNvPr id="5" name="Rounded Rectangle 7"/>
            <p:cNvSpPr/>
            <p:nvPr/>
          </p:nvSpPr>
          <p:spPr bwMode="gray">
            <a:xfrm>
              <a:off x="1828170" y="1258957"/>
              <a:ext cx="8535661" cy="3893151"/>
            </a:xfrm>
            <a:prstGeom prst="roundRect">
              <a:avLst>
                <a:gd name="adj" fmla="val 543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218987">
                <a:defRPr/>
              </a:pPr>
              <a:endParaRPr lang="en-US" sz="2400">
                <a:solidFill>
                  <a:prstClr val="white"/>
                </a:solidFill>
              </a:endParaRPr>
            </a:p>
          </p:txBody>
        </p:sp>
      </p:grpSp>
      <p:sp>
        <p:nvSpPr>
          <p:cNvPr id="6" name="Rectangle 1"/>
          <p:cNvSpPr/>
          <p:nvPr userDrawn="1"/>
        </p:nvSpPr>
        <p:spPr>
          <a:xfrm>
            <a:off x="23" y="1588"/>
            <a:ext cx="12192000" cy="6856412"/>
          </a:xfrm>
          <a:prstGeom prst="rect">
            <a:avLst/>
          </a:prstGeom>
          <a:gradFill flip="none" rotWithShape="1">
            <a:gsLst>
              <a:gs pos="0">
                <a:schemeClr val="tx2">
                  <a:alpha val="25000"/>
                </a:schemeClr>
              </a:gs>
              <a:gs pos="50000">
                <a:schemeClr val="bg1">
                  <a:alpha val="50000"/>
                </a:schemeClr>
              </a:gs>
              <a:gs pos="100000">
                <a:schemeClr val="tx2">
                  <a:alpha val="2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217613" fontAlgn="base">
              <a:spcBef>
                <a:spcPct val="0"/>
              </a:spcBef>
              <a:spcAft>
                <a:spcPct val="0"/>
              </a:spcAft>
              <a:defRPr/>
            </a:pPr>
            <a:endParaRPr lang="en-US" altLang="ja-JP" sz="2400">
              <a:solidFill>
                <a:srgbClr val="FFFFFF"/>
              </a:solidFill>
              <a:cs typeface="Arial" charset="0"/>
            </a:endParaRPr>
          </a:p>
        </p:txBody>
      </p:sp>
      <p:grpSp>
        <p:nvGrpSpPr>
          <p:cNvPr id="7" name="Group 8"/>
          <p:cNvGrpSpPr>
            <a:grpSpLocks/>
          </p:cNvGrpSpPr>
          <p:nvPr userDrawn="1"/>
        </p:nvGrpSpPr>
        <p:grpSpPr bwMode="auto">
          <a:xfrm>
            <a:off x="5854660" y="1260520"/>
            <a:ext cx="485902" cy="485775"/>
            <a:chOff x="5853433" y="734066"/>
            <a:chExt cx="485134" cy="485134"/>
          </a:xfrm>
        </p:grpSpPr>
        <p:sp>
          <p:nvSpPr>
            <p:cNvPr id="8" name="Oval 9"/>
            <p:cNvSpPr/>
            <p:nvPr userDrawn="1"/>
          </p:nvSpPr>
          <p:spPr bwMode="gray">
            <a:xfrm>
              <a:off x="5886726" y="767360"/>
              <a:ext cx="418547" cy="42013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defTabSz="1217613" fontAlgn="base">
                <a:spcBef>
                  <a:spcPct val="0"/>
                </a:spcBef>
                <a:spcAft>
                  <a:spcPct val="0"/>
                </a:spcAft>
                <a:defRPr/>
              </a:pPr>
              <a:endParaRPr lang="en-US" altLang="ja-JP" sz="2400">
                <a:solidFill>
                  <a:srgbClr val="FFFFFF"/>
                </a:solidFill>
                <a:cs typeface="Arial" charset="0"/>
              </a:endParaRPr>
            </a:p>
          </p:txBody>
        </p:sp>
        <p:sp>
          <p:nvSpPr>
            <p:cNvPr id="9" name="Freeform 9"/>
            <p:cNvSpPr>
              <a:spLocks noEditPoints="1"/>
            </p:cNvSpPr>
            <p:nvPr userDrawn="1"/>
          </p:nvSpPr>
          <p:spPr bwMode="gray">
            <a:xfrm>
              <a:off x="5853433" y="734066"/>
              <a:ext cx="485134" cy="485134"/>
            </a:xfrm>
            <a:custGeom>
              <a:avLst/>
              <a:gdLst>
                <a:gd name="T0" fmla="*/ 2147483646 w 412"/>
                <a:gd name="T1" fmla="*/ 0 h 412"/>
                <a:gd name="T2" fmla="*/ 0 w 412"/>
                <a:gd name="T3" fmla="*/ 2147483646 h 412"/>
                <a:gd name="T4" fmla="*/ 2147483646 w 412"/>
                <a:gd name="T5" fmla="*/ 2147483646 h 412"/>
                <a:gd name="T6" fmla="*/ 2147483646 w 412"/>
                <a:gd name="T7" fmla="*/ 2147483646 h 412"/>
                <a:gd name="T8" fmla="*/ 2147483646 w 412"/>
                <a:gd name="T9" fmla="*/ 0 h 412"/>
                <a:gd name="T10" fmla="*/ 2147483646 w 412"/>
                <a:gd name="T11" fmla="*/ 2147483646 h 412"/>
                <a:gd name="T12" fmla="*/ 2147483646 w 412"/>
                <a:gd name="T13" fmla="*/ 2147483646 h 412"/>
                <a:gd name="T14" fmla="*/ 2147483646 w 412"/>
                <a:gd name="T15" fmla="*/ 2147483646 h 412"/>
                <a:gd name="T16" fmla="*/ 2147483646 w 412"/>
                <a:gd name="T17" fmla="*/ 2147483646 h 412"/>
                <a:gd name="T18" fmla="*/ 2147483646 w 412"/>
                <a:gd name="T19" fmla="*/ 2147483646 h 412"/>
                <a:gd name="T20" fmla="*/ 2147483646 w 412"/>
                <a:gd name="T21" fmla="*/ 2147483646 h 412"/>
                <a:gd name="T22" fmla="*/ 2147483646 w 412"/>
                <a:gd name="T23" fmla="*/ 2147483646 h 412"/>
                <a:gd name="T24" fmla="*/ 2147483646 w 412"/>
                <a:gd name="T25" fmla="*/ 2147483646 h 412"/>
                <a:gd name="T26" fmla="*/ 2147483646 w 412"/>
                <a:gd name="T27" fmla="*/ 2147483646 h 412"/>
                <a:gd name="T28" fmla="*/ 2147483646 w 412"/>
                <a:gd name="T29" fmla="*/ 2147483646 h 412"/>
                <a:gd name="T30" fmla="*/ 2147483646 w 412"/>
                <a:gd name="T31" fmla="*/ 2147483646 h 412"/>
                <a:gd name="T32" fmla="*/ 2147483646 w 412"/>
                <a:gd name="T33" fmla="*/ 2147483646 h 412"/>
                <a:gd name="T34" fmla="*/ 2147483646 w 412"/>
                <a:gd name="T35" fmla="*/ 2147483646 h 412"/>
                <a:gd name="T36" fmla="*/ 2147483646 w 412"/>
                <a:gd name="T37" fmla="*/ 2147483646 h 412"/>
                <a:gd name="T38" fmla="*/ 2147483646 w 412"/>
                <a:gd name="T39" fmla="*/ 2147483646 h 412"/>
                <a:gd name="T40" fmla="*/ 2147483646 w 412"/>
                <a:gd name="T41" fmla="*/ 2147483646 h 412"/>
                <a:gd name="T42" fmla="*/ 2147483646 w 412"/>
                <a:gd name="T43" fmla="*/ 2147483646 h 412"/>
                <a:gd name="T44" fmla="*/ 2147483646 w 412"/>
                <a:gd name="T45" fmla="*/ 2147483646 h 412"/>
                <a:gd name="T46" fmla="*/ 2147483646 w 412"/>
                <a:gd name="T47" fmla="*/ 2147483646 h 412"/>
                <a:gd name="T48" fmla="*/ 2147483646 w 412"/>
                <a:gd name="T49" fmla="*/ 2147483646 h 412"/>
                <a:gd name="T50" fmla="*/ 2147483646 w 412"/>
                <a:gd name="T51" fmla="*/ 2147483646 h 412"/>
                <a:gd name="T52" fmla="*/ 2147483646 w 412"/>
                <a:gd name="T53" fmla="*/ 2147483646 h 412"/>
                <a:gd name="T54" fmla="*/ 2147483646 w 412"/>
                <a:gd name="T55" fmla="*/ 2147483646 h 412"/>
                <a:gd name="T56" fmla="*/ 2147483646 w 412"/>
                <a:gd name="T57" fmla="*/ 2147483646 h 412"/>
                <a:gd name="T58" fmla="*/ 2147483646 w 412"/>
                <a:gd name="T59" fmla="*/ 2147483646 h 412"/>
                <a:gd name="T60" fmla="*/ 2147483646 w 412"/>
                <a:gd name="T61" fmla="*/ 2147483646 h 412"/>
                <a:gd name="T62" fmla="*/ 2147483646 w 412"/>
                <a:gd name="T63" fmla="*/ 2147483646 h 412"/>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412" h="412">
                  <a:moveTo>
                    <a:pt x="206" y="0"/>
                  </a:moveTo>
                  <a:cubicBezTo>
                    <a:pt x="92" y="0"/>
                    <a:pt x="0" y="93"/>
                    <a:pt x="0" y="206"/>
                  </a:cubicBezTo>
                  <a:cubicBezTo>
                    <a:pt x="0" y="320"/>
                    <a:pt x="92" y="412"/>
                    <a:pt x="206" y="412"/>
                  </a:cubicBezTo>
                  <a:cubicBezTo>
                    <a:pt x="320" y="412"/>
                    <a:pt x="412" y="320"/>
                    <a:pt x="412" y="206"/>
                  </a:cubicBezTo>
                  <a:cubicBezTo>
                    <a:pt x="412" y="93"/>
                    <a:pt x="320" y="0"/>
                    <a:pt x="206" y="0"/>
                  </a:cubicBezTo>
                  <a:close/>
                  <a:moveTo>
                    <a:pt x="206" y="376"/>
                  </a:moveTo>
                  <a:cubicBezTo>
                    <a:pt x="112" y="376"/>
                    <a:pt x="36" y="300"/>
                    <a:pt x="36" y="206"/>
                  </a:cubicBezTo>
                  <a:cubicBezTo>
                    <a:pt x="36" y="112"/>
                    <a:pt x="112" y="36"/>
                    <a:pt x="206" y="36"/>
                  </a:cubicBezTo>
                  <a:cubicBezTo>
                    <a:pt x="300" y="36"/>
                    <a:pt x="376" y="112"/>
                    <a:pt x="376" y="206"/>
                  </a:cubicBezTo>
                  <a:cubicBezTo>
                    <a:pt x="376" y="300"/>
                    <a:pt x="300" y="376"/>
                    <a:pt x="206" y="376"/>
                  </a:cubicBezTo>
                  <a:close/>
                  <a:moveTo>
                    <a:pt x="189" y="262"/>
                  </a:moveTo>
                  <a:cubicBezTo>
                    <a:pt x="125" y="262"/>
                    <a:pt x="125" y="262"/>
                    <a:pt x="125" y="262"/>
                  </a:cubicBezTo>
                  <a:cubicBezTo>
                    <a:pt x="125" y="216"/>
                    <a:pt x="125" y="216"/>
                    <a:pt x="125" y="216"/>
                  </a:cubicBezTo>
                  <a:cubicBezTo>
                    <a:pt x="125" y="197"/>
                    <a:pt x="127" y="183"/>
                    <a:pt x="130" y="172"/>
                  </a:cubicBezTo>
                  <a:cubicBezTo>
                    <a:pt x="133" y="161"/>
                    <a:pt x="139" y="152"/>
                    <a:pt x="148" y="143"/>
                  </a:cubicBezTo>
                  <a:cubicBezTo>
                    <a:pt x="157" y="135"/>
                    <a:pt x="168" y="128"/>
                    <a:pt x="182" y="123"/>
                  </a:cubicBezTo>
                  <a:cubicBezTo>
                    <a:pt x="194" y="150"/>
                    <a:pt x="194" y="150"/>
                    <a:pt x="194" y="150"/>
                  </a:cubicBezTo>
                  <a:cubicBezTo>
                    <a:pt x="182" y="154"/>
                    <a:pt x="172" y="160"/>
                    <a:pt x="167" y="167"/>
                  </a:cubicBezTo>
                  <a:cubicBezTo>
                    <a:pt x="161" y="175"/>
                    <a:pt x="158" y="185"/>
                    <a:pt x="158" y="198"/>
                  </a:cubicBezTo>
                  <a:cubicBezTo>
                    <a:pt x="189" y="198"/>
                    <a:pt x="189" y="198"/>
                    <a:pt x="189" y="198"/>
                  </a:cubicBezTo>
                  <a:lnTo>
                    <a:pt x="189" y="262"/>
                  </a:lnTo>
                  <a:close/>
                  <a:moveTo>
                    <a:pt x="278" y="262"/>
                  </a:moveTo>
                  <a:cubicBezTo>
                    <a:pt x="214" y="262"/>
                    <a:pt x="214" y="262"/>
                    <a:pt x="214" y="262"/>
                  </a:cubicBezTo>
                  <a:cubicBezTo>
                    <a:pt x="214" y="216"/>
                    <a:pt x="214" y="216"/>
                    <a:pt x="214" y="216"/>
                  </a:cubicBezTo>
                  <a:cubicBezTo>
                    <a:pt x="214" y="197"/>
                    <a:pt x="215" y="182"/>
                    <a:pt x="219" y="172"/>
                  </a:cubicBezTo>
                  <a:cubicBezTo>
                    <a:pt x="222" y="161"/>
                    <a:pt x="228" y="152"/>
                    <a:pt x="237" y="143"/>
                  </a:cubicBezTo>
                  <a:cubicBezTo>
                    <a:pt x="246" y="135"/>
                    <a:pt x="257" y="128"/>
                    <a:pt x="270" y="123"/>
                  </a:cubicBezTo>
                  <a:cubicBezTo>
                    <a:pt x="283" y="150"/>
                    <a:pt x="283" y="150"/>
                    <a:pt x="283" y="150"/>
                  </a:cubicBezTo>
                  <a:cubicBezTo>
                    <a:pt x="270" y="154"/>
                    <a:pt x="261" y="160"/>
                    <a:pt x="255" y="167"/>
                  </a:cubicBezTo>
                  <a:cubicBezTo>
                    <a:pt x="250" y="175"/>
                    <a:pt x="247" y="185"/>
                    <a:pt x="247" y="198"/>
                  </a:cubicBezTo>
                  <a:cubicBezTo>
                    <a:pt x="278" y="198"/>
                    <a:pt x="278" y="198"/>
                    <a:pt x="278" y="198"/>
                  </a:cubicBezTo>
                  <a:lnTo>
                    <a:pt x="278" y="262"/>
                  </a:lnTo>
                  <a:close/>
                </a:path>
              </a:pathLst>
            </a:custGeom>
            <a:solidFill>
              <a:schemeClr val="bg1"/>
            </a:solidFill>
            <a:ln w="9525">
              <a:noFill/>
              <a:round/>
              <a:headEnd/>
              <a:tailEnd/>
            </a:ln>
          </p:spPr>
          <p:txBody>
            <a:bodyPr/>
            <a:lstStyle/>
            <a:p>
              <a:pPr defTabSz="1217613" eaLnBrk="0" fontAlgn="base" hangingPunct="0">
                <a:spcBef>
                  <a:spcPct val="0"/>
                </a:spcBef>
                <a:spcAft>
                  <a:spcPct val="0"/>
                </a:spcAft>
                <a:defRPr/>
              </a:pPr>
              <a:endParaRPr lang="ja-JP" altLang="en-US" sz="2400">
                <a:solidFill>
                  <a:srgbClr val="000000"/>
                </a:solidFill>
                <a:cs typeface="Arial" charset="0"/>
              </a:endParaRPr>
            </a:p>
          </p:txBody>
        </p:sp>
      </p:grpSp>
      <p:cxnSp>
        <p:nvCxnSpPr>
          <p:cNvPr id="10" name="Straight Connector 11"/>
          <p:cNvCxnSpPr/>
          <p:nvPr userDrawn="1"/>
        </p:nvCxnSpPr>
        <p:spPr>
          <a:xfrm>
            <a:off x="2796339" y="4437063"/>
            <a:ext cx="6602544"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grpSp>
        <p:nvGrpSpPr>
          <p:cNvPr id="11" name="Group 12"/>
          <p:cNvGrpSpPr>
            <a:grpSpLocks/>
          </p:cNvGrpSpPr>
          <p:nvPr userDrawn="1"/>
        </p:nvGrpSpPr>
        <p:grpSpPr bwMode="auto">
          <a:xfrm>
            <a:off x="3620443" y="4738688"/>
            <a:ext cx="4954290" cy="284162"/>
            <a:chOff x="587076" y="4891945"/>
            <a:chExt cx="6379553" cy="365760"/>
          </a:xfrm>
        </p:grpSpPr>
        <p:pic>
          <p:nvPicPr>
            <p:cNvPr id="12" name="Picture 2" descr="C:\Users\kathyp\Documents\00_Brand-Resources\Multimode Elements\Multimode Icons\PNG\Multimode-Icon_HANG.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587076" y="4917112"/>
              <a:ext cx="311886" cy="311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3" descr="C:\Users\kathyp\Documents\00_Brand-Resources\Multimode Elements\Multimode Icons\PNG\Multimode-Icon_HOLD.png"/>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1300860" y="4917112"/>
              <a:ext cx="311886" cy="311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4" descr="C:\Users\kathyp\Documents\00_Brand-Resources\Multimode Elements\Multimode Icons\PNG\Multimode-Icon_LAPTOP.png"/>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1658247" y="4917112"/>
              <a:ext cx="311886" cy="311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5" descr="C:\Users\kathyp\Documents\00_Brand-Resources\Multimode Elements\Multimode Icons\PNG\Multimode-Icon_STAND.png"/>
            <p:cNvPicPr>
              <a:picLocks noChangeAspect="1" noChangeArrowheads="1"/>
            </p:cNvPicPr>
            <p:nvPr userDrawn="1"/>
          </p:nvPicPr>
          <p:blipFill>
            <a:blip r:embed="rId6" cstate="print">
              <a:extLst>
                <a:ext uri="{28A0092B-C50C-407E-A947-70E740481C1C}">
                  <a14:useLocalDpi xmlns:a14="http://schemas.microsoft.com/office/drawing/2010/main" val="0"/>
                </a:ext>
              </a:extLst>
            </a:blip>
            <a:srcRect/>
            <a:stretch>
              <a:fillRect/>
            </a:stretch>
          </p:blipFill>
          <p:spPr bwMode="auto">
            <a:xfrm>
              <a:off x="2728428" y="4917112"/>
              <a:ext cx="311886" cy="311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6" descr="C:\Users\kathyp\Documents\00_Brand-Resources\Multimode Elements\Multimode Icons\PNG\Multimode-Icon_STAND-Tablet.png"/>
            <p:cNvPicPr>
              <a:picLocks noChangeAspect="1" noChangeArrowheads="1"/>
            </p:cNvPicPr>
            <p:nvPr userDrawn="1"/>
          </p:nvPicPr>
          <p:blipFill>
            <a:blip r:embed="rId7" cstate="print">
              <a:extLst>
                <a:ext uri="{28A0092B-C50C-407E-A947-70E740481C1C}">
                  <a14:useLocalDpi xmlns:a14="http://schemas.microsoft.com/office/drawing/2010/main" val="0"/>
                </a:ext>
              </a:extLst>
            </a:blip>
            <a:srcRect/>
            <a:stretch>
              <a:fillRect/>
            </a:stretch>
          </p:blipFill>
          <p:spPr bwMode="auto">
            <a:xfrm>
              <a:off x="3442212" y="4917112"/>
              <a:ext cx="311886" cy="311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7" descr="C:\Users\kathyp\Documents\00_Brand-Resources\Multimode Elements\Multimode Icons\PNG\Multimode-Icon_TABLE.png"/>
            <p:cNvPicPr>
              <a:picLocks noChangeAspect="1" noChangeArrowheads="1"/>
            </p:cNvPicPr>
            <p:nvPr userDrawn="1"/>
          </p:nvPicPr>
          <p:blipFill>
            <a:blip r:embed="rId8" cstate="print">
              <a:extLst>
                <a:ext uri="{28A0092B-C50C-407E-A947-70E740481C1C}">
                  <a14:useLocalDpi xmlns:a14="http://schemas.microsoft.com/office/drawing/2010/main" val="0"/>
                </a:ext>
              </a:extLst>
            </a:blip>
            <a:srcRect/>
            <a:stretch>
              <a:fillRect/>
            </a:stretch>
          </p:blipFill>
          <p:spPr bwMode="auto">
            <a:xfrm>
              <a:off x="3799599" y="4917112"/>
              <a:ext cx="311886" cy="311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8" descr="C:\Users\kathyp\Documents\00_Brand-Resources\Multimode Elements\Multimode Icons\PNG\Multimode-Icon_TABLET.png"/>
            <p:cNvPicPr>
              <a:picLocks noChangeAspect="1" noChangeArrowheads="1"/>
            </p:cNvPicPr>
            <p:nvPr userDrawn="1"/>
          </p:nvPicPr>
          <p:blipFill>
            <a:blip r:embed="rId9" cstate="print">
              <a:extLst>
                <a:ext uri="{28A0092B-C50C-407E-A947-70E740481C1C}">
                  <a14:useLocalDpi xmlns:a14="http://schemas.microsoft.com/office/drawing/2010/main" val="0"/>
                </a:ext>
              </a:extLst>
            </a:blip>
            <a:srcRect/>
            <a:stretch>
              <a:fillRect/>
            </a:stretch>
          </p:blipFill>
          <p:spPr bwMode="auto">
            <a:xfrm>
              <a:off x="4156986" y="4917112"/>
              <a:ext cx="311886" cy="311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9" descr="C:\Users\kathyp\Documents\00_Brand-Resources\Multimode Elements\Multimode Icons\PNG\Multimode-Icon_TENT.png"/>
            <p:cNvPicPr>
              <a:picLocks noChangeAspect="1" noChangeArrowheads="1"/>
            </p:cNvPicPr>
            <p:nvPr userDrawn="1"/>
          </p:nvPicPr>
          <p:blipFill>
            <a:blip r:embed="rId10" cstate="print">
              <a:extLst>
                <a:ext uri="{28A0092B-C50C-407E-A947-70E740481C1C}">
                  <a14:useLocalDpi xmlns:a14="http://schemas.microsoft.com/office/drawing/2010/main" val="0"/>
                </a:ext>
              </a:extLst>
            </a:blip>
            <a:srcRect/>
            <a:stretch>
              <a:fillRect/>
            </a:stretch>
          </p:blipFill>
          <p:spPr bwMode="auto">
            <a:xfrm>
              <a:off x="5583564" y="4917112"/>
              <a:ext cx="311886" cy="311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10" descr="C:\Users\kathyp\Documents\00_Brand-Resources\Multimode Elements\Multimode Icons\PNG\Multimode-Icon_TILT.png"/>
            <p:cNvPicPr>
              <a:picLocks noChangeAspect="1" noChangeArrowheads="1"/>
            </p:cNvPicPr>
            <p:nvPr userDrawn="1"/>
          </p:nvPicPr>
          <p:blipFill>
            <a:blip r:embed="rId11" cstate="print">
              <a:extLst>
                <a:ext uri="{28A0092B-C50C-407E-A947-70E740481C1C}">
                  <a14:useLocalDpi xmlns:a14="http://schemas.microsoft.com/office/drawing/2010/main" val="0"/>
                </a:ext>
              </a:extLst>
            </a:blip>
            <a:srcRect/>
            <a:stretch>
              <a:fillRect/>
            </a:stretch>
          </p:blipFill>
          <p:spPr bwMode="auto">
            <a:xfrm>
              <a:off x="6297348" y="4917112"/>
              <a:ext cx="311886" cy="311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11" descr="C:\Users\kathyp\Documents\00_Brand-Resources\Multimode Elements\Multimode Icons\PNG\Multimode-Icon_TV.png"/>
            <p:cNvPicPr>
              <a:picLocks noChangeAspect="1" noChangeArrowheads="1"/>
            </p:cNvPicPr>
            <p:nvPr userDrawn="1"/>
          </p:nvPicPr>
          <p:blipFill>
            <a:blip r:embed="rId12" cstate="print">
              <a:extLst>
                <a:ext uri="{28A0092B-C50C-407E-A947-70E740481C1C}">
                  <a14:useLocalDpi xmlns:a14="http://schemas.microsoft.com/office/drawing/2010/main" val="0"/>
                </a:ext>
              </a:extLst>
            </a:blip>
            <a:srcRect/>
            <a:stretch>
              <a:fillRect/>
            </a:stretch>
          </p:blipFill>
          <p:spPr bwMode="auto">
            <a:xfrm>
              <a:off x="6654743" y="4917112"/>
              <a:ext cx="311886" cy="311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2" name="Group 175"/>
            <p:cNvGrpSpPr>
              <a:grpSpLocks/>
            </p:cNvGrpSpPr>
            <p:nvPr userDrawn="1"/>
          </p:nvGrpSpPr>
          <p:grpSpPr bwMode="auto">
            <a:xfrm>
              <a:off x="2015634" y="4917112"/>
              <a:ext cx="310896" cy="310896"/>
              <a:chOff x="2024598" y="5468108"/>
              <a:chExt cx="310896" cy="310896"/>
            </a:xfrm>
          </p:grpSpPr>
          <p:sp>
            <p:nvSpPr>
              <p:cNvPr id="44" name="Oval 45"/>
              <p:cNvSpPr/>
              <p:nvPr userDrawn="1"/>
            </p:nvSpPr>
            <p:spPr>
              <a:xfrm>
                <a:off x="2025306" y="5467462"/>
                <a:ext cx="310798" cy="31059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defTabSz="1217613" fontAlgn="base">
                  <a:spcBef>
                    <a:spcPct val="0"/>
                  </a:spcBef>
                  <a:spcAft>
                    <a:spcPct val="0"/>
                  </a:spcAft>
                  <a:defRPr/>
                </a:pPr>
                <a:endParaRPr lang="en-US" altLang="ja-JP" sz="2400">
                  <a:solidFill>
                    <a:srgbClr val="FFFFFF"/>
                  </a:solidFill>
                  <a:cs typeface="Arial" charset="0"/>
                </a:endParaRPr>
              </a:p>
            </p:txBody>
          </p:sp>
          <p:pic>
            <p:nvPicPr>
              <p:cNvPr id="45" name="Picture 46"/>
              <p:cNvPicPr>
                <a:picLocks noChangeAspect="1"/>
              </p:cNvPicPr>
              <p:nvPr userDrawn="1"/>
            </p:nvPicPr>
            <p:blipFill>
              <a:blip r:embed="rId13" cstate="print">
                <a:extLst>
                  <a:ext uri="{28A0092B-C50C-407E-A947-70E740481C1C}">
                    <a14:useLocalDpi xmlns:a14="http://schemas.microsoft.com/office/drawing/2010/main" val="0"/>
                  </a:ext>
                </a:extLst>
              </a:blip>
              <a:srcRect/>
              <a:stretch>
                <a:fillRect/>
              </a:stretch>
            </p:blipFill>
            <p:spPr bwMode="auto">
              <a:xfrm>
                <a:off x="2118814" y="5509256"/>
                <a:ext cx="122464"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3" name="Group 178"/>
            <p:cNvGrpSpPr>
              <a:grpSpLocks/>
            </p:cNvGrpSpPr>
            <p:nvPr userDrawn="1"/>
          </p:nvGrpSpPr>
          <p:grpSpPr bwMode="auto">
            <a:xfrm>
              <a:off x="3085815" y="4917112"/>
              <a:ext cx="310896" cy="310896"/>
              <a:chOff x="3094779" y="5468108"/>
              <a:chExt cx="310896" cy="310896"/>
            </a:xfrm>
          </p:grpSpPr>
          <p:sp>
            <p:nvSpPr>
              <p:cNvPr id="42" name="Oval 43"/>
              <p:cNvSpPr/>
              <p:nvPr userDrawn="1"/>
            </p:nvSpPr>
            <p:spPr>
              <a:xfrm>
                <a:off x="3094698" y="5467462"/>
                <a:ext cx="310798" cy="31059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defTabSz="1217613" fontAlgn="base">
                  <a:spcBef>
                    <a:spcPct val="0"/>
                  </a:spcBef>
                  <a:spcAft>
                    <a:spcPct val="0"/>
                  </a:spcAft>
                  <a:defRPr/>
                </a:pPr>
                <a:endParaRPr lang="en-US" altLang="ja-JP" sz="2400">
                  <a:solidFill>
                    <a:srgbClr val="FFFFFF"/>
                  </a:solidFill>
                  <a:cs typeface="Arial" charset="0"/>
                </a:endParaRPr>
              </a:p>
            </p:txBody>
          </p:sp>
          <p:pic>
            <p:nvPicPr>
              <p:cNvPr id="43" name="Picture 9" descr="C:\Users\yhwang\Desktop\WW Design\Multimode Icons\twitter-01.png"/>
              <p:cNvPicPr>
                <a:picLocks noChangeAspect="1" noChangeArrowheads="1"/>
              </p:cNvPicPr>
              <p:nvPr userDrawn="1"/>
            </p:nvPicPr>
            <p:blipFill>
              <a:blip r:embed="rId14" cstate="print">
                <a:extLst>
                  <a:ext uri="{28A0092B-C50C-407E-A947-70E740481C1C}">
                    <a14:useLocalDpi xmlns:a14="http://schemas.microsoft.com/office/drawing/2010/main" val="0"/>
                  </a:ext>
                </a:extLst>
              </a:blip>
              <a:srcRect/>
              <a:stretch>
                <a:fillRect/>
              </a:stretch>
            </p:blipFill>
            <p:spPr bwMode="auto">
              <a:xfrm>
                <a:off x="3094779" y="5468108"/>
                <a:ext cx="310896" cy="310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4" name="Group 181"/>
            <p:cNvGrpSpPr>
              <a:grpSpLocks/>
            </p:cNvGrpSpPr>
            <p:nvPr userDrawn="1"/>
          </p:nvGrpSpPr>
          <p:grpSpPr bwMode="auto">
            <a:xfrm>
              <a:off x="944463" y="4917112"/>
              <a:ext cx="310896" cy="310896"/>
              <a:chOff x="953427" y="5468108"/>
              <a:chExt cx="310896" cy="310896"/>
            </a:xfrm>
          </p:grpSpPr>
          <p:sp>
            <p:nvSpPr>
              <p:cNvPr id="40" name="Oval 41"/>
              <p:cNvSpPr/>
              <p:nvPr userDrawn="1"/>
            </p:nvSpPr>
            <p:spPr>
              <a:xfrm>
                <a:off x="953868" y="5467462"/>
                <a:ext cx="310798" cy="31059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defTabSz="1217613" fontAlgn="base">
                  <a:spcBef>
                    <a:spcPct val="0"/>
                  </a:spcBef>
                  <a:spcAft>
                    <a:spcPct val="0"/>
                  </a:spcAft>
                  <a:defRPr/>
                </a:pPr>
                <a:endParaRPr lang="en-US" altLang="ja-JP" sz="2400">
                  <a:solidFill>
                    <a:srgbClr val="FFFFFF"/>
                  </a:solidFill>
                  <a:cs typeface="Arial" charset="0"/>
                </a:endParaRPr>
              </a:p>
            </p:txBody>
          </p:sp>
          <p:pic>
            <p:nvPicPr>
              <p:cNvPr id="41" name="Picture 5" descr="C:\Users\yhwang\Desktop\WW Design\Multimode Icons\globe-01.png"/>
              <p:cNvPicPr>
                <a:picLocks noChangeAspect="1" noChangeArrowheads="1"/>
              </p:cNvPicPr>
              <p:nvPr userDrawn="1"/>
            </p:nvPicPr>
            <p:blipFill>
              <a:blip r:embed="rId15" cstate="print">
                <a:extLst>
                  <a:ext uri="{28A0092B-C50C-407E-A947-70E740481C1C}">
                    <a14:useLocalDpi xmlns:a14="http://schemas.microsoft.com/office/drawing/2010/main" val="0"/>
                  </a:ext>
                </a:extLst>
              </a:blip>
              <a:srcRect/>
              <a:stretch>
                <a:fillRect/>
              </a:stretch>
            </p:blipFill>
            <p:spPr bwMode="auto">
              <a:xfrm>
                <a:off x="980859" y="5495540"/>
                <a:ext cx="256032" cy="2560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5" name="Group 255"/>
            <p:cNvGrpSpPr>
              <a:grpSpLocks/>
            </p:cNvGrpSpPr>
            <p:nvPr userDrawn="1"/>
          </p:nvGrpSpPr>
          <p:grpSpPr bwMode="auto">
            <a:xfrm>
              <a:off x="2346864" y="4891945"/>
              <a:ext cx="365760" cy="365760"/>
              <a:chOff x="2355828" y="5442941"/>
              <a:chExt cx="365760" cy="365760"/>
            </a:xfrm>
          </p:grpSpPr>
          <p:sp>
            <p:nvSpPr>
              <p:cNvPr id="38" name="Oval 39"/>
              <p:cNvSpPr/>
              <p:nvPr userDrawn="1"/>
            </p:nvSpPr>
            <p:spPr>
              <a:xfrm>
                <a:off x="2381089" y="5467461"/>
                <a:ext cx="310799" cy="31059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defTabSz="1217613" fontAlgn="base">
                  <a:spcBef>
                    <a:spcPct val="0"/>
                  </a:spcBef>
                  <a:spcAft>
                    <a:spcPct val="0"/>
                  </a:spcAft>
                  <a:defRPr/>
                </a:pPr>
                <a:endParaRPr lang="en-US" altLang="ja-JP" sz="2400">
                  <a:solidFill>
                    <a:srgbClr val="FFFFFF"/>
                  </a:solidFill>
                  <a:cs typeface="Arial" charset="0"/>
                </a:endParaRPr>
              </a:p>
            </p:txBody>
          </p:sp>
          <p:pic>
            <p:nvPicPr>
              <p:cNvPr id="39" name="Picture 2" descr="C:\Users\yhwang\Desktop\WW Design\Multimode Icons\chain-01.png"/>
              <p:cNvPicPr>
                <a:picLocks noChangeAspect="1" noChangeArrowheads="1"/>
              </p:cNvPicPr>
              <p:nvPr userDrawn="1"/>
            </p:nvPicPr>
            <p:blipFill>
              <a:blip r:embed="rId16" cstate="print">
                <a:extLst>
                  <a:ext uri="{28A0092B-C50C-407E-A947-70E740481C1C}">
                    <a14:useLocalDpi xmlns:a14="http://schemas.microsoft.com/office/drawing/2010/main" val="0"/>
                  </a:ext>
                </a:extLst>
              </a:blip>
              <a:srcRect/>
              <a:stretch>
                <a:fillRect/>
              </a:stretch>
            </p:blipFill>
            <p:spPr bwMode="auto">
              <a:xfrm>
                <a:off x="2355828" y="5442941"/>
                <a:ext cx="365760" cy="365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6" name="Group 258"/>
            <p:cNvGrpSpPr>
              <a:grpSpLocks/>
            </p:cNvGrpSpPr>
            <p:nvPr userDrawn="1"/>
          </p:nvGrpSpPr>
          <p:grpSpPr bwMode="auto">
            <a:xfrm>
              <a:off x="5227167" y="4917112"/>
              <a:ext cx="310896" cy="310896"/>
              <a:chOff x="5236131" y="5468108"/>
              <a:chExt cx="310896" cy="310896"/>
            </a:xfrm>
          </p:grpSpPr>
          <p:sp>
            <p:nvSpPr>
              <p:cNvPr id="36" name="Oval 37"/>
              <p:cNvSpPr/>
              <p:nvPr userDrawn="1"/>
            </p:nvSpPr>
            <p:spPr>
              <a:xfrm>
                <a:off x="5235529" y="5467462"/>
                <a:ext cx="310798" cy="31059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defTabSz="1217613" fontAlgn="base">
                  <a:spcBef>
                    <a:spcPct val="0"/>
                  </a:spcBef>
                  <a:spcAft>
                    <a:spcPct val="0"/>
                  </a:spcAft>
                  <a:defRPr/>
                </a:pPr>
                <a:endParaRPr lang="en-US" altLang="ja-JP" sz="2400">
                  <a:solidFill>
                    <a:srgbClr val="FFFFFF"/>
                  </a:solidFill>
                  <a:cs typeface="Arial" charset="0"/>
                </a:endParaRPr>
              </a:p>
            </p:txBody>
          </p:sp>
          <p:pic>
            <p:nvPicPr>
              <p:cNvPr id="37" name="Picture 38" descr="C:\Users\yhwang\Desktop\WW Design\Multimode Icons\facebook-01.png"/>
              <p:cNvPicPr>
                <a:picLocks noChangeAspect="1" noChangeArrowheads="1"/>
              </p:cNvPicPr>
              <p:nvPr userDrawn="1"/>
            </p:nvPicPr>
            <p:blipFill>
              <a:blip r:embed="rId17" cstate="print">
                <a:extLst>
                  <a:ext uri="{28A0092B-C50C-407E-A947-70E740481C1C}">
                    <a14:useLocalDpi xmlns:a14="http://schemas.microsoft.com/office/drawing/2010/main" val="0"/>
                  </a:ext>
                </a:extLst>
              </a:blip>
              <a:srcRect/>
              <a:stretch>
                <a:fillRect/>
              </a:stretch>
            </p:blipFill>
            <p:spPr bwMode="auto">
              <a:xfrm>
                <a:off x="5236131" y="5468108"/>
                <a:ext cx="310896" cy="310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7" name="Group 261"/>
            <p:cNvGrpSpPr>
              <a:grpSpLocks/>
            </p:cNvGrpSpPr>
            <p:nvPr userDrawn="1"/>
          </p:nvGrpSpPr>
          <p:grpSpPr bwMode="auto">
            <a:xfrm>
              <a:off x="4514373" y="4917112"/>
              <a:ext cx="310896" cy="310896"/>
              <a:chOff x="4523337" y="5468108"/>
              <a:chExt cx="310896" cy="310896"/>
            </a:xfrm>
          </p:grpSpPr>
          <p:sp>
            <p:nvSpPr>
              <p:cNvPr id="34" name="Oval 35"/>
              <p:cNvSpPr/>
              <p:nvPr userDrawn="1"/>
            </p:nvSpPr>
            <p:spPr>
              <a:xfrm>
                <a:off x="4523964" y="5467462"/>
                <a:ext cx="310798" cy="31059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defTabSz="1217613" fontAlgn="base">
                  <a:spcBef>
                    <a:spcPct val="0"/>
                  </a:spcBef>
                  <a:spcAft>
                    <a:spcPct val="0"/>
                  </a:spcAft>
                  <a:defRPr/>
                </a:pPr>
                <a:endParaRPr lang="en-US" altLang="ja-JP" sz="2400">
                  <a:solidFill>
                    <a:srgbClr val="FFFFFF"/>
                  </a:solidFill>
                  <a:cs typeface="Arial" charset="0"/>
                </a:endParaRPr>
              </a:p>
            </p:txBody>
          </p:sp>
          <p:pic>
            <p:nvPicPr>
              <p:cNvPr id="35" name="Picture 7" descr="C:\Users\yhwang\Desktop\WW Design\Multimode Icons\server-01.png"/>
              <p:cNvPicPr>
                <a:picLocks noChangeAspect="1" noChangeArrowheads="1"/>
              </p:cNvPicPr>
              <p:nvPr userDrawn="1"/>
            </p:nvPicPr>
            <p:blipFill>
              <a:blip r:embed="rId18" cstate="print">
                <a:extLst>
                  <a:ext uri="{28A0092B-C50C-407E-A947-70E740481C1C}">
                    <a14:useLocalDpi xmlns:a14="http://schemas.microsoft.com/office/drawing/2010/main" val="0"/>
                  </a:ext>
                </a:extLst>
              </a:blip>
              <a:srcRect/>
              <a:stretch>
                <a:fillRect/>
              </a:stretch>
            </p:blipFill>
            <p:spPr bwMode="auto">
              <a:xfrm>
                <a:off x="4523337" y="5468108"/>
                <a:ext cx="310896" cy="310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8" name="Group 264"/>
            <p:cNvGrpSpPr>
              <a:grpSpLocks/>
            </p:cNvGrpSpPr>
            <p:nvPr userDrawn="1"/>
          </p:nvGrpSpPr>
          <p:grpSpPr bwMode="auto">
            <a:xfrm>
              <a:off x="4870770" y="4917112"/>
              <a:ext cx="310896" cy="310896"/>
              <a:chOff x="4879734" y="5468108"/>
              <a:chExt cx="310896" cy="310896"/>
            </a:xfrm>
          </p:grpSpPr>
          <p:sp>
            <p:nvSpPr>
              <p:cNvPr id="32" name="Oval 33"/>
              <p:cNvSpPr/>
              <p:nvPr userDrawn="1"/>
            </p:nvSpPr>
            <p:spPr>
              <a:xfrm>
                <a:off x="4879747" y="5467462"/>
                <a:ext cx="310798" cy="31059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defTabSz="1217613" fontAlgn="base">
                  <a:spcBef>
                    <a:spcPct val="0"/>
                  </a:spcBef>
                  <a:spcAft>
                    <a:spcPct val="0"/>
                  </a:spcAft>
                  <a:defRPr/>
                </a:pPr>
                <a:endParaRPr lang="en-US" altLang="ja-JP" sz="2400">
                  <a:solidFill>
                    <a:srgbClr val="FFFFFF"/>
                  </a:solidFill>
                  <a:cs typeface="Arial" charset="0"/>
                </a:endParaRPr>
              </a:p>
            </p:txBody>
          </p:sp>
          <p:pic>
            <p:nvPicPr>
              <p:cNvPr id="33" name="Picture 6" descr="C:\Users\yhwang\Desktop\WW Design\Multimode Icons\network-01.png"/>
              <p:cNvPicPr>
                <a:picLocks noChangeAspect="1" noChangeArrowheads="1"/>
              </p:cNvPicPr>
              <p:nvPr userDrawn="1"/>
            </p:nvPicPr>
            <p:blipFill>
              <a:blip r:embed="rId19" cstate="print">
                <a:extLst>
                  <a:ext uri="{28A0092B-C50C-407E-A947-70E740481C1C}">
                    <a14:useLocalDpi xmlns:a14="http://schemas.microsoft.com/office/drawing/2010/main" val="0"/>
                  </a:ext>
                </a:extLst>
              </a:blip>
              <a:srcRect/>
              <a:stretch>
                <a:fillRect/>
              </a:stretch>
            </p:blipFill>
            <p:spPr bwMode="auto">
              <a:xfrm>
                <a:off x="4879734" y="5468108"/>
                <a:ext cx="310896" cy="310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9" name="Group 267"/>
            <p:cNvGrpSpPr>
              <a:grpSpLocks/>
            </p:cNvGrpSpPr>
            <p:nvPr userDrawn="1"/>
          </p:nvGrpSpPr>
          <p:grpSpPr bwMode="auto">
            <a:xfrm>
              <a:off x="5940951" y="4917112"/>
              <a:ext cx="310896" cy="310896"/>
              <a:chOff x="5949915" y="5468108"/>
              <a:chExt cx="310896" cy="310896"/>
            </a:xfrm>
          </p:grpSpPr>
          <p:sp>
            <p:nvSpPr>
              <p:cNvPr id="30" name="Oval 31"/>
              <p:cNvSpPr/>
              <p:nvPr userDrawn="1"/>
            </p:nvSpPr>
            <p:spPr>
              <a:xfrm>
                <a:off x="5949140" y="5467462"/>
                <a:ext cx="310798" cy="31059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defTabSz="1217613" fontAlgn="base">
                  <a:spcBef>
                    <a:spcPct val="0"/>
                  </a:spcBef>
                  <a:spcAft>
                    <a:spcPct val="0"/>
                  </a:spcAft>
                  <a:defRPr/>
                </a:pPr>
                <a:endParaRPr lang="en-US" altLang="ja-JP" sz="2400">
                  <a:solidFill>
                    <a:srgbClr val="FFFFFF"/>
                  </a:solidFill>
                  <a:cs typeface="Arial" charset="0"/>
                </a:endParaRPr>
              </a:p>
            </p:txBody>
          </p:sp>
          <p:pic>
            <p:nvPicPr>
              <p:cNvPr id="31" name="Picture 8" descr="C:\Users\yhwang\Desktop\WW Design\Multimode Icons\think_light-01.png"/>
              <p:cNvPicPr>
                <a:picLocks noChangeAspect="1" noChangeArrowheads="1"/>
              </p:cNvPicPr>
              <p:nvPr userDrawn="1"/>
            </p:nvPicPr>
            <p:blipFill>
              <a:blip r:embed="rId20" cstate="print">
                <a:extLst>
                  <a:ext uri="{28A0092B-C50C-407E-A947-70E740481C1C}">
                    <a14:useLocalDpi xmlns:a14="http://schemas.microsoft.com/office/drawing/2010/main" val="0"/>
                  </a:ext>
                </a:extLst>
              </a:blip>
              <a:srcRect/>
              <a:stretch>
                <a:fillRect/>
              </a:stretch>
            </p:blipFill>
            <p:spPr bwMode="auto">
              <a:xfrm>
                <a:off x="5949915" y="5468108"/>
                <a:ext cx="310896" cy="310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pic>
        <p:nvPicPr>
          <p:cNvPr id="46" name="Picture 47"/>
          <p:cNvPicPr>
            <a:picLocks noChangeAspect="1"/>
          </p:cNvPicPr>
          <p:nvPr userDrawn="1"/>
        </p:nvPicPr>
        <p:blipFill>
          <a:blip r:embed="rId21" cstate="print">
            <a:extLst>
              <a:ext uri="{28A0092B-C50C-407E-A947-70E740481C1C}">
                <a14:useLocalDpi xmlns:a14="http://schemas.microsoft.com/office/drawing/2010/main" val="0"/>
              </a:ext>
            </a:extLst>
          </a:blip>
          <a:srcRect/>
          <a:stretch>
            <a:fillRect/>
          </a:stretch>
        </p:blipFill>
        <p:spPr bwMode="auto">
          <a:xfrm>
            <a:off x="2610530" y="2009820"/>
            <a:ext cx="6974116" cy="223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 name="Picture 50"/>
          <p:cNvPicPr>
            <a:picLocks noChangeAspect="1"/>
          </p:cNvPicPr>
          <p:nvPr userDrawn="1"/>
        </p:nvPicPr>
        <p:blipFill>
          <a:blip r:embed="rId22" cstate="print">
            <a:extLst>
              <a:ext uri="{28A0092B-C50C-407E-A947-70E740481C1C}">
                <a14:useLocalDpi xmlns:a14="http://schemas.microsoft.com/office/drawing/2010/main" val="0"/>
              </a:ext>
            </a:extLst>
          </a:blip>
          <a:srcRect/>
          <a:stretch>
            <a:fillRect/>
          </a:stretch>
        </p:blipFill>
        <p:spPr bwMode="auto">
          <a:xfrm>
            <a:off x="11391692" y="2251075"/>
            <a:ext cx="803484" cy="241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17991293"/>
      </p:ext>
    </p:extLst>
  </p:cSld>
  <p:clrMapOvr>
    <a:masterClrMapping/>
  </p:clrMapOvr>
  <p:transition spd="med">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2" y="893"/>
            <a:ext cx="12193590" cy="6857107"/>
          </a:xfrm>
          <a:prstGeom prst="rect">
            <a:avLst/>
          </a:prstGeom>
        </p:spPr>
      </p:pic>
      <p:sp>
        <p:nvSpPr>
          <p:cNvPr id="56" name="Title 16"/>
          <p:cNvSpPr>
            <a:spLocks noGrp="1"/>
          </p:cNvSpPr>
          <p:nvPr>
            <p:ph type="title" hasCustomPrompt="1"/>
          </p:nvPr>
        </p:nvSpPr>
        <p:spPr bwMode="gray">
          <a:xfrm>
            <a:off x="548783" y="2048256"/>
            <a:ext cx="8725648" cy="1581912"/>
          </a:xfrm>
          <a:prstGeom prst="rect">
            <a:avLst/>
          </a:prstGeom>
        </p:spPr>
        <p:txBody>
          <a:bodyPr lIns="0" tIns="60949" rIns="121899" bIns="60949" anchor="b" anchorCtr="0"/>
          <a:lstStyle>
            <a:lvl1pPr marL="0" algn="l" defTabSz="1218987" rtl="0" eaLnBrk="1" latinLnBrk="0" hangingPunct="1">
              <a:lnSpc>
                <a:spcPts val="5800"/>
              </a:lnSpc>
              <a:spcBef>
                <a:spcPct val="0"/>
              </a:spcBef>
              <a:buNone/>
              <a:defRPr lang="en-US" sz="6000" b="0" kern="1200" cap="none" spc="0" baseline="0" dirty="0">
                <a:solidFill>
                  <a:schemeClr val="tx1"/>
                </a:solidFill>
                <a:latin typeface="Arial" pitchFamily="34" charset="0"/>
                <a:ea typeface="+mn-ea"/>
                <a:cs typeface="Arial" pitchFamily="34" charset="0"/>
              </a:defRPr>
            </a:lvl1pPr>
          </a:lstStyle>
          <a:p>
            <a:r>
              <a:rPr lang="en-US" dirty="0"/>
              <a:t>Click to edit text, two lines maximum</a:t>
            </a:r>
          </a:p>
        </p:txBody>
      </p:sp>
      <p:sp>
        <p:nvSpPr>
          <p:cNvPr id="62" name="Footer Placeholder 61"/>
          <p:cNvSpPr>
            <a:spLocks noGrp="1"/>
          </p:cNvSpPr>
          <p:nvPr>
            <p:ph type="ftr" sz="quarter" idx="10"/>
          </p:nvPr>
        </p:nvSpPr>
        <p:spPr>
          <a:xfrm>
            <a:off x="548783" y="6473952"/>
            <a:ext cx="3861806" cy="153888"/>
          </a:xfrm>
        </p:spPr>
        <p:txBody>
          <a:bodyPr lIns="0"/>
          <a:lstStyle>
            <a:lvl1pPr>
              <a:defRPr cap="none"/>
            </a:lvl1pPr>
          </a:lstStyle>
          <a:p>
            <a:r>
              <a:rPr lang="en-US" sz="1000">
                <a:solidFill>
                  <a:srgbClr val="939598"/>
                </a:solidFill>
                <a:cs typeface="Arial" pitchFamily="34" charset="0"/>
              </a:rPr>
              <a:t>2015 Lenovo Internal. All rights reserved.</a:t>
            </a:r>
            <a:endParaRPr lang="en-US" sz="1000" dirty="0">
              <a:solidFill>
                <a:srgbClr val="939598"/>
              </a:solidFill>
              <a:cs typeface="Arial" pitchFamily="34" charset="0"/>
            </a:endParaRPr>
          </a:p>
        </p:txBody>
      </p:sp>
      <p:sp>
        <p:nvSpPr>
          <p:cNvPr id="55" name="Subtitle 2"/>
          <p:cNvSpPr>
            <a:spLocks noGrp="1"/>
          </p:cNvSpPr>
          <p:nvPr>
            <p:ph type="subTitle" idx="1" hasCustomPrompt="1"/>
          </p:nvPr>
        </p:nvSpPr>
        <p:spPr bwMode="gray">
          <a:xfrm>
            <a:off x="548783" y="4059936"/>
            <a:ext cx="8716502" cy="457200"/>
          </a:xfrm>
          <a:prstGeom prst="rect">
            <a:avLst/>
          </a:prstGeom>
        </p:spPr>
        <p:txBody>
          <a:bodyPr lIns="0" tIns="0" rIns="0" bIns="0" anchor="b" anchorCtr="0"/>
          <a:lstStyle>
            <a:lvl1pPr marL="0" indent="0" algn="l" defTabSz="1218987" rtl="0" eaLnBrk="1" latinLnBrk="0" hangingPunct="1">
              <a:lnSpc>
                <a:spcPct val="90000"/>
              </a:lnSpc>
              <a:spcBef>
                <a:spcPct val="0"/>
              </a:spcBef>
              <a:buNone/>
              <a:defRPr lang="en-US" sz="2400" b="0" kern="1200" cap="none" spc="0" baseline="0" dirty="0">
                <a:solidFill>
                  <a:schemeClr val="tx1"/>
                </a:solidFill>
                <a:latin typeface="Arial" pitchFamily="34" charset="0"/>
                <a:ea typeface="+mn-ea"/>
                <a:cs typeface="Arial" pitchFamily="34" charset="0"/>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dirty="0"/>
              <a:t>Click to edit subtitle placeholder</a:t>
            </a:r>
          </a:p>
        </p:txBody>
      </p:sp>
      <p:sp>
        <p:nvSpPr>
          <p:cNvPr id="5" name="Text Placeholder 4"/>
          <p:cNvSpPr>
            <a:spLocks noGrp="1"/>
          </p:cNvSpPr>
          <p:nvPr>
            <p:ph type="body" sz="quarter" idx="11"/>
          </p:nvPr>
        </p:nvSpPr>
        <p:spPr>
          <a:xfrm>
            <a:off x="548783" y="4800600"/>
            <a:ext cx="6411614" cy="512064"/>
          </a:xfrm>
          <a:prstGeom prst="rect">
            <a:avLst/>
          </a:prstGeom>
        </p:spPr>
        <p:txBody>
          <a:bodyPr lIns="0" tIns="0" rIns="0" bIns="0"/>
          <a:lstStyle>
            <a:lvl1pPr marL="0" indent="0">
              <a:buFontTx/>
              <a:buNone/>
              <a:defRPr sz="1600"/>
            </a:lvl1pPr>
          </a:lstStyle>
          <a:p>
            <a:pPr lvl="0"/>
            <a:r>
              <a:rPr lang="en-US" dirty="0"/>
              <a:t>Click to edit Master text styles</a:t>
            </a:r>
          </a:p>
          <a:p>
            <a:pPr lvl="0"/>
            <a:endParaRPr lang="en-US" dirty="0"/>
          </a:p>
        </p:txBody>
      </p:sp>
      <p:sp>
        <p:nvSpPr>
          <p:cNvPr id="20" name="Rectangle 19"/>
          <p:cNvSpPr/>
          <p:nvPr userDrawn="1"/>
        </p:nvSpPr>
        <p:spPr bwMode="black">
          <a:xfrm>
            <a:off x="548795" y="4557713"/>
            <a:ext cx="1097969" cy="10672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87"/>
            <a:endParaRPr lang="en-US" sz="2400">
              <a:solidFill>
                <a:prstClr val="white"/>
              </a:solidFill>
            </a:endParaRPr>
          </a:p>
        </p:txBody>
      </p:sp>
      <p:cxnSp>
        <p:nvCxnSpPr>
          <p:cNvPr id="21" name="Straight Connector 20"/>
          <p:cNvCxnSpPr/>
          <p:nvPr userDrawn="1"/>
        </p:nvCxnSpPr>
        <p:spPr>
          <a:xfrm>
            <a:off x="548795" y="4664439"/>
            <a:ext cx="10421807"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pic>
        <p:nvPicPr>
          <p:cNvPr id="23" name="Picture 2" descr="C:\Users\kathyp\Documents\00_Brand-Resources\Multimode Elements\Multimode Icons\PNG\Multimode-Icon_HANG.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596195" y="5468108"/>
            <a:ext cx="311967" cy="311886"/>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3" descr="C:\Users\kathyp\Documents\00_Brand-Resources\Multimode Elements\Multimode Icons\PNG\Multimode-Icon_HOLD.png"/>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1310165" y="5468108"/>
            <a:ext cx="311967" cy="311886"/>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4" descr="C:\Users\kathyp\Documents\00_Brand-Resources\Multimode Elements\Multimode Icons\PNG\Multimode-Icon_LAPTOP.png"/>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1667645" y="5468108"/>
            <a:ext cx="311967" cy="311886"/>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5" descr="C:\Users\kathyp\Documents\00_Brand-Resources\Multimode Elements\Multimode Icons\PNG\Multimode-Icon_STAND.png"/>
          <p:cNvPicPr>
            <a:picLocks noChangeAspect="1" noChangeArrowheads="1"/>
          </p:cNvPicPr>
          <p:nvPr userDrawn="1"/>
        </p:nvPicPr>
        <p:blipFill>
          <a:blip r:embed="rId6" cstate="print">
            <a:extLst>
              <a:ext uri="{28A0092B-C50C-407E-A947-70E740481C1C}">
                <a14:useLocalDpi xmlns:a14="http://schemas.microsoft.com/office/drawing/2010/main" val="0"/>
              </a:ext>
            </a:extLst>
          </a:blip>
          <a:srcRect/>
          <a:stretch>
            <a:fillRect/>
          </a:stretch>
        </p:blipFill>
        <p:spPr bwMode="auto">
          <a:xfrm>
            <a:off x="2738105" y="5468108"/>
            <a:ext cx="311967" cy="311886"/>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6" descr="C:\Users\kathyp\Documents\00_Brand-Resources\Multimode Elements\Multimode Icons\PNG\Multimode-Icon_STAND-Tablet.png"/>
          <p:cNvPicPr>
            <a:picLocks noChangeAspect="1" noChangeArrowheads="1"/>
          </p:cNvPicPr>
          <p:nvPr userDrawn="1"/>
        </p:nvPicPr>
        <p:blipFill>
          <a:blip r:embed="rId7" cstate="print">
            <a:extLst>
              <a:ext uri="{28A0092B-C50C-407E-A947-70E740481C1C}">
                <a14:useLocalDpi xmlns:a14="http://schemas.microsoft.com/office/drawing/2010/main" val="0"/>
              </a:ext>
            </a:extLst>
          </a:blip>
          <a:srcRect/>
          <a:stretch>
            <a:fillRect/>
          </a:stretch>
        </p:blipFill>
        <p:spPr bwMode="auto">
          <a:xfrm>
            <a:off x="3452075" y="5468108"/>
            <a:ext cx="311967" cy="311886"/>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7" descr="C:\Users\kathyp\Documents\00_Brand-Resources\Multimode Elements\Multimode Icons\PNG\Multimode-Icon_TABLE.png"/>
          <p:cNvPicPr>
            <a:picLocks noChangeAspect="1" noChangeArrowheads="1"/>
          </p:cNvPicPr>
          <p:nvPr userDrawn="1"/>
        </p:nvPicPr>
        <p:blipFill>
          <a:blip r:embed="rId8" cstate="print">
            <a:extLst>
              <a:ext uri="{28A0092B-C50C-407E-A947-70E740481C1C}">
                <a14:useLocalDpi xmlns:a14="http://schemas.microsoft.com/office/drawing/2010/main" val="0"/>
              </a:ext>
            </a:extLst>
          </a:blip>
          <a:srcRect/>
          <a:stretch>
            <a:fillRect/>
          </a:stretch>
        </p:blipFill>
        <p:spPr bwMode="auto">
          <a:xfrm>
            <a:off x="3809555" y="5468108"/>
            <a:ext cx="311967" cy="311886"/>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8" descr="C:\Users\kathyp\Documents\00_Brand-Resources\Multimode Elements\Multimode Icons\PNG\Multimode-Icon_TABLET.png"/>
          <p:cNvPicPr>
            <a:picLocks noChangeAspect="1" noChangeArrowheads="1"/>
          </p:cNvPicPr>
          <p:nvPr userDrawn="1"/>
        </p:nvPicPr>
        <p:blipFill>
          <a:blip r:embed="rId9" cstate="print">
            <a:extLst>
              <a:ext uri="{28A0092B-C50C-407E-A947-70E740481C1C}">
                <a14:useLocalDpi xmlns:a14="http://schemas.microsoft.com/office/drawing/2010/main" val="0"/>
              </a:ext>
            </a:extLst>
          </a:blip>
          <a:srcRect/>
          <a:stretch>
            <a:fillRect/>
          </a:stretch>
        </p:blipFill>
        <p:spPr bwMode="auto">
          <a:xfrm>
            <a:off x="4167035" y="5468108"/>
            <a:ext cx="311967" cy="311886"/>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9" descr="C:\Users\kathyp\Documents\00_Brand-Resources\Multimode Elements\Multimode Icons\PNG\Multimode-Icon_TENT.png"/>
          <p:cNvPicPr>
            <a:picLocks noChangeAspect="1" noChangeArrowheads="1"/>
          </p:cNvPicPr>
          <p:nvPr userDrawn="1"/>
        </p:nvPicPr>
        <p:blipFill>
          <a:blip r:embed="rId10" cstate="print">
            <a:extLst>
              <a:ext uri="{28A0092B-C50C-407E-A947-70E740481C1C}">
                <a14:useLocalDpi xmlns:a14="http://schemas.microsoft.com/office/drawing/2010/main" val="0"/>
              </a:ext>
            </a:extLst>
          </a:blip>
          <a:srcRect/>
          <a:stretch>
            <a:fillRect/>
          </a:stretch>
        </p:blipFill>
        <p:spPr bwMode="auto">
          <a:xfrm>
            <a:off x="5593997" y="5468108"/>
            <a:ext cx="311967" cy="311886"/>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10" descr="C:\Users\kathyp\Documents\00_Brand-Resources\Multimode Elements\Multimode Icons\PNG\Multimode-Icon_TILT.png"/>
          <p:cNvPicPr>
            <a:picLocks noChangeAspect="1" noChangeArrowheads="1"/>
          </p:cNvPicPr>
          <p:nvPr userDrawn="1"/>
        </p:nvPicPr>
        <p:blipFill>
          <a:blip r:embed="rId11" cstate="print">
            <a:extLst>
              <a:ext uri="{28A0092B-C50C-407E-A947-70E740481C1C}">
                <a14:useLocalDpi xmlns:a14="http://schemas.microsoft.com/office/drawing/2010/main" val="0"/>
              </a:ext>
            </a:extLst>
          </a:blip>
          <a:srcRect/>
          <a:stretch>
            <a:fillRect/>
          </a:stretch>
        </p:blipFill>
        <p:spPr bwMode="auto">
          <a:xfrm>
            <a:off x="6307967" y="5468108"/>
            <a:ext cx="311967" cy="311886"/>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11" descr="C:\Users\kathyp\Documents\00_Brand-Resources\Multimode Elements\Multimode Icons\PNG\Multimode-Icon_TV.png"/>
          <p:cNvPicPr>
            <a:picLocks noChangeAspect="1" noChangeArrowheads="1"/>
          </p:cNvPicPr>
          <p:nvPr userDrawn="1"/>
        </p:nvPicPr>
        <p:blipFill>
          <a:blip r:embed="rId12" cstate="print">
            <a:extLst>
              <a:ext uri="{28A0092B-C50C-407E-A947-70E740481C1C}">
                <a14:useLocalDpi xmlns:a14="http://schemas.microsoft.com/office/drawing/2010/main" val="0"/>
              </a:ext>
            </a:extLst>
          </a:blip>
          <a:srcRect/>
          <a:stretch>
            <a:fillRect/>
          </a:stretch>
        </p:blipFill>
        <p:spPr bwMode="auto">
          <a:xfrm>
            <a:off x="6665455" y="5468108"/>
            <a:ext cx="311967" cy="311886"/>
          </a:xfrm>
          <a:prstGeom prst="rect">
            <a:avLst/>
          </a:prstGeom>
          <a:noFill/>
          <a:extLst>
            <a:ext uri="{909E8E84-426E-40DD-AFC4-6F175D3DCCD1}">
              <a14:hiddenFill xmlns:a14="http://schemas.microsoft.com/office/drawing/2010/main">
                <a:solidFill>
                  <a:srgbClr val="FFFFFF"/>
                </a:solidFill>
              </a14:hiddenFill>
            </a:ext>
          </a:extLst>
        </p:spPr>
      </p:pic>
      <p:grpSp>
        <p:nvGrpSpPr>
          <p:cNvPr id="33" name="Group 32"/>
          <p:cNvGrpSpPr/>
          <p:nvPr userDrawn="1"/>
        </p:nvGrpSpPr>
        <p:grpSpPr>
          <a:xfrm>
            <a:off x="2025125" y="5468108"/>
            <a:ext cx="310977" cy="310896"/>
            <a:chOff x="2024598" y="5468108"/>
            <a:chExt cx="310896" cy="310896"/>
          </a:xfrm>
        </p:grpSpPr>
        <p:sp>
          <p:nvSpPr>
            <p:cNvPr id="34" name="Oval 33"/>
            <p:cNvSpPr/>
            <p:nvPr userDrawn="1"/>
          </p:nvSpPr>
          <p:spPr>
            <a:xfrm>
              <a:off x="2024598" y="5468108"/>
              <a:ext cx="310896" cy="31089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1218987"/>
              <a:endParaRPr lang="en-US" sz="2400" dirty="0">
                <a:solidFill>
                  <a:prstClr val="white"/>
                </a:solidFill>
              </a:endParaRPr>
            </a:p>
          </p:txBody>
        </p:sp>
        <p:pic>
          <p:nvPicPr>
            <p:cNvPr id="35" name="Picture 34"/>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2118814" y="5509256"/>
              <a:ext cx="122464" cy="228600"/>
            </a:xfrm>
            <a:prstGeom prst="rect">
              <a:avLst/>
            </a:prstGeom>
          </p:spPr>
        </p:pic>
      </p:grpSp>
      <p:grpSp>
        <p:nvGrpSpPr>
          <p:cNvPr id="36" name="Group 35"/>
          <p:cNvGrpSpPr/>
          <p:nvPr userDrawn="1"/>
        </p:nvGrpSpPr>
        <p:grpSpPr>
          <a:xfrm>
            <a:off x="3095585" y="5468108"/>
            <a:ext cx="310977" cy="310896"/>
            <a:chOff x="3094779" y="5468108"/>
            <a:chExt cx="310896" cy="310896"/>
          </a:xfrm>
        </p:grpSpPr>
        <p:sp>
          <p:nvSpPr>
            <p:cNvPr id="37" name="Oval 36"/>
            <p:cNvSpPr/>
            <p:nvPr userDrawn="1"/>
          </p:nvSpPr>
          <p:spPr>
            <a:xfrm>
              <a:off x="3094779" y="5468108"/>
              <a:ext cx="310896" cy="3108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1218987"/>
              <a:endParaRPr lang="en-US" sz="2400" dirty="0">
                <a:solidFill>
                  <a:prstClr val="white"/>
                </a:solidFill>
              </a:endParaRPr>
            </a:p>
          </p:txBody>
        </p:sp>
        <p:pic>
          <p:nvPicPr>
            <p:cNvPr id="38" name="Picture 9" descr="C:\Users\yhwang\Desktop\WW Design\Multimode Icons\twitter-01.png"/>
            <p:cNvPicPr>
              <a:picLocks noChangeAspect="1" noChangeArrowheads="1"/>
            </p:cNvPicPr>
            <p:nvPr userDrawn="1"/>
          </p:nvPicPr>
          <p:blipFill>
            <a:blip r:embed="rId14" cstate="print">
              <a:extLst>
                <a:ext uri="{28A0092B-C50C-407E-A947-70E740481C1C}">
                  <a14:useLocalDpi xmlns:a14="http://schemas.microsoft.com/office/drawing/2010/main" val="0"/>
                </a:ext>
              </a:extLst>
            </a:blip>
            <a:srcRect/>
            <a:stretch>
              <a:fillRect/>
            </a:stretch>
          </p:blipFill>
          <p:spPr bwMode="auto">
            <a:xfrm>
              <a:off x="3094779" y="5468108"/>
              <a:ext cx="310896" cy="310896"/>
            </a:xfrm>
            <a:prstGeom prst="rect">
              <a:avLst/>
            </a:prstGeom>
            <a:noFill/>
          </p:spPr>
        </p:pic>
      </p:grpSp>
      <p:grpSp>
        <p:nvGrpSpPr>
          <p:cNvPr id="39" name="Group 38"/>
          <p:cNvGrpSpPr/>
          <p:nvPr userDrawn="1"/>
        </p:nvGrpSpPr>
        <p:grpSpPr>
          <a:xfrm>
            <a:off x="953675" y="5468108"/>
            <a:ext cx="310977" cy="310896"/>
            <a:chOff x="953427" y="5468108"/>
            <a:chExt cx="310896" cy="310896"/>
          </a:xfrm>
        </p:grpSpPr>
        <p:sp>
          <p:nvSpPr>
            <p:cNvPr id="40" name="Oval 39"/>
            <p:cNvSpPr/>
            <p:nvPr userDrawn="1"/>
          </p:nvSpPr>
          <p:spPr>
            <a:xfrm>
              <a:off x="953427" y="5468108"/>
              <a:ext cx="310896" cy="31089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1218987"/>
              <a:endParaRPr lang="en-US" sz="2400" dirty="0">
                <a:solidFill>
                  <a:prstClr val="white"/>
                </a:solidFill>
              </a:endParaRPr>
            </a:p>
          </p:txBody>
        </p:sp>
        <p:pic>
          <p:nvPicPr>
            <p:cNvPr id="41" name="Picture 5" descr="C:\Users\yhwang\Desktop\WW Design\Multimode Icons\globe-01.png"/>
            <p:cNvPicPr>
              <a:picLocks noChangeAspect="1" noChangeArrowheads="1"/>
            </p:cNvPicPr>
            <p:nvPr userDrawn="1"/>
          </p:nvPicPr>
          <p:blipFill>
            <a:blip r:embed="rId15" cstate="print">
              <a:extLst>
                <a:ext uri="{28A0092B-C50C-407E-A947-70E740481C1C}">
                  <a14:useLocalDpi xmlns:a14="http://schemas.microsoft.com/office/drawing/2010/main" val="0"/>
                </a:ext>
              </a:extLst>
            </a:blip>
            <a:srcRect/>
            <a:stretch>
              <a:fillRect/>
            </a:stretch>
          </p:blipFill>
          <p:spPr bwMode="auto">
            <a:xfrm>
              <a:off x="980859" y="5495540"/>
              <a:ext cx="256032" cy="256032"/>
            </a:xfrm>
            <a:prstGeom prst="rect">
              <a:avLst/>
            </a:prstGeom>
            <a:noFill/>
          </p:spPr>
        </p:pic>
      </p:grpSp>
      <p:grpSp>
        <p:nvGrpSpPr>
          <p:cNvPr id="42" name="Group 41"/>
          <p:cNvGrpSpPr/>
          <p:nvPr userDrawn="1"/>
        </p:nvGrpSpPr>
        <p:grpSpPr>
          <a:xfrm>
            <a:off x="2356454" y="5442941"/>
            <a:ext cx="365855" cy="365760"/>
            <a:chOff x="2355828" y="5442941"/>
            <a:chExt cx="365760" cy="365760"/>
          </a:xfrm>
        </p:grpSpPr>
        <p:sp>
          <p:nvSpPr>
            <p:cNvPr id="43" name="Oval 42"/>
            <p:cNvSpPr/>
            <p:nvPr userDrawn="1"/>
          </p:nvSpPr>
          <p:spPr>
            <a:xfrm>
              <a:off x="2380995" y="5468108"/>
              <a:ext cx="310896" cy="31089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1218987"/>
              <a:endParaRPr lang="en-US" sz="2400" dirty="0">
                <a:solidFill>
                  <a:prstClr val="white"/>
                </a:solidFill>
              </a:endParaRPr>
            </a:p>
          </p:txBody>
        </p:sp>
        <p:pic>
          <p:nvPicPr>
            <p:cNvPr id="44" name="Picture 2" descr="C:\Users\yhwang\Desktop\WW Design\Multimode Icons\chain-01.png"/>
            <p:cNvPicPr>
              <a:picLocks noChangeAspect="1" noChangeArrowheads="1"/>
            </p:cNvPicPr>
            <p:nvPr userDrawn="1"/>
          </p:nvPicPr>
          <p:blipFill>
            <a:blip r:embed="rId16" cstate="print">
              <a:extLst>
                <a:ext uri="{28A0092B-C50C-407E-A947-70E740481C1C}">
                  <a14:useLocalDpi xmlns:a14="http://schemas.microsoft.com/office/drawing/2010/main" val="0"/>
                </a:ext>
              </a:extLst>
            </a:blip>
            <a:srcRect/>
            <a:stretch>
              <a:fillRect/>
            </a:stretch>
          </p:blipFill>
          <p:spPr bwMode="auto">
            <a:xfrm>
              <a:off x="2355828" y="5442941"/>
              <a:ext cx="365760" cy="365760"/>
            </a:xfrm>
            <a:prstGeom prst="rect">
              <a:avLst/>
            </a:prstGeom>
            <a:noFill/>
          </p:spPr>
        </p:pic>
      </p:grpSp>
      <p:grpSp>
        <p:nvGrpSpPr>
          <p:cNvPr id="45" name="Group 44"/>
          <p:cNvGrpSpPr/>
          <p:nvPr userDrawn="1"/>
        </p:nvGrpSpPr>
        <p:grpSpPr>
          <a:xfrm>
            <a:off x="5237507" y="5468108"/>
            <a:ext cx="310977" cy="310896"/>
            <a:chOff x="5236131" y="5468108"/>
            <a:chExt cx="310896" cy="310896"/>
          </a:xfrm>
        </p:grpSpPr>
        <p:sp>
          <p:nvSpPr>
            <p:cNvPr id="46" name="Oval 45"/>
            <p:cNvSpPr/>
            <p:nvPr userDrawn="1"/>
          </p:nvSpPr>
          <p:spPr>
            <a:xfrm>
              <a:off x="5236131" y="5468108"/>
              <a:ext cx="310896" cy="31089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1218987"/>
              <a:endParaRPr lang="en-US" sz="2400" dirty="0">
                <a:solidFill>
                  <a:prstClr val="white"/>
                </a:solidFill>
              </a:endParaRPr>
            </a:p>
          </p:txBody>
        </p:sp>
        <p:pic>
          <p:nvPicPr>
            <p:cNvPr id="47" name="Picture 46" descr="C:\Users\yhwang\Desktop\WW Design\Multimode Icons\facebook-01.png"/>
            <p:cNvPicPr>
              <a:picLocks noChangeAspect="1" noChangeArrowheads="1"/>
            </p:cNvPicPr>
            <p:nvPr userDrawn="1"/>
          </p:nvPicPr>
          <p:blipFill>
            <a:blip r:embed="rId17" cstate="print">
              <a:extLst>
                <a:ext uri="{28A0092B-C50C-407E-A947-70E740481C1C}">
                  <a14:useLocalDpi xmlns:a14="http://schemas.microsoft.com/office/drawing/2010/main" val="0"/>
                </a:ext>
              </a:extLst>
            </a:blip>
            <a:srcRect/>
            <a:stretch>
              <a:fillRect/>
            </a:stretch>
          </p:blipFill>
          <p:spPr bwMode="auto">
            <a:xfrm>
              <a:off x="5236131" y="5468108"/>
              <a:ext cx="310896" cy="310896"/>
            </a:xfrm>
            <a:prstGeom prst="rect">
              <a:avLst/>
            </a:prstGeom>
            <a:noFill/>
          </p:spPr>
        </p:pic>
      </p:grpSp>
      <p:grpSp>
        <p:nvGrpSpPr>
          <p:cNvPr id="48" name="Group 47"/>
          <p:cNvGrpSpPr/>
          <p:nvPr userDrawn="1"/>
        </p:nvGrpSpPr>
        <p:grpSpPr>
          <a:xfrm>
            <a:off x="4524515" y="5468108"/>
            <a:ext cx="310977" cy="310896"/>
            <a:chOff x="4523337" y="5468108"/>
            <a:chExt cx="310896" cy="310896"/>
          </a:xfrm>
        </p:grpSpPr>
        <p:sp>
          <p:nvSpPr>
            <p:cNvPr id="49" name="Oval 48"/>
            <p:cNvSpPr/>
            <p:nvPr userDrawn="1"/>
          </p:nvSpPr>
          <p:spPr>
            <a:xfrm>
              <a:off x="4523337" y="5468108"/>
              <a:ext cx="310896" cy="310896"/>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1218987"/>
              <a:endParaRPr lang="en-US" sz="2400" dirty="0">
                <a:solidFill>
                  <a:prstClr val="white"/>
                </a:solidFill>
              </a:endParaRPr>
            </a:p>
          </p:txBody>
        </p:sp>
        <p:pic>
          <p:nvPicPr>
            <p:cNvPr id="50" name="Picture 7" descr="C:\Users\yhwang\Desktop\WW Design\Multimode Icons\server-01.png"/>
            <p:cNvPicPr>
              <a:picLocks noChangeAspect="1" noChangeArrowheads="1"/>
            </p:cNvPicPr>
            <p:nvPr userDrawn="1"/>
          </p:nvPicPr>
          <p:blipFill>
            <a:blip r:embed="rId18" cstate="print">
              <a:extLst>
                <a:ext uri="{28A0092B-C50C-407E-A947-70E740481C1C}">
                  <a14:useLocalDpi xmlns:a14="http://schemas.microsoft.com/office/drawing/2010/main" val="0"/>
                </a:ext>
              </a:extLst>
            </a:blip>
            <a:srcRect/>
            <a:stretch>
              <a:fillRect/>
            </a:stretch>
          </p:blipFill>
          <p:spPr bwMode="auto">
            <a:xfrm>
              <a:off x="4523337" y="5468108"/>
              <a:ext cx="310896" cy="310896"/>
            </a:xfrm>
            <a:prstGeom prst="rect">
              <a:avLst/>
            </a:prstGeom>
            <a:noFill/>
          </p:spPr>
        </p:pic>
      </p:grpSp>
      <p:grpSp>
        <p:nvGrpSpPr>
          <p:cNvPr id="52" name="Group 51"/>
          <p:cNvGrpSpPr/>
          <p:nvPr userDrawn="1"/>
        </p:nvGrpSpPr>
        <p:grpSpPr>
          <a:xfrm>
            <a:off x="4881005" y="5468108"/>
            <a:ext cx="310977" cy="310896"/>
            <a:chOff x="4879734" y="5468108"/>
            <a:chExt cx="310896" cy="310896"/>
          </a:xfrm>
        </p:grpSpPr>
        <p:sp>
          <p:nvSpPr>
            <p:cNvPr id="53" name="Oval 52"/>
            <p:cNvSpPr/>
            <p:nvPr userDrawn="1"/>
          </p:nvSpPr>
          <p:spPr>
            <a:xfrm>
              <a:off x="4879734" y="5468108"/>
              <a:ext cx="310896" cy="31089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1218987"/>
              <a:endParaRPr lang="en-US" sz="2400" dirty="0">
                <a:solidFill>
                  <a:prstClr val="white"/>
                </a:solidFill>
              </a:endParaRPr>
            </a:p>
          </p:txBody>
        </p:sp>
        <p:pic>
          <p:nvPicPr>
            <p:cNvPr id="57" name="Picture 6" descr="C:\Users\yhwang\Desktop\WW Design\Multimode Icons\network-01.png"/>
            <p:cNvPicPr>
              <a:picLocks noChangeAspect="1" noChangeArrowheads="1"/>
            </p:cNvPicPr>
            <p:nvPr userDrawn="1"/>
          </p:nvPicPr>
          <p:blipFill>
            <a:blip r:embed="rId19" cstate="print">
              <a:extLst>
                <a:ext uri="{28A0092B-C50C-407E-A947-70E740481C1C}">
                  <a14:useLocalDpi xmlns:a14="http://schemas.microsoft.com/office/drawing/2010/main" val="0"/>
                </a:ext>
              </a:extLst>
            </a:blip>
            <a:srcRect/>
            <a:stretch>
              <a:fillRect/>
            </a:stretch>
          </p:blipFill>
          <p:spPr bwMode="auto">
            <a:xfrm>
              <a:off x="4879734" y="5468108"/>
              <a:ext cx="310896" cy="310896"/>
            </a:xfrm>
            <a:prstGeom prst="rect">
              <a:avLst/>
            </a:prstGeom>
            <a:noFill/>
          </p:spPr>
        </p:pic>
      </p:grpSp>
      <p:grpSp>
        <p:nvGrpSpPr>
          <p:cNvPr id="58" name="Group 57"/>
          <p:cNvGrpSpPr/>
          <p:nvPr userDrawn="1"/>
        </p:nvGrpSpPr>
        <p:grpSpPr>
          <a:xfrm>
            <a:off x="5951477" y="5468108"/>
            <a:ext cx="310977" cy="310896"/>
            <a:chOff x="5949915" y="5468108"/>
            <a:chExt cx="310896" cy="310896"/>
          </a:xfrm>
        </p:grpSpPr>
        <p:sp>
          <p:nvSpPr>
            <p:cNvPr id="59" name="Oval 58"/>
            <p:cNvSpPr/>
            <p:nvPr userDrawn="1"/>
          </p:nvSpPr>
          <p:spPr>
            <a:xfrm>
              <a:off x="5949915" y="5468108"/>
              <a:ext cx="310896" cy="31089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1218987"/>
              <a:endParaRPr lang="en-US" sz="2400" dirty="0">
                <a:solidFill>
                  <a:prstClr val="white"/>
                </a:solidFill>
              </a:endParaRPr>
            </a:p>
          </p:txBody>
        </p:sp>
        <p:pic>
          <p:nvPicPr>
            <p:cNvPr id="60" name="Picture 8" descr="C:\Users\yhwang\Desktop\WW Design\Multimode Icons\think_light-01.png"/>
            <p:cNvPicPr>
              <a:picLocks noChangeAspect="1" noChangeArrowheads="1"/>
            </p:cNvPicPr>
            <p:nvPr userDrawn="1"/>
          </p:nvPicPr>
          <p:blipFill>
            <a:blip r:embed="rId20" cstate="print">
              <a:extLst>
                <a:ext uri="{28A0092B-C50C-407E-A947-70E740481C1C}">
                  <a14:useLocalDpi xmlns:a14="http://schemas.microsoft.com/office/drawing/2010/main" val="0"/>
                </a:ext>
              </a:extLst>
            </a:blip>
            <a:srcRect/>
            <a:stretch>
              <a:fillRect/>
            </a:stretch>
          </p:blipFill>
          <p:spPr bwMode="auto">
            <a:xfrm>
              <a:off x="5949915" y="5468108"/>
              <a:ext cx="310896" cy="310896"/>
            </a:xfrm>
            <a:prstGeom prst="rect">
              <a:avLst/>
            </a:prstGeom>
            <a:noFill/>
          </p:spPr>
        </p:pic>
      </p:grpSp>
      <p:pic>
        <p:nvPicPr>
          <p:cNvPr id="61" name="Picture 60"/>
          <p:cNvPicPr>
            <a:picLocks noChangeAspect="1"/>
          </p:cNvPicPr>
          <p:nvPr userDrawn="1"/>
        </p:nvPicPr>
        <p:blipFill>
          <a:blip r:embed="rId21" cstate="print">
            <a:extLst>
              <a:ext uri="{28A0092B-C50C-407E-A947-70E740481C1C}">
                <a14:useLocalDpi xmlns:a14="http://schemas.microsoft.com/office/drawing/2010/main" val="0"/>
              </a:ext>
            </a:extLst>
          </a:blip>
          <a:stretch>
            <a:fillRect/>
          </a:stretch>
        </p:blipFill>
        <p:spPr>
          <a:xfrm rot="16200000">
            <a:off x="10586744" y="3056012"/>
            <a:ext cx="2412866" cy="803995"/>
          </a:xfrm>
          <a:prstGeom prst="rect">
            <a:avLst/>
          </a:prstGeom>
        </p:spPr>
      </p:pic>
    </p:spTree>
    <p:extLst>
      <p:ext uri="{BB962C8B-B14F-4D97-AF65-F5344CB8AC3E}">
        <p14:creationId xmlns:p14="http://schemas.microsoft.com/office/powerpoint/2010/main" val="2102306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userDrawn="1">
  <p:cSld name="Title Slide_Picture">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2" y="893"/>
            <a:ext cx="12193590" cy="6857107"/>
          </a:xfrm>
          <a:prstGeom prst="rect">
            <a:avLst/>
          </a:prstGeom>
        </p:spPr>
      </p:pic>
      <p:sp>
        <p:nvSpPr>
          <p:cNvPr id="56" name="Title 16"/>
          <p:cNvSpPr>
            <a:spLocks noGrp="1"/>
          </p:cNvSpPr>
          <p:nvPr>
            <p:ph type="title" hasCustomPrompt="1"/>
          </p:nvPr>
        </p:nvSpPr>
        <p:spPr bwMode="gray">
          <a:xfrm>
            <a:off x="548783" y="2048256"/>
            <a:ext cx="8725648" cy="1581912"/>
          </a:xfrm>
          <a:prstGeom prst="rect">
            <a:avLst/>
          </a:prstGeom>
        </p:spPr>
        <p:txBody>
          <a:bodyPr lIns="0" tIns="60949" rIns="121899" bIns="60949" anchor="b" anchorCtr="0"/>
          <a:lstStyle>
            <a:lvl1pPr marL="0" algn="l" defTabSz="1218987" rtl="0" eaLnBrk="1" latinLnBrk="0" hangingPunct="1">
              <a:lnSpc>
                <a:spcPts val="5800"/>
              </a:lnSpc>
              <a:spcBef>
                <a:spcPct val="0"/>
              </a:spcBef>
              <a:buNone/>
              <a:defRPr lang="en-US" sz="6000" b="0" kern="1200" cap="none" spc="0" baseline="0" dirty="0">
                <a:solidFill>
                  <a:schemeClr val="tx1"/>
                </a:solidFill>
                <a:latin typeface="Arial" pitchFamily="34" charset="0"/>
                <a:ea typeface="+mn-ea"/>
                <a:cs typeface="Arial" pitchFamily="34" charset="0"/>
              </a:defRPr>
            </a:lvl1pPr>
          </a:lstStyle>
          <a:p>
            <a:r>
              <a:rPr lang="en-US" dirty="0"/>
              <a:t>Click to edit text, two lines maximum</a:t>
            </a:r>
          </a:p>
        </p:txBody>
      </p:sp>
      <p:sp>
        <p:nvSpPr>
          <p:cNvPr id="62" name="Footer Placeholder 61"/>
          <p:cNvSpPr>
            <a:spLocks noGrp="1"/>
          </p:cNvSpPr>
          <p:nvPr>
            <p:ph type="ftr" sz="quarter" idx="10"/>
          </p:nvPr>
        </p:nvSpPr>
        <p:spPr>
          <a:xfrm>
            <a:off x="548783" y="6473952"/>
            <a:ext cx="3861806" cy="153888"/>
          </a:xfrm>
        </p:spPr>
        <p:txBody>
          <a:bodyPr lIns="0"/>
          <a:lstStyle>
            <a:lvl1pPr>
              <a:defRPr cap="none"/>
            </a:lvl1pPr>
          </a:lstStyle>
          <a:p>
            <a:r>
              <a:rPr lang="en-US" sz="1000">
                <a:solidFill>
                  <a:srgbClr val="939598"/>
                </a:solidFill>
                <a:cs typeface="Arial" pitchFamily="34" charset="0"/>
              </a:rPr>
              <a:t>2015 Lenovo Internal. All rights reserved.</a:t>
            </a:r>
            <a:endParaRPr lang="en-US" sz="1000" dirty="0">
              <a:solidFill>
                <a:srgbClr val="939598"/>
              </a:solidFill>
              <a:cs typeface="Arial" pitchFamily="34" charset="0"/>
            </a:endParaRPr>
          </a:p>
        </p:txBody>
      </p:sp>
      <p:sp>
        <p:nvSpPr>
          <p:cNvPr id="55" name="Subtitle 2"/>
          <p:cNvSpPr>
            <a:spLocks noGrp="1"/>
          </p:cNvSpPr>
          <p:nvPr>
            <p:ph type="subTitle" idx="1" hasCustomPrompt="1"/>
          </p:nvPr>
        </p:nvSpPr>
        <p:spPr bwMode="gray">
          <a:xfrm>
            <a:off x="548783" y="4059936"/>
            <a:ext cx="8716502" cy="457200"/>
          </a:xfrm>
          <a:prstGeom prst="rect">
            <a:avLst/>
          </a:prstGeom>
        </p:spPr>
        <p:txBody>
          <a:bodyPr lIns="0" tIns="0" rIns="0" bIns="0" anchor="b" anchorCtr="0"/>
          <a:lstStyle>
            <a:lvl1pPr marL="0" indent="0" algn="l" defTabSz="1218987" rtl="0" eaLnBrk="1" latinLnBrk="0" hangingPunct="1">
              <a:lnSpc>
                <a:spcPct val="90000"/>
              </a:lnSpc>
              <a:spcBef>
                <a:spcPct val="0"/>
              </a:spcBef>
              <a:buNone/>
              <a:defRPr lang="en-US" sz="2400" b="0" kern="1200" cap="none" spc="0" baseline="0" dirty="0">
                <a:solidFill>
                  <a:schemeClr val="tx1"/>
                </a:solidFill>
                <a:latin typeface="Arial" pitchFamily="34" charset="0"/>
                <a:ea typeface="+mn-ea"/>
                <a:cs typeface="Arial" pitchFamily="34" charset="0"/>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dirty="0"/>
              <a:t>Click to edit subtitle placeholder</a:t>
            </a:r>
          </a:p>
        </p:txBody>
      </p:sp>
      <p:sp>
        <p:nvSpPr>
          <p:cNvPr id="5" name="Text Placeholder 4"/>
          <p:cNvSpPr>
            <a:spLocks noGrp="1"/>
          </p:cNvSpPr>
          <p:nvPr>
            <p:ph type="body" sz="quarter" idx="11"/>
          </p:nvPr>
        </p:nvSpPr>
        <p:spPr>
          <a:xfrm>
            <a:off x="548783" y="4800600"/>
            <a:ext cx="6411614" cy="512064"/>
          </a:xfrm>
          <a:prstGeom prst="rect">
            <a:avLst/>
          </a:prstGeom>
        </p:spPr>
        <p:txBody>
          <a:bodyPr lIns="0" tIns="0" rIns="0" bIns="0"/>
          <a:lstStyle>
            <a:lvl1pPr marL="0" indent="0">
              <a:buFontTx/>
              <a:buNone/>
              <a:defRPr sz="1600"/>
            </a:lvl1pPr>
          </a:lstStyle>
          <a:p>
            <a:pPr lvl="0"/>
            <a:r>
              <a:rPr lang="en-US" dirty="0"/>
              <a:t>Click to edit Master text styles</a:t>
            </a:r>
          </a:p>
          <a:p>
            <a:pPr lvl="0"/>
            <a:endParaRPr lang="en-US" dirty="0"/>
          </a:p>
        </p:txBody>
      </p:sp>
      <p:pic>
        <p:nvPicPr>
          <p:cNvPr id="23" name="Picture 2" descr="C:\Users\kathyp\Documents\00_Brand-Resources\Multimode Elements\Multimode Icons\PNG\Multimode-Icon_HANG.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596195" y="5468108"/>
            <a:ext cx="311967" cy="311886"/>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3" descr="C:\Users\kathyp\Documents\00_Brand-Resources\Multimode Elements\Multimode Icons\PNG\Multimode-Icon_HOLD.png"/>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1310165" y="5468108"/>
            <a:ext cx="311967" cy="311886"/>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4" descr="C:\Users\kathyp\Documents\00_Brand-Resources\Multimode Elements\Multimode Icons\PNG\Multimode-Icon_LAPTOP.png"/>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1667645" y="5468108"/>
            <a:ext cx="311967" cy="311886"/>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5" descr="C:\Users\kathyp\Documents\00_Brand-Resources\Multimode Elements\Multimode Icons\PNG\Multimode-Icon_STAND.png"/>
          <p:cNvPicPr>
            <a:picLocks noChangeAspect="1" noChangeArrowheads="1"/>
          </p:cNvPicPr>
          <p:nvPr userDrawn="1"/>
        </p:nvPicPr>
        <p:blipFill>
          <a:blip r:embed="rId6" cstate="print">
            <a:extLst>
              <a:ext uri="{28A0092B-C50C-407E-A947-70E740481C1C}">
                <a14:useLocalDpi xmlns:a14="http://schemas.microsoft.com/office/drawing/2010/main" val="0"/>
              </a:ext>
            </a:extLst>
          </a:blip>
          <a:srcRect/>
          <a:stretch>
            <a:fillRect/>
          </a:stretch>
        </p:blipFill>
        <p:spPr bwMode="auto">
          <a:xfrm>
            <a:off x="2738105" y="5468108"/>
            <a:ext cx="311967" cy="311886"/>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6" descr="C:\Users\kathyp\Documents\00_Brand-Resources\Multimode Elements\Multimode Icons\PNG\Multimode-Icon_STAND-Tablet.png"/>
          <p:cNvPicPr>
            <a:picLocks noChangeAspect="1" noChangeArrowheads="1"/>
          </p:cNvPicPr>
          <p:nvPr userDrawn="1"/>
        </p:nvPicPr>
        <p:blipFill>
          <a:blip r:embed="rId7" cstate="print">
            <a:extLst>
              <a:ext uri="{28A0092B-C50C-407E-A947-70E740481C1C}">
                <a14:useLocalDpi xmlns:a14="http://schemas.microsoft.com/office/drawing/2010/main" val="0"/>
              </a:ext>
            </a:extLst>
          </a:blip>
          <a:srcRect/>
          <a:stretch>
            <a:fillRect/>
          </a:stretch>
        </p:blipFill>
        <p:spPr bwMode="auto">
          <a:xfrm>
            <a:off x="3452075" y="5468108"/>
            <a:ext cx="311967" cy="311886"/>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7" descr="C:\Users\kathyp\Documents\00_Brand-Resources\Multimode Elements\Multimode Icons\PNG\Multimode-Icon_TABLE.png"/>
          <p:cNvPicPr>
            <a:picLocks noChangeAspect="1" noChangeArrowheads="1"/>
          </p:cNvPicPr>
          <p:nvPr userDrawn="1"/>
        </p:nvPicPr>
        <p:blipFill>
          <a:blip r:embed="rId8" cstate="print">
            <a:extLst>
              <a:ext uri="{28A0092B-C50C-407E-A947-70E740481C1C}">
                <a14:useLocalDpi xmlns:a14="http://schemas.microsoft.com/office/drawing/2010/main" val="0"/>
              </a:ext>
            </a:extLst>
          </a:blip>
          <a:srcRect/>
          <a:stretch>
            <a:fillRect/>
          </a:stretch>
        </p:blipFill>
        <p:spPr bwMode="auto">
          <a:xfrm>
            <a:off x="3809555" y="5468108"/>
            <a:ext cx="311967" cy="311886"/>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8" descr="C:\Users\kathyp\Documents\00_Brand-Resources\Multimode Elements\Multimode Icons\PNG\Multimode-Icon_TABLET.png"/>
          <p:cNvPicPr>
            <a:picLocks noChangeAspect="1" noChangeArrowheads="1"/>
          </p:cNvPicPr>
          <p:nvPr userDrawn="1"/>
        </p:nvPicPr>
        <p:blipFill>
          <a:blip r:embed="rId9" cstate="print">
            <a:extLst>
              <a:ext uri="{28A0092B-C50C-407E-A947-70E740481C1C}">
                <a14:useLocalDpi xmlns:a14="http://schemas.microsoft.com/office/drawing/2010/main" val="0"/>
              </a:ext>
            </a:extLst>
          </a:blip>
          <a:srcRect/>
          <a:stretch>
            <a:fillRect/>
          </a:stretch>
        </p:blipFill>
        <p:spPr bwMode="auto">
          <a:xfrm>
            <a:off x="4167035" y="5468108"/>
            <a:ext cx="311967" cy="311886"/>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9" descr="C:\Users\kathyp\Documents\00_Brand-Resources\Multimode Elements\Multimode Icons\PNG\Multimode-Icon_TENT.png"/>
          <p:cNvPicPr>
            <a:picLocks noChangeAspect="1" noChangeArrowheads="1"/>
          </p:cNvPicPr>
          <p:nvPr userDrawn="1"/>
        </p:nvPicPr>
        <p:blipFill>
          <a:blip r:embed="rId10" cstate="print">
            <a:extLst>
              <a:ext uri="{28A0092B-C50C-407E-A947-70E740481C1C}">
                <a14:useLocalDpi xmlns:a14="http://schemas.microsoft.com/office/drawing/2010/main" val="0"/>
              </a:ext>
            </a:extLst>
          </a:blip>
          <a:srcRect/>
          <a:stretch>
            <a:fillRect/>
          </a:stretch>
        </p:blipFill>
        <p:spPr bwMode="auto">
          <a:xfrm>
            <a:off x="5593997" y="5468108"/>
            <a:ext cx="311967" cy="311886"/>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10" descr="C:\Users\kathyp\Documents\00_Brand-Resources\Multimode Elements\Multimode Icons\PNG\Multimode-Icon_TILT.png"/>
          <p:cNvPicPr>
            <a:picLocks noChangeAspect="1" noChangeArrowheads="1"/>
          </p:cNvPicPr>
          <p:nvPr userDrawn="1"/>
        </p:nvPicPr>
        <p:blipFill>
          <a:blip r:embed="rId11" cstate="print">
            <a:extLst>
              <a:ext uri="{28A0092B-C50C-407E-A947-70E740481C1C}">
                <a14:useLocalDpi xmlns:a14="http://schemas.microsoft.com/office/drawing/2010/main" val="0"/>
              </a:ext>
            </a:extLst>
          </a:blip>
          <a:srcRect/>
          <a:stretch>
            <a:fillRect/>
          </a:stretch>
        </p:blipFill>
        <p:spPr bwMode="auto">
          <a:xfrm>
            <a:off x="6307967" y="5468108"/>
            <a:ext cx="311967" cy="311886"/>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11" descr="C:\Users\kathyp\Documents\00_Brand-Resources\Multimode Elements\Multimode Icons\PNG\Multimode-Icon_TV.png"/>
          <p:cNvPicPr>
            <a:picLocks noChangeAspect="1" noChangeArrowheads="1"/>
          </p:cNvPicPr>
          <p:nvPr userDrawn="1"/>
        </p:nvPicPr>
        <p:blipFill>
          <a:blip r:embed="rId12" cstate="print">
            <a:extLst>
              <a:ext uri="{28A0092B-C50C-407E-A947-70E740481C1C}">
                <a14:useLocalDpi xmlns:a14="http://schemas.microsoft.com/office/drawing/2010/main" val="0"/>
              </a:ext>
            </a:extLst>
          </a:blip>
          <a:srcRect/>
          <a:stretch>
            <a:fillRect/>
          </a:stretch>
        </p:blipFill>
        <p:spPr bwMode="auto">
          <a:xfrm>
            <a:off x="6665455" y="5468108"/>
            <a:ext cx="311967" cy="311886"/>
          </a:xfrm>
          <a:prstGeom prst="rect">
            <a:avLst/>
          </a:prstGeom>
          <a:noFill/>
          <a:extLst>
            <a:ext uri="{909E8E84-426E-40DD-AFC4-6F175D3DCCD1}">
              <a14:hiddenFill xmlns:a14="http://schemas.microsoft.com/office/drawing/2010/main">
                <a:solidFill>
                  <a:srgbClr val="FFFFFF"/>
                </a:solidFill>
              </a14:hiddenFill>
            </a:ext>
          </a:extLst>
        </p:spPr>
      </p:pic>
      <p:grpSp>
        <p:nvGrpSpPr>
          <p:cNvPr id="33" name="Group 32"/>
          <p:cNvGrpSpPr/>
          <p:nvPr userDrawn="1"/>
        </p:nvGrpSpPr>
        <p:grpSpPr>
          <a:xfrm>
            <a:off x="2025125" y="5468108"/>
            <a:ext cx="310977" cy="310896"/>
            <a:chOff x="2024598" y="5468108"/>
            <a:chExt cx="310896" cy="310896"/>
          </a:xfrm>
        </p:grpSpPr>
        <p:sp>
          <p:nvSpPr>
            <p:cNvPr id="34" name="Oval 33"/>
            <p:cNvSpPr/>
            <p:nvPr userDrawn="1"/>
          </p:nvSpPr>
          <p:spPr>
            <a:xfrm>
              <a:off x="2024598" y="5468108"/>
              <a:ext cx="310896" cy="31089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1218987"/>
              <a:endParaRPr lang="en-US" sz="2400" dirty="0">
                <a:solidFill>
                  <a:prstClr val="white"/>
                </a:solidFill>
              </a:endParaRPr>
            </a:p>
          </p:txBody>
        </p:sp>
        <p:pic>
          <p:nvPicPr>
            <p:cNvPr id="35" name="Picture 34"/>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2118814" y="5509256"/>
              <a:ext cx="122464" cy="228600"/>
            </a:xfrm>
            <a:prstGeom prst="rect">
              <a:avLst/>
            </a:prstGeom>
          </p:spPr>
        </p:pic>
      </p:grpSp>
      <p:grpSp>
        <p:nvGrpSpPr>
          <p:cNvPr id="36" name="Group 35"/>
          <p:cNvGrpSpPr/>
          <p:nvPr userDrawn="1"/>
        </p:nvGrpSpPr>
        <p:grpSpPr>
          <a:xfrm>
            <a:off x="3095585" y="5468108"/>
            <a:ext cx="310977" cy="310896"/>
            <a:chOff x="3094779" y="5468108"/>
            <a:chExt cx="310896" cy="310896"/>
          </a:xfrm>
        </p:grpSpPr>
        <p:sp>
          <p:nvSpPr>
            <p:cNvPr id="37" name="Oval 36"/>
            <p:cNvSpPr/>
            <p:nvPr userDrawn="1"/>
          </p:nvSpPr>
          <p:spPr>
            <a:xfrm>
              <a:off x="3094779" y="5468108"/>
              <a:ext cx="310896" cy="3108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1218987"/>
              <a:endParaRPr lang="en-US" sz="2400" dirty="0">
                <a:solidFill>
                  <a:prstClr val="white"/>
                </a:solidFill>
              </a:endParaRPr>
            </a:p>
          </p:txBody>
        </p:sp>
        <p:pic>
          <p:nvPicPr>
            <p:cNvPr id="38" name="Picture 9" descr="C:\Users\yhwang\Desktop\WW Design\Multimode Icons\twitter-01.png"/>
            <p:cNvPicPr>
              <a:picLocks noChangeAspect="1" noChangeArrowheads="1"/>
            </p:cNvPicPr>
            <p:nvPr userDrawn="1"/>
          </p:nvPicPr>
          <p:blipFill>
            <a:blip r:embed="rId14" cstate="print">
              <a:extLst>
                <a:ext uri="{28A0092B-C50C-407E-A947-70E740481C1C}">
                  <a14:useLocalDpi xmlns:a14="http://schemas.microsoft.com/office/drawing/2010/main" val="0"/>
                </a:ext>
              </a:extLst>
            </a:blip>
            <a:srcRect/>
            <a:stretch>
              <a:fillRect/>
            </a:stretch>
          </p:blipFill>
          <p:spPr bwMode="auto">
            <a:xfrm>
              <a:off x="3094779" y="5468108"/>
              <a:ext cx="310896" cy="310896"/>
            </a:xfrm>
            <a:prstGeom prst="rect">
              <a:avLst/>
            </a:prstGeom>
            <a:noFill/>
          </p:spPr>
        </p:pic>
      </p:grpSp>
      <p:grpSp>
        <p:nvGrpSpPr>
          <p:cNvPr id="39" name="Group 38"/>
          <p:cNvGrpSpPr/>
          <p:nvPr userDrawn="1"/>
        </p:nvGrpSpPr>
        <p:grpSpPr>
          <a:xfrm>
            <a:off x="953675" y="5468108"/>
            <a:ext cx="310977" cy="310896"/>
            <a:chOff x="953427" y="5468108"/>
            <a:chExt cx="310896" cy="310896"/>
          </a:xfrm>
        </p:grpSpPr>
        <p:sp>
          <p:nvSpPr>
            <p:cNvPr id="40" name="Oval 39"/>
            <p:cNvSpPr/>
            <p:nvPr userDrawn="1"/>
          </p:nvSpPr>
          <p:spPr>
            <a:xfrm>
              <a:off x="953427" y="5468108"/>
              <a:ext cx="310896" cy="31089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1218987"/>
              <a:endParaRPr lang="en-US" sz="2400" dirty="0">
                <a:solidFill>
                  <a:prstClr val="white"/>
                </a:solidFill>
              </a:endParaRPr>
            </a:p>
          </p:txBody>
        </p:sp>
        <p:pic>
          <p:nvPicPr>
            <p:cNvPr id="41" name="Picture 5" descr="C:\Users\yhwang\Desktop\WW Design\Multimode Icons\globe-01.png"/>
            <p:cNvPicPr>
              <a:picLocks noChangeAspect="1" noChangeArrowheads="1"/>
            </p:cNvPicPr>
            <p:nvPr userDrawn="1"/>
          </p:nvPicPr>
          <p:blipFill>
            <a:blip r:embed="rId15" cstate="print">
              <a:extLst>
                <a:ext uri="{28A0092B-C50C-407E-A947-70E740481C1C}">
                  <a14:useLocalDpi xmlns:a14="http://schemas.microsoft.com/office/drawing/2010/main" val="0"/>
                </a:ext>
              </a:extLst>
            </a:blip>
            <a:srcRect/>
            <a:stretch>
              <a:fillRect/>
            </a:stretch>
          </p:blipFill>
          <p:spPr bwMode="auto">
            <a:xfrm>
              <a:off x="980859" y="5495540"/>
              <a:ext cx="256032" cy="256032"/>
            </a:xfrm>
            <a:prstGeom prst="rect">
              <a:avLst/>
            </a:prstGeom>
            <a:noFill/>
          </p:spPr>
        </p:pic>
      </p:grpSp>
      <p:grpSp>
        <p:nvGrpSpPr>
          <p:cNvPr id="42" name="Group 41"/>
          <p:cNvGrpSpPr/>
          <p:nvPr userDrawn="1"/>
        </p:nvGrpSpPr>
        <p:grpSpPr>
          <a:xfrm>
            <a:off x="2356454" y="5442941"/>
            <a:ext cx="365855" cy="365760"/>
            <a:chOff x="2355828" y="5442941"/>
            <a:chExt cx="365760" cy="365760"/>
          </a:xfrm>
        </p:grpSpPr>
        <p:sp>
          <p:nvSpPr>
            <p:cNvPr id="43" name="Oval 42"/>
            <p:cNvSpPr/>
            <p:nvPr userDrawn="1"/>
          </p:nvSpPr>
          <p:spPr>
            <a:xfrm>
              <a:off x="2380995" y="5468108"/>
              <a:ext cx="310896" cy="31089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1218987"/>
              <a:endParaRPr lang="en-US" sz="2400" dirty="0">
                <a:solidFill>
                  <a:prstClr val="white"/>
                </a:solidFill>
              </a:endParaRPr>
            </a:p>
          </p:txBody>
        </p:sp>
        <p:pic>
          <p:nvPicPr>
            <p:cNvPr id="44" name="Picture 2" descr="C:\Users\yhwang\Desktop\WW Design\Multimode Icons\chain-01.png"/>
            <p:cNvPicPr>
              <a:picLocks noChangeAspect="1" noChangeArrowheads="1"/>
            </p:cNvPicPr>
            <p:nvPr userDrawn="1"/>
          </p:nvPicPr>
          <p:blipFill>
            <a:blip r:embed="rId16" cstate="print">
              <a:extLst>
                <a:ext uri="{28A0092B-C50C-407E-A947-70E740481C1C}">
                  <a14:useLocalDpi xmlns:a14="http://schemas.microsoft.com/office/drawing/2010/main" val="0"/>
                </a:ext>
              </a:extLst>
            </a:blip>
            <a:srcRect/>
            <a:stretch>
              <a:fillRect/>
            </a:stretch>
          </p:blipFill>
          <p:spPr bwMode="auto">
            <a:xfrm>
              <a:off x="2355828" y="5442941"/>
              <a:ext cx="365760" cy="365760"/>
            </a:xfrm>
            <a:prstGeom prst="rect">
              <a:avLst/>
            </a:prstGeom>
            <a:noFill/>
          </p:spPr>
        </p:pic>
      </p:grpSp>
      <p:grpSp>
        <p:nvGrpSpPr>
          <p:cNvPr id="45" name="Group 44"/>
          <p:cNvGrpSpPr/>
          <p:nvPr userDrawn="1"/>
        </p:nvGrpSpPr>
        <p:grpSpPr>
          <a:xfrm>
            <a:off x="5237507" y="5468108"/>
            <a:ext cx="310977" cy="310896"/>
            <a:chOff x="5236131" y="5468108"/>
            <a:chExt cx="310896" cy="310896"/>
          </a:xfrm>
        </p:grpSpPr>
        <p:sp>
          <p:nvSpPr>
            <p:cNvPr id="46" name="Oval 45"/>
            <p:cNvSpPr/>
            <p:nvPr userDrawn="1"/>
          </p:nvSpPr>
          <p:spPr>
            <a:xfrm>
              <a:off x="5236131" y="5468108"/>
              <a:ext cx="310896" cy="31089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1218987"/>
              <a:endParaRPr lang="en-US" sz="2400" dirty="0">
                <a:solidFill>
                  <a:prstClr val="white"/>
                </a:solidFill>
              </a:endParaRPr>
            </a:p>
          </p:txBody>
        </p:sp>
        <p:pic>
          <p:nvPicPr>
            <p:cNvPr id="47" name="Picture 46" descr="C:\Users\yhwang\Desktop\WW Design\Multimode Icons\facebook-01.png"/>
            <p:cNvPicPr>
              <a:picLocks noChangeAspect="1" noChangeArrowheads="1"/>
            </p:cNvPicPr>
            <p:nvPr userDrawn="1"/>
          </p:nvPicPr>
          <p:blipFill>
            <a:blip r:embed="rId17" cstate="print">
              <a:extLst>
                <a:ext uri="{28A0092B-C50C-407E-A947-70E740481C1C}">
                  <a14:useLocalDpi xmlns:a14="http://schemas.microsoft.com/office/drawing/2010/main" val="0"/>
                </a:ext>
              </a:extLst>
            </a:blip>
            <a:srcRect/>
            <a:stretch>
              <a:fillRect/>
            </a:stretch>
          </p:blipFill>
          <p:spPr bwMode="auto">
            <a:xfrm>
              <a:off x="5236131" y="5468108"/>
              <a:ext cx="310896" cy="310896"/>
            </a:xfrm>
            <a:prstGeom prst="rect">
              <a:avLst/>
            </a:prstGeom>
            <a:noFill/>
          </p:spPr>
        </p:pic>
      </p:grpSp>
      <p:grpSp>
        <p:nvGrpSpPr>
          <p:cNvPr id="48" name="Group 47"/>
          <p:cNvGrpSpPr/>
          <p:nvPr userDrawn="1"/>
        </p:nvGrpSpPr>
        <p:grpSpPr>
          <a:xfrm>
            <a:off x="4524515" y="5468108"/>
            <a:ext cx="310977" cy="310896"/>
            <a:chOff x="4523337" y="5468108"/>
            <a:chExt cx="310896" cy="310896"/>
          </a:xfrm>
        </p:grpSpPr>
        <p:sp>
          <p:nvSpPr>
            <p:cNvPr id="49" name="Oval 48"/>
            <p:cNvSpPr/>
            <p:nvPr userDrawn="1"/>
          </p:nvSpPr>
          <p:spPr>
            <a:xfrm>
              <a:off x="4523337" y="5468108"/>
              <a:ext cx="310896" cy="310896"/>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1218987"/>
              <a:endParaRPr lang="en-US" sz="2400" dirty="0">
                <a:solidFill>
                  <a:prstClr val="white"/>
                </a:solidFill>
              </a:endParaRPr>
            </a:p>
          </p:txBody>
        </p:sp>
        <p:pic>
          <p:nvPicPr>
            <p:cNvPr id="50" name="Picture 7" descr="C:\Users\yhwang\Desktop\WW Design\Multimode Icons\server-01.png"/>
            <p:cNvPicPr>
              <a:picLocks noChangeAspect="1" noChangeArrowheads="1"/>
            </p:cNvPicPr>
            <p:nvPr userDrawn="1"/>
          </p:nvPicPr>
          <p:blipFill>
            <a:blip r:embed="rId18" cstate="print">
              <a:extLst>
                <a:ext uri="{28A0092B-C50C-407E-A947-70E740481C1C}">
                  <a14:useLocalDpi xmlns:a14="http://schemas.microsoft.com/office/drawing/2010/main" val="0"/>
                </a:ext>
              </a:extLst>
            </a:blip>
            <a:srcRect/>
            <a:stretch>
              <a:fillRect/>
            </a:stretch>
          </p:blipFill>
          <p:spPr bwMode="auto">
            <a:xfrm>
              <a:off x="4523337" y="5468108"/>
              <a:ext cx="310896" cy="310896"/>
            </a:xfrm>
            <a:prstGeom prst="rect">
              <a:avLst/>
            </a:prstGeom>
            <a:noFill/>
          </p:spPr>
        </p:pic>
      </p:grpSp>
      <p:grpSp>
        <p:nvGrpSpPr>
          <p:cNvPr id="52" name="Group 51"/>
          <p:cNvGrpSpPr/>
          <p:nvPr userDrawn="1"/>
        </p:nvGrpSpPr>
        <p:grpSpPr>
          <a:xfrm>
            <a:off x="4881005" y="5468108"/>
            <a:ext cx="310977" cy="310896"/>
            <a:chOff x="4879734" y="5468108"/>
            <a:chExt cx="310896" cy="310896"/>
          </a:xfrm>
        </p:grpSpPr>
        <p:sp>
          <p:nvSpPr>
            <p:cNvPr id="53" name="Oval 52"/>
            <p:cNvSpPr/>
            <p:nvPr userDrawn="1"/>
          </p:nvSpPr>
          <p:spPr>
            <a:xfrm>
              <a:off x="4879734" y="5468108"/>
              <a:ext cx="310896" cy="31089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1218987"/>
              <a:endParaRPr lang="en-US" sz="2400" dirty="0">
                <a:solidFill>
                  <a:prstClr val="white"/>
                </a:solidFill>
              </a:endParaRPr>
            </a:p>
          </p:txBody>
        </p:sp>
        <p:pic>
          <p:nvPicPr>
            <p:cNvPr id="57" name="Picture 6" descr="C:\Users\yhwang\Desktop\WW Design\Multimode Icons\network-01.png"/>
            <p:cNvPicPr>
              <a:picLocks noChangeAspect="1" noChangeArrowheads="1"/>
            </p:cNvPicPr>
            <p:nvPr userDrawn="1"/>
          </p:nvPicPr>
          <p:blipFill>
            <a:blip r:embed="rId19" cstate="print">
              <a:extLst>
                <a:ext uri="{28A0092B-C50C-407E-A947-70E740481C1C}">
                  <a14:useLocalDpi xmlns:a14="http://schemas.microsoft.com/office/drawing/2010/main" val="0"/>
                </a:ext>
              </a:extLst>
            </a:blip>
            <a:srcRect/>
            <a:stretch>
              <a:fillRect/>
            </a:stretch>
          </p:blipFill>
          <p:spPr bwMode="auto">
            <a:xfrm>
              <a:off x="4879734" y="5468108"/>
              <a:ext cx="310896" cy="310896"/>
            </a:xfrm>
            <a:prstGeom prst="rect">
              <a:avLst/>
            </a:prstGeom>
            <a:noFill/>
          </p:spPr>
        </p:pic>
      </p:grpSp>
      <p:grpSp>
        <p:nvGrpSpPr>
          <p:cNvPr id="58" name="Group 57"/>
          <p:cNvGrpSpPr/>
          <p:nvPr userDrawn="1"/>
        </p:nvGrpSpPr>
        <p:grpSpPr>
          <a:xfrm>
            <a:off x="5951477" y="5468108"/>
            <a:ext cx="310977" cy="310896"/>
            <a:chOff x="5949915" y="5468108"/>
            <a:chExt cx="310896" cy="310896"/>
          </a:xfrm>
        </p:grpSpPr>
        <p:sp>
          <p:nvSpPr>
            <p:cNvPr id="59" name="Oval 58"/>
            <p:cNvSpPr/>
            <p:nvPr userDrawn="1"/>
          </p:nvSpPr>
          <p:spPr>
            <a:xfrm>
              <a:off x="5949915" y="5468108"/>
              <a:ext cx="310896" cy="31089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1218987"/>
              <a:endParaRPr lang="en-US" sz="2400" dirty="0">
                <a:solidFill>
                  <a:prstClr val="white"/>
                </a:solidFill>
              </a:endParaRPr>
            </a:p>
          </p:txBody>
        </p:sp>
        <p:pic>
          <p:nvPicPr>
            <p:cNvPr id="60" name="Picture 8" descr="C:\Users\yhwang\Desktop\WW Design\Multimode Icons\think_light-01.png"/>
            <p:cNvPicPr>
              <a:picLocks noChangeAspect="1" noChangeArrowheads="1"/>
            </p:cNvPicPr>
            <p:nvPr userDrawn="1"/>
          </p:nvPicPr>
          <p:blipFill>
            <a:blip r:embed="rId20" cstate="print">
              <a:extLst>
                <a:ext uri="{28A0092B-C50C-407E-A947-70E740481C1C}">
                  <a14:useLocalDpi xmlns:a14="http://schemas.microsoft.com/office/drawing/2010/main" val="0"/>
                </a:ext>
              </a:extLst>
            </a:blip>
            <a:srcRect/>
            <a:stretch>
              <a:fillRect/>
            </a:stretch>
          </p:blipFill>
          <p:spPr bwMode="auto">
            <a:xfrm>
              <a:off x="5949915" y="5468108"/>
              <a:ext cx="310896" cy="310896"/>
            </a:xfrm>
            <a:prstGeom prst="rect">
              <a:avLst/>
            </a:prstGeom>
            <a:noFill/>
          </p:spPr>
        </p:pic>
      </p:grpSp>
      <p:pic>
        <p:nvPicPr>
          <p:cNvPr id="61" name="Picture 60"/>
          <p:cNvPicPr>
            <a:picLocks noChangeAspect="1"/>
          </p:cNvPicPr>
          <p:nvPr userDrawn="1"/>
        </p:nvPicPr>
        <p:blipFill>
          <a:blip r:embed="rId21" cstate="print">
            <a:extLst>
              <a:ext uri="{28A0092B-C50C-407E-A947-70E740481C1C}">
                <a14:useLocalDpi xmlns:a14="http://schemas.microsoft.com/office/drawing/2010/main" val="0"/>
              </a:ext>
            </a:extLst>
          </a:blip>
          <a:stretch>
            <a:fillRect/>
          </a:stretch>
        </p:blipFill>
        <p:spPr>
          <a:xfrm rot="16200000">
            <a:off x="10586744" y="3056012"/>
            <a:ext cx="2412866" cy="803995"/>
          </a:xfrm>
          <a:prstGeom prst="rect">
            <a:avLst/>
          </a:prstGeom>
        </p:spPr>
      </p:pic>
      <p:sp>
        <p:nvSpPr>
          <p:cNvPr id="66" name="Picture Placeholder 4"/>
          <p:cNvSpPr>
            <a:spLocks noGrp="1"/>
          </p:cNvSpPr>
          <p:nvPr>
            <p:ph type="pic" sz="quarter" idx="12"/>
          </p:nvPr>
        </p:nvSpPr>
        <p:spPr>
          <a:xfrm>
            <a:off x="9817689" y="3464892"/>
            <a:ext cx="1200857" cy="1199183"/>
          </a:xfrm>
          <a:prstGeom prst="rect">
            <a:avLst/>
          </a:prstGeom>
          <a:ln w="38100">
            <a:noFill/>
          </a:ln>
          <a:effectLst/>
        </p:spPr>
        <p:txBody>
          <a:bodyPr/>
          <a:lstStyle>
            <a:lvl1pPr>
              <a:defRPr sz="1000"/>
            </a:lvl1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7" name="Text Placeholder 17"/>
          <p:cNvSpPr>
            <a:spLocks noGrp="1"/>
          </p:cNvSpPr>
          <p:nvPr>
            <p:ph type="body" sz="quarter" idx="13" hasCustomPrompt="1"/>
          </p:nvPr>
        </p:nvSpPr>
        <p:spPr>
          <a:xfrm>
            <a:off x="9160674" y="4770463"/>
            <a:ext cx="1689540" cy="198437"/>
          </a:xfrm>
          <a:prstGeom prst="rect">
            <a:avLst/>
          </a:prstGeom>
        </p:spPr>
        <p:txBody>
          <a:bodyPr lIns="0" tIns="45720" rIns="45720"/>
          <a:lstStyle>
            <a:lvl1pPr marL="0" indent="0" algn="r">
              <a:buFontTx/>
              <a:buNone/>
              <a:defRPr sz="1100"/>
            </a:lvl1pPr>
            <a:lvl2pPr marL="341313" indent="0" algn="r">
              <a:buFontTx/>
              <a:buNone/>
              <a:defRPr sz="1100"/>
            </a:lvl2pPr>
            <a:lvl3pPr marL="679450" indent="0" algn="r">
              <a:buFontTx/>
              <a:buNone/>
              <a:defRPr sz="1100"/>
            </a:lvl3pPr>
            <a:lvl4pPr marL="966787" indent="0" algn="r">
              <a:buFontTx/>
              <a:buNone/>
              <a:defRPr sz="1100"/>
            </a:lvl4pPr>
            <a:lvl5pPr marL="1146175" indent="0" algn="r">
              <a:buFontTx/>
              <a:buNone/>
              <a:defRPr sz="1100"/>
            </a:lvl5p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ysClr val="windowText" lastClr="000000"/>
                </a:solidFill>
                <a:effectLst/>
                <a:uLnTx/>
                <a:uFillTx/>
              </a:rPr>
              <a:t>@</a:t>
            </a:r>
            <a:r>
              <a:rPr kumimoji="0" lang="en-US" sz="1100" b="0" i="0" u="none" strike="noStrike" kern="0" cap="none" spc="0" normalizeH="0" baseline="0" noProof="0" dirty="0" err="1">
                <a:ln>
                  <a:noFill/>
                </a:ln>
                <a:solidFill>
                  <a:sysClr val="windowText" lastClr="000000"/>
                </a:solidFill>
                <a:effectLst/>
                <a:uLnTx/>
                <a:uFillTx/>
              </a:rPr>
              <a:t>twitterhandle</a:t>
            </a:r>
            <a:endParaRPr kumimoji="0" lang="en-US" sz="1100" b="0" i="0" u="none" strike="noStrike" kern="0" cap="none" spc="0" normalizeH="0" baseline="0" noProof="0" dirty="0">
              <a:ln>
                <a:noFill/>
              </a:ln>
              <a:solidFill>
                <a:sysClr val="windowText" lastClr="000000"/>
              </a:solidFill>
              <a:effectLst/>
              <a:uLnTx/>
              <a:uFillTx/>
            </a:endParaRPr>
          </a:p>
        </p:txBody>
      </p:sp>
      <p:grpSp>
        <p:nvGrpSpPr>
          <p:cNvPr id="68" name="Group 67"/>
          <p:cNvGrpSpPr/>
          <p:nvPr userDrawn="1"/>
        </p:nvGrpSpPr>
        <p:grpSpPr>
          <a:xfrm>
            <a:off x="9817689" y="4664439"/>
            <a:ext cx="1200857" cy="305126"/>
            <a:chOff x="9815120" y="4664439"/>
            <a:chExt cx="1200544" cy="305126"/>
          </a:xfrm>
          <a:solidFill>
            <a:srgbClr val="4AC0E0"/>
          </a:solidFill>
        </p:grpSpPr>
        <p:sp>
          <p:nvSpPr>
            <p:cNvPr id="69" name="Rectangle 68"/>
            <p:cNvSpPr/>
            <p:nvPr userDrawn="1"/>
          </p:nvSpPr>
          <p:spPr bwMode="black">
            <a:xfrm>
              <a:off x="9815120" y="4664439"/>
              <a:ext cx="1200544" cy="106726"/>
            </a:xfrm>
            <a:prstGeom prst="rect">
              <a:avLst/>
            </a:prstGeom>
            <a:grpFill/>
            <a:ln w="10795" cap="flat" cmpd="sng" algn="ctr">
              <a:noFill/>
              <a:prstDash val="solid"/>
            </a:ln>
            <a:effectLst/>
          </p:spPr>
          <p:txBody>
            <a:bodyPr rtlCol="0" anchor="ctr"/>
            <a:lstStyle/>
            <a:p>
              <a:pPr algn="ctr">
                <a:defRPr/>
              </a:pPr>
              <a:endParaRPr lang="en-US" kern="0">
                <a:solidFill>
                  <a:sysClr val="window" lastClr="FFFFFF"/>
                </a:solidFill>
              </a:endParaRPr>
            </a:p>
          </p:txBody>
        </p:sp>
        <p:sp>
          <p:nvSpPr>
            <p:cNvPr id="70" name="Rectangle 45"/>
            <p:cNvSpPr/>
            <p:nvPr userDrawn="1"/>
          </p:nvSpPr>
          <p:spPr bwMode="black">
            <a:xfrm>
              <a:off x="10853530" y="4771165"/>
              <a:ext cx="162133" cy="198400"/>
            </a:xfrm>
            <a:custGeom>
              <a:avLst/>
              <a:gdLst>
                <a:gd name="connsiteX0" fmla="*/ 0 w 1200544"/>
                <a:gd name="connsiteY0" fmla="*/ 0 h 106726"/>
                <a:gd name="connsiteX1" fmla="*/ 1200544 w 1200544"/>
                <a:gd name="connsiteY1" fmla="*/ 0 h 106726"/>
                <a:gd name="connsiteX2" fmla="*/ 1200544 w 1200544"/>
                <a:gd name="connsiteY2" fmla="*/ 106726 h 106726"/>
                <a:gd name="connsiteX3" fmla="*/ 0 w 1200544"/>
                <a:gd name="connsiteY3" fmla="*/ 106726 h 106726"/>
                <a:gd name="connsiteX4" fmla="*/ 0 w 1200544"/>
                <a:gd name="connsiteY4" fmla="*/ 0 h 106726"/>
                <a:gd name="connsiteX0" fmla="*/ 0 w 1200544"/>
                <a:gd name="connsiteY0" fmla="*/ 0 h 106726"/>
                <a:gd name="connsiteX1" fmla="*/ 1200544 w 1200544"/>
                <a:gd name="connsiteY1" fmla="*/ 0 h 106726"/>
                <a:gd name="connsiteX2" fmla="*/ 0 w 1200544"/>
                <a:gd name="connsiteY2" fmla="*/ 106726 h 106726"/>
                <a:gd name="connsiteX3" fmla="*/ 0 w 1200544"/>
                <a:gd name="connsiteY3" fmla="*/ 0 h 106726"/>
              </a:gdLst>
              <a:ahLst/>
              <a:cxnLst>
                <a:cxn ang="0">
                  <a:pos x="connsiteX0" y="connsiteY0"/>
                </a:cxn>
                <a:cxn ang="0">
                  <a:pos x="connsiteX1" y="connsiteY1"/>
                </a:cxn>
                <a:cxn ang="0">
                  <a:pos x="connsiteX2" y="connsiteY2"/>
                </a:cxn>
                <a:cxn ang="0">
                  <a:pos x="connsiteX3" y="connsiteY3"/>
                </a:cxn>
              </a:cxnLst>
              <a:rect l="l" t="t" r="r" b="b"/>
              <a:pathLst>
                <a:path w="1200544" h="106726">
                  <a:moveTo>
                    <a:pt x="0" y="0"/>
                  </a:moveTo>
                  <a:lnTo>
                    <a:pt x="1200544" y="0"/>
                  </a:lnTo>
                  <a:lnTo>
                    <a:pt x="0" y="106726"/>
                  </a:lnTo>
                  <a:lnTo>
                    <a:pt x="0" y="0"/>
                  </a:lnTo>
                  <a:close/>
                </a:path>
              </a:pathLst>
            </a:custGeom>
            <a:grpFill/>
            <a:ln w="10795" cap="flat" cmpd="sng" algn="ctr">
              <a:noFill/>
              <a:prstDash val="solid"/>
            </a:ln>
            <a:effectLst/>
          </p:spPr>
          <p:txBody>
            <a:bodyPr rtlCol="0" anchor="ctr"/>
            <a:lstStyle/>
            <a:p>
              <a:pPr algn="ctr">
                <a:defRPr/>
              </a:pPr>
              <a:endParaRPr lang="en-US" kern="0">
                <a:solidFill>
                  <a:sysClr val="window" lastClr="FFFFFF"/>
                </a:solidFill>
              </a:endParaRPr>
            </a:p>
          </p:txBody>
        </p:sp>
      </p:grpSp>
      <p:sp>
        <p:nvSpPr>
          <p:cNvPr id="54" name="Rectangle 53"/>
          <p:cNvSpPr/>
          <p:nvPr userDrawn="1"/>
        </p:nvSpPr>
        <p:spPr bwMode="black">
          <a:xfrm>
            <a:off x="548795" y="4557713"/>
            <a:ext cx="1097969" cy="10672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87"/>
            <a:endParaRPr lang="en-US" sz="2400">
              <a:solidFill>
                <a:prstClr val="white"/>
              </a:solidFill>
            </a:endParaRPr>
          </a:p>
        </p:txBody>
      </p:sp>
      <p:cxnSp>
        <p:nvCxnSpPr>
          <p:cNvPr id="63" name="Straight Connector 62"/>
          <p:cNvCxnSpPr/>
          <p:nvPr userDrawn="1"/>
        </p:nvCxnSpPr>
        <p:spPr>
          <a:xfrm>
            <a:off x="548795" y="4664439"/>
            <a:ext cx="10421807"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641826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userDrawn="1">
  <p:cSld name="Section Header_RED">
    <p:bg>
      <p:bgPr>
        <a:solidFill>
          <a:schemeClr val="bg2">
            <a:lumMod val="50000"/>
            <a:lumOff val="50000"/>
            <a:alpha val="0"/>
          </a:schemeClr>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893"/>
            <a:ext cx="12193587" cy="6857107"/>
          </a:xfrm>
          <a:prstGeom prst="rect">
            <a:avLst/>
          </a:prstGeom>
        </p:spPr>
      </p:pic>
      <p:sp>
        <p:nvSpPr>
          <p:cNvPr id="17" name="Rectangle 16"/>
          <p:cNvSpPr/>
          <p:nvPr userDrawn="1"/>
        </p:nvSpPr>
        <p:spPr bwMode="black">
          <a:xfrm>
            <a:off x="0" y="6384656"/>
            <a:ext cx="12195176" cy="47336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1218987"/>
            <a:endParaRPr lang="en-US" sz="2400" dirty="0">
              <a:solidFill>
                <a:prstClr val="white"/>
              </a:solidFill>
            </a:endParaRPr>
          </a:p>
        </p:txBody>
      </p:sp>
      <p:cxnSp>
        <p:nvCxnSpPr>
          <p:cNvPr id="18" name="Straight Connector 17"/>
          <p:cNvCxnSpPr/>
          <p:nvPr userDrawn="1"/>
        </p:nvCxnSpPr>
        <p:spPr>
          <a:xfrm>
            <a:off x="0" y="6384631"/>
            <a:ext cx="12192127" cy="0"/>
          </a:xfrm>
          <a:prstGeom prst="line">
            <a:avLst/>
          </a:prstGeom>
          <a:ln w="38100">
            <a:solidFill>
              <a:schemeClr val="bg1"/>
            </a:solidFill>
          </a:ln>
          <a:effectLst>
            <a:outerShdw blurRad="25400" dist="12700" dir="16200000"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51" name="Footer Placeholder 50"/>
          <p:cNvSpPr>
            <a:spLocks noGrp="1"/>
          </p:cNvSpPr>
          <p:nvPr>
            <p:ph type="ftr" sz="quarter" idx="10"/>
          </p:nvPr>
        </p:nvSpPr>
        <p:spPr>
          <a:xfrm>
            <a:off x="548783" y="6473952"/>
            <a:ext cx="3861806" cy="153888"/>
          </a:xfrm>
        </p:spPr>
        <p:txBody>
          <a:bodyPr/>
          <a:lstStyle>
            <a:lvl1pPr>
              <a:defRPr>
                <a:solidFill>
                  <a:schemeClr val="bg1"/>
                </a:solidFill>
              </a:defRPr>
            </a:lvl1pPr>
          </a:lstStyle>
          <a:p>
            <a:r>
              <a:rPr lang="en-US" sz="1000">
                <a:solidFill>
                  <a:prstClr val="white"/>
                </a:solidFill>
                <a:cs typeface="Arial" pitchFamily="34" charset="0"/>
              </a:rPr>
              <a:t>2015 Lenovo Internal. All rights reserved.</a:t>
            </a:r>
            <a:endParaRPr lang="en-US" sz="1000" dirty="0">
              <a:solidFill>
                <a:prstClr val="white"/>
              </a:solidFill>
              <a:cs typeface="Arial" pitchFamily="34" charset="0"/>
            </a:endParaRPr>
          </a:p>
        </p:txBody>
      </p:sp>
      <p:sp>
        <p:nvSpPr>
          <p:cNvPr id="46" name="Title 16"/>
          <p:cNvSpPr>
            <a:spLocks noGrp="1"/>
          </p:cNvSpPr>
          <p:nvPr>
            <p:ph type="title" hasCustomPrompt="1"/>
          </p:nvPr>
        </p:nvSpPr>
        <p:spPr bwMode="gray">
          <a:xfrm>
            <a:off x="1765252" y="1709928"/>
            <a:ext cx="9585408" cy="2852928"/>
          </a:xfrm>
          <a:prstGeom prst="rect">
            <a:avLst/>
          </a:prstGeom>
        </p:spPr>
        <p:txBody>
          <a:bodyPr lIns="0" tIns="0" rIns="0" bIns="0" anchor="b" anchorCtr="0"/>
          <a:lstStyle>
            <a:lvl1pPr marL="0" algn="l" defTabSz="1218987" rtl="0" eaLnBrk="1" latinLnBrk="0" hangingPunct="1">
              <a:lnSpc>
                <a:spcPts val="6480"/>
              </a:lnSpc>
              <a:spcBef>
                <a:spcPct val="0"/>
              </a:spcBef>
              <a:buNone/>
              <a:defRPr lang="en-US" sz="4800" b="0" kern="1200" cap="none" spc="0" baseline="0" dirty="0">
                <a:solidFill>
                  <a:schemeClr val="bg1"/>
                </a:solidFill>
                <a:latin typeface="Arial" pitchFamily="34" charset="0"/>
                <a:ea typeface="+mn-ea"/>
                <a:cs typeface="Arial" pitchFamily="34" charset="0"/>
              </a:defRPr>
            </a:lvl1pPr>
          </a:lstStyle>
          <a:p>
            <a:r>
              <a:rPr lang="en-US" dirty="0"/>
              <a:t>Click to edit section header title</a:t>
            </a:r>
          </a:p>
        </p:txBody>
      </p:sp>
      <p:pic>
        <p:nvPicPr>
          <p:cNvPr id="10" name="Picture 9"/>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bwMode="ltGray">
          <a:xfrm>
            <a:off x="1524" y="0"/>
            <a:ext cx="12192127" cy="711200"/>
          </a:xfrm>
          <a:prstGeom prst="rect">
            <a:avLst/>
          </a:prstGeom>
          <a:noFill/>
          <a:ln>
            <a:noFill/>
          </a:ln>
        </p:spPr>
      </p:pic>
      <p:sp>
        <p:nvSpPr>
          <p:cNvPr id="11" name="Text Placeholder 2"/>
          <p:cNvSpPr>
            <a:spLocks noGrp="1"/>
          </p:cNvSpPr>
          <p:nvPr>
            <p:ph type="body" idx="1" hasCustomPrompt="1"/>
          </p:nvPr>
        </p:nvSpPr>
        <p:spPr bwMode="white">
          <a:xfrm>
            <a:off x="1765252" y="4589488"/>
            <a:ext cx="9585154" cy="1500187"/>
          </a:xfrm>
          <a:prstGeom prst="rect">
            <a:avLst/>
          </a:prstGeo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subtitle text</a:t>
            </a:r>
          </a:p>
        </p:txBody>
      </p:sp>
      <p:cxnSp>
        <p:nvCxnSpPr>
          <p:cNvPr id="12" name="Straight Connector 11"/>
          <p:cNvCxnSpPr/>
          <p:nvPr userDrawn="1"/>
        </p:nvCxnSpPr>
        <p:spPr bwMode="white">
          <a:xfrm>
            <a:off x="1652211" y="4563269"/>
            <a:ext cx="0" cy="1816894"/>
          </a:xfrm>
          <a:prstGeom prst="line">
            <a:avLst/>
          </a:prstGeom>
          <a:ln w="12700">
            <a:solidFill>
              <a:schemeClr val="bg1"/>
            </a:solidFill>
            <a:tailEnd type="oval" w="lg" len="lg"/>
          </a:ln>
        </p:spPr>
        <p:style>
          <a:lnRef idx="1">
            <a:schemeClr val="accent1"/>
          </a:lnRef>
          <a:fillRef idx="0">
            <a:schemeClr val="accent1"/>
          </a:fillRef>
          <a:effectRef idx="0">
            <a:schemeClr val="accent1"/>
          </a:effectRef>
          <a:fontRef idx="minor">
            <a:schemeClr val="tx1"/>
          </a:fontRef>
        </p:style>
      </p:cxnSp>
      <p:sp>
        <p:nvSpPr>
          <p:cNvPr id="14" name="Oval 13"/>
          <p:cNvSpPr/>
          <p:nvPr userDrawn="1"/>
        </p:nvSpPr>
        <p:spPr bwMode="gray">
          <a:xfrm>
            <a:off x="1592772" y="6329604"/>
            <a:ext cx="118903" cy="118872"/>
          </a:xfrm>
          <a:prstGeom prst="ellipse">
            <a:avLst/>
          </a:prstGeom>
          <a:solidFill>
            <a:schemeClr val="accent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1218987"/>
            <a:endParaRPr lang="en-US" sz="2400" dirty="0">
              <a:solidFill>
                <a:prstClr val="white"/>
              </a:solidFill>
            </a:endParaRPr>
          </a:p>
        </p:txBody>
      </p:sp>
      <p:sp>
        <p:nvSpPr>
          <p:cNvPr id="16" name="Freeform 5"/>
          <p:cNvSpPr>
            <a:spLocks noEditPoints="1"/>
          </p:cNvSpPr>
          <p:nvPr userDrawn="1"/>
        </p:nvSpPr>
        <p:spPr bwMode="white">
          <a:xfrm>
            <a:off x="1172308" y="4087574"/>
            <a:ext cx="347680" cy="346881"/>
          </a:xfrm>
          <a:custGeom>
            <a:avLst/>
            <a:gdLst>
              <a:gd name="T0" fmla="*/ 206 w 412"/>
              <a:gd name="T1" fmla="*/ 0 h 412"/>
              <a:gd name="T2" fmla="*/ 0 w 412"/>
              <a:gd name="T3" fmla="*/ 206 h 412"/>
              <a:gd name="T4" fmla="*/ 206 w 412"/>
              <a:gd name="T5" fmla="*/ 412 h 412"/>
              <a:gd name="T6" fmla="*/ 412 w 412"/>
              <a:gd name="T7" fmla="*/ 206 h 412"/>
              <a:gd name="T8" fmla="*/ 206 w 412"/>
              <a:gd name="T9" fmla="*/ 0 h 412"/>
              <a:gd name="T10" fmla="*/ 206 w 412"/>
              <a:gd name="T11" fmla="*/ 376 h 412"/>
              <a:gd name="T12" fmla="*/ 36 w 412"/>
              <a:gd name="T13" fmla="*/ 206 h 412"/>
              <a:gd name="T14" fmla="*/ 206 w 412"/>
              <a:gd name="T15" fmla="*/ 36 h 412"/>
              <a:gd name="T16" fmla="*/ 376 w 412"/>
              <a:gd name="T17" fmla="*/ 206 h 412"/>
              <a:gd name="T18" fmla="*/ 206 w 412"/>
              <a:gd name="T19" fmla="*/ 376 h 412"/>
              <a:gd name="T20" fmla="*/ 328 w 412"/>
              <a:gd name="T21" fmla="*/ 206 h 412"/>
              <a:gd name="T22" fmla="*/ 260 w 412"/>
              <a:gd name="T23" fmla="*/ 274 h 412"/>
              <a:gd name="T24" fmla="*/ 222 w 412"/>
              <a:gd name="T25" fmla="*/ 274 h 412"/>
              <a:gd name="T26" fmla="*/ 271 w 412"/>
              <a:gd name="T27" fmla="*/ 225 h 412"/>
              <a:gd name="T28" fmla="*/ 90 w 412"/>
              <a:gd name="T29" fmla="*/ 225 h 412"/>
              <a:gd name="T30" fmla="*/ 90 w 412"/>
              <a:gd name="T31" fmla="*/ 218 h 412"/>
              <a:gd name="T32" fmla="*/ 90 w 412"/>
              <a:gd name="T33" fmla="*/ 194 h 412"/>
              <a:gd name="T34" fmla="*/ 90 w 412"/>
              <a:gd name="T35" fmla="*/ 187 h 412"/>
              <a:gd name="T36" fmla="*/ 271 w 412"/>
              <a:gd name="T37" fmla="*/ 187 h 412"/>
              <a:gd name="T38" fmla="*/ 222 w 412"/>
              <a:gd name="T39" fmla="*/ 138 h 412"/>
              <a:gd name="T40" fmla="*/ 260 w 412"/>
              <a:gd name="T41" fmla="*/ 138 h 412"/>
              <a:gd name="T42" fmla="*/ 328 w 412"/>
              <a:gd name="T43" fmla="*/ 206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12" h="412">
                <a:moveTo>
                  <a:pt x="206" y="0"/>
                </a:moveTo>
                <a:cubicBezTo>
                  <a:pt x="92" y="0"/>
                  <a:pt x="0" y="92"/>
                  <a:pt x="0" y="206"/>
                </a:cubicBezTo>
                <a:cubicBezTo>
                  <a:pt x="0" y="319"/>
                  <a:pt x="92" y="412"/>
                  <a:pt x="206" y="412"/>
                </a:cubicBezTo>
                <a:cubicBezTo>
                  <a:pt x="320" y="412"/>
                  <a:pt x="412" y="319"/>
                  <a:pt x="412" y="206"/>
                </a:cubicBezTo>
                <a:cubicBezTo>
                  <a:pt x="412" y="92"/>
                  <a:pt x="320" y="0"/>
                  <a:pt x="206" y="0"/>
                </a:cubicBezTo>
                <a:close/>
                <a:moveTo>
                  <a:pt x="206" y="376"/>
                </a:moveTo>
                <a:cubicBezTo>
                  <a:pt x="112" y="376"/>
                  <a:pt x="36" y="300"/>
                  <a:pt x="36" y="206"/>
                </a:cubicBezTo>
                <a:cubicBezTo>
                  <a:pt x="36" y="112"/>
                  <a:pt x="112" y="36"/>
                  <a:pt x="206" y="36"/>
                </a:cubicBezTo>
                <a:cubicBezTo>
                  <a:pt x="300" y="36"/>
                  <a:pt x="376" y="112"/>
                  <a:pt x="376" y="206"/>
                </a:cubicBezTo>
                <a:cubicBezTo>
                  <a:pt x="376" y="300"/>
                  <a:pt x="300" y="376"/>
                  <a:pt x="206" y="376"/>
                </a:cubicBezTo>
                <a:close/>
                <a:moveTo>
                  <a:pt x="328" y="206"/>
                </a:moveTo>
                <a:cubicBezTo>
                  <a:pt x="260" y="274"/>
                  <a:pt x="260" y="274"/>
                  <a:pt x="260" y="274"/>
                </a:cubicBezTo>
                <a:cubicBezTo>
                  <a:pt x="222" y="274"/>
                  <a:pt x="222" y="274"/>
                  <a:pt x="222" y="274"/>
                </a:cubicBezTo>
                <a:cubicBezTo>
                  <a:pt x="271" y="225"/>
                  <a:pt x="271" y="225"/>
                  <a:pt x="271" y="225"/>
                </a:cubicBezTo>
                <a:cubicBezTo>
                  <a:pt x="90" y="225"/>
                  <a:pt x="90" y="225"/>
                  <a:pt x="90" y="225"/>
                </a:cubicBezTo>
                <a:cubicBezTo>
                  <a:pt x="90" y="218"/>
                  <a:pt x="90" y="218"/>
                  <a:pt x="90" y="218"/>
                </a:cubicBezTo>
                <a:cubicBezTo>
                  <a:pt x="90" y="194"/>
                  <a:pt x="90" y="194"/>
                  <a:pt x="90" y="194"/>
                </a:cubicBezTo>
                <a:cubicBezTo>
                  <a:pt x="90" y="187"/>
                  <a:pt x="90" y="187"/>
                  <a:pt x="90" y="187"/>
                </a:cubicBezTo>
                <a:cubicBezTo>
                  <a:pt x="271" y="187"/>
                  <a:pt x="271" y="187"/>
                  <a:pt x="271" y="187"/>
                </a:cubicBezTo>
                <a:cubicBezTo>
                  <a:pt x="222" y="138"/>
                  <a:pt x="222" y="138"/>
                  <a:pt x="222" y="138"/>
                </a:cubicBezTo>
                <a:cubicBezTo>
                  <a:pt x="260" y="138"/>
                  <a:pt x="260" y="138"/>
                  <a:pt x="260" y="138"/>
                </a:cubicBezTo>
                <a:lnTo>
                  <a:pt x="328" y="20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000000"/>
              </a:solidFill>
            </a:endParaRPr>
          </a:p>
        </p:txBody>
      </p:sp>
    </p:spTree>
    <p:extLst>
      <p:ext uri="{BB962C8B-B14F-4D97-AF65-F5344CB8AC3E}">
        <p14:creationId xmlns:p14="http://schemas.microsoft.com/office/powerpoint/2010/main" val="17221415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userDrawn="1">
  <p:cSld name="Title Only - No Background">
    <p:spTree>
      <p:nvGrpSpPr>
        <p:cNvPr id="1" name=""/>
        <p:cNvGrpSpPr/>
        <p:nvPr/>
      </p:nvGrpSpPr>
      <p:grpSpPr>
        <a:xfrm>
          <a:off x="0" y="0"/>
          <a:ext cx="0" cy="0"/>
          <a:chOff x="0" y="0"/>
          <a:chExt cx="0" cy="0"/>
        </a:xfrm>
      </p:grpSpPr>
      <p:sp>
        <p:nvSpPr>
          <p:cNvPr id="10" name="Footer Placeholder 9"/>
          <p:cNvSpPr>
            <a:spLocks noGrp="1"/>
          </p:cNvSpPr>
          <p:nvPr>
            <p:ph type="ftr" sz="quarter" idx="10"/>
          </p:nvPr>
        </p:nvSpPr>
        <p:spPr/>
        <p:txBody>
          <a:bodyPr/>
          <a:lstStyle>
            <a:lvl1pPr>
              <a:defRPr cap="none"/>
            </a:lvl1pPr>
          </a:lstStyle>
          <a:p>
            <a:r>
              <a:rPr lang="en-US" sz="1000">
                <a:solidFill>
                  <a:srgbClr val="939598"/>
                </a:solidFill>
                <a:cs typeface="Arial" pitchFamily="34" charset="0"/>
              </a:rPr>
              <a:t>2015 Lenovo Internal. All rights reserved.</a:t>
            </a:r>
            <a:endParaRPr lang="en-US" sz="1000" dirty="0">
              <a:solidFill>
                <a:srgbClr val="939598"/>
              </a:solidFill>
              <a:cs typeface="Arial" pitchFamily="34" charset="0"/>
            </a:endParaRPr>
          </a:p>
        </p:txBody>
      </p:sp>
      <p:sp>
        <p:nvSpPr>
          <p:cNvPr id="21" name="Title 28"/>
          <p:cNvSpPr>
            <a:spLocks noGrp="1"/>
          </p:cNvSpPr>
          <p:nvPr>
            <p:ph type="title" hasCustomPrompt="1"/>
          </p:nvPr>
        </p:nvSpPr>
        <p:spPr bwMode="gray">
          <a:xfrm>
            <a:off x="548783" y="274320"/>
            <a:ext cx="11076268" cy="521208"/>
          </a:xfrm>
          <a:prstGeom prst="rect">
            <a:avLst/>
          </a:prstGeom>
        </p:spPr>
        <p:txBody>
          <a:bodyPr wrap="square" lIns="0" tIns="0" rIns="0" bIns="0" anchor="ctr" anchorCtr="0"/>
          <a:lstStyle>
            <a:lvl1pPr marL="0" algn="l" defTabSz="1218987" rtl="0" eaLnBrk="1" latinLnBrk="0" hangingPunct="1">
              <a:lnSpc>
                <a:spcPct val="100000"/>
              </a:lnSpc>
              <a:spcBef>
                <a:spcPct val="0"/>
              </a:spcBef>
              <a:buNone/>
              <a:tabLst>
                <a:tab pos="1218987" algn="l"/>
              </a:tabLst>
              <a:defRPr lang="en-US" sz="3600" kern="1200" cap="none" spc="0" baseline="0" dirty="0">
                <a:solidFill>
                  <a:schemeClr val="tx1"/>
                </a:solidFill>
                <a:latin typeface="Arial" pitchFamily="34" charset="0"/>
                <a:ea typeface="+mn-ea"/>
                <a:cs typeface="Arial" pitchFamily="34" charset="0"/>
              </a:defRPr>
            </a:lvl1pPr>
          </a:lstStyle>
          <a:p>
            <a:r>
              <a:rPr lang="en-US" dirty="0"/>
              <a:t>Click To Edit Master Title</a:t>
            </a:r>
          </a:p>
        </p:txBody>
      </p:sp>
      <p:sp>
        <p:nvSpPr>
          <p:cNvPr id="9" name="Freeform 5"/>
          <p:cNvSpPr>
            <a:spLocks noChangeAspect="1" noEditPoints="1"/>
          </p:cNvSpPr>
          <p:nvPr userDrawn="1"/>
        </p:nvSpPr>
        <p:spPr bwMode="black">
          <a:xfrm>
            <a:off x="205420" y="423411"/>
            <a:ext cx="200639" cy="200587"/>
          </a:xfrm>
          <a:custGeom>
            <a:avLst/>
            <a:gdLst>
              <a:gd name="T0" fmla="*/ 684 w 1368"/>
              <a:gd name="T1" fmla="*/ 0 h 1368"/>
              <a:gd name="T2" fmla="*/ 0 w 1368"/>
              <a:gd name="T3" fmla="*/ 684 h 1368"/>
              <a:gd name="T4" fmla="*/ 684 w 1368"/>
              <a:gd name="T5" fmla="*/ 1368 h 1368"/>
              <a:gd name="T6" fmla="*/ 1368 w 1368"/>
              <a:gd name="T7" fmla="*/ 684 h 1368"/>
              <a:gd name="T8" fmla="*/ 684 w 1368"/>
              <a:gd name="T9" fmla="*/ 0 h 1368"/>
              <a:gd name="T10" fmla="*/ 1068 w 1368"/>
              <a:gd name="T11" fmla="*/ 698 h 1368"/>
              <a:gd name="T12" fmla="*/ 973 w 1368"/>
              <a:gd name="T13" fmla="*/ 793 h 1368"/>
              <a:gd name="T14" fmla="*/ 793 w 1368"/>
              <a:gd name="T15" fmla="*/ 793 h 1368"/>
              <a:gd name="T16" fmla="*/ 793 w 1368"/>
              <a:gd name="T17" fmla="*/ 973 h 1368"/>
              <a:gd name="T18" fmla="*/ 698 w 1368"/>
              <a:gd name="T19" fmla="*/ 1068 h 1368"/>
              <a:gd name="T20" fmla="*/ 670 w 1368"/>
              <a:gd name="T21" fmla="*/ 1068 h 1368"/>
              <a:gd name="T22" fmla="*/ 576 w 1368"/>
              <a:gd name="T23" fmla="*/ 973 h 1368"/>
              <a:gd name="T24" fmla="*/ 576 w 1368"/>
              <a:gd name="T25" fmla="*/ 793 h 1368"/>
              <a:gd name="T26" fmla="*/ 396 w 1368"/>
              <a:gd name="T27" fmla="*/ 793 h 1368"/>
              <a:gd name="T28" fmla="*/ 301 w 1368"/>
              <a:gd name="T29" fmla="*/ 698 h 1368"/>
              <a:gd name="T30" fmla="*/ 301 w 1368"/>
              <a:gd name="T31" fmla="*/ 671 h 1368"/>
              <a:gd name="T32" fmla="*/ 396 w 1368"/>
              <a:gd name="T33" fmla="*/ 576 h 1368"/>
              <a:gd name="T34" fmla="*/ 576 w 1368"/>
              <a:gd name="T35" fmla="*/ 576 h 1368"/>
              <a:gd name="T36" fmla="*/ 576 w 1368"/>
              <a:gd name="T37" fmla="*/ 396 h 1368"/>
              <a:gd name="T38" fmla="*/ 670 w 1368"/>
              <a:gd name="T39" fmla="*/ 301 h 1368"/>
              <a:gd name="T40" fmla="*/ 698 w 1368"/>
              <a:gd name="T41" fmla="*/ 301 h 1368"/>
              <a:gd name="T42" fmla="*/ 793 w 1368"/>
              <a:gd name="T43" fmla="*/ 396 h 1368"/>
              <a:gd name="T44" fmla="*/ 793 w 1368"/>
              <a:gd name="T45" fmla="*/ 576 h 1368"/>
              <a:gd name="T46" fmla="*/ 973 w 1368"/>
              <a:gd name="T47" fmla="*/ 576 h 1368"/>
              <a:gd name="T48" fmla="*/ 1068 w 1368"/>
              <a:gd name="T49" fmla="*/ 671 h 1368"/>
              <a:gd name="T50" fmla="*/ 1068 w 1368"/>
              <a:gd name="T51" fmla="*/ 698 h 1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368" h="1368">
                <a:moveTo>
                  <a:pt x="684" y="0"/>
                </a:moveTo>
                <a:cubicBezTo>
                  <a:pt x="307" y="0"/>
                  <a:pt x="0" y="307"/>
                  <a:pt x="0" y="684"/>
                </a:cubicBezTo>
                <a:cubicBezTo>
                  <a:pt x="0" y="1062"/>
                  <a:pt x="307" y="1368"/>
                  <a:pt x="684" y="1368"/>
                </a:cubicBezTo>
                <a:cubicBezTo>
                  <a:pt x="1062" y="1368"/>
                  <a:pt x="1368" y="1062"/>
                  <a:pt x="1368" y="684"/>
                </a:cubicBezTo>
                <a:cubicBezTo>
                  <a:pt x="1368" y="307"/>
                  <a:pt x="1062" y="0"/>
                  <a:pt x="684" y="0"/>
                </a:cubicBezTo>
                <a:close/>
                <a:moveTo>
                  <a:pt x="1068" y="698"/>
                </a:moveTo>
                <a:cubicBezTo>
                  <a:pt x="1068" y="751"/>
                  <a:pt x="1025" y="793"/>
                  <a:pt x="973" y="793"/>
                </a:cubicBezTo>
                <a:cubicBezTo>
                  <a:pt x="793" y="793"/>
                  <a:pt x="793" y="793"/>
                  <a:pt x="793" y="793"/>
                </a:cubicBezTo>
                <a:cubicBezTo>
                  <a:pt x="793" y="973"/>
                  <a:pt x="793" y="973"/>
                  <a:pt x="793" y="973"/>
                </a:cubicBezTo>
                <a:cubicBezTo>
                  <a:pt x="793" y="1025"/>
                  <a:pt x="750" y="1068"/>
                  <a:pt x="698" y="1068"/>
                </a:cubicBezTo>
                <a:cubicBezTo>
                  <a:pt x="670" y="1068"/>
                  <a:pt x="670" y="1068"/>
                  <a:pt x="670" y="1068"/>
                </a:cubicBezTo>
                <a:cubicBezTo>
                  <a:pt x="618" y="1068"/>
                  <a:pt x="576" y="1025"/>
                  <a:pt x="576" y="973"/>
                </a:cubicBezTo>
                <a:cubicBezTo>
                  <a:pt x="576" y="793"/>
                  <a:pt x="576" y="793"/>
                  <a:pt x="576" y="793"/>
                </a:cubicBezTo>
                <a:cubicBezTo>
                  <a:pt x="396" y="793"/>
                  <a:pt x="396" y="793"/>
                  <a:pt x="396" y="793"/>
                </a:cubicBezTo>
                <a:cubicBezTo>
                  <a:pt x="344" y="793"/>
                  <a:pt x="301" y="751"/>
                  <a:pt x="301" y="698"/>
                </a:cubicBezTo>
                <a:cubicBezTo>
                  <a:pt x="301" y="671"/>
                  <a:pt x="301" y="671"/>
                  <a:pt x="301" y="671"/>
                </a:cubicBezTo>
                <a:cubicBezTo>
                  <a:pt x="301" y="618"/>
                  <a:pt x="344" y="576"/>
                  <a:pt x="396" y="576"/>
                </a:cubicBezTo>
                <a:cubicBezTo>
                  <a:pt x="576" y="576"/>
                  <a:pt x="576" y="576"/>
                  <a:pt x="576" y="576"/>
                </a:cubicBezTo>
                <a:cubicBezTo>
                  <a:pt x="576" y="396"/>
                  <a:pt x="576" y="396"/>
                  <a:pt x="576" y="396"/>
                </a:cubicBezTo>
                <a:cubicBezTo>
                  <a:pt x="576" y="344"/>
                  <a:pt x="618" y="301"/>
                  <a:pt x="670" y="301"/>
                </a:cubicBezTo>
                <a:cubicBezTo>
                  <a:pt x="698" y="301"/>
                  <a:pt x="698" y="301"/>
                  <a:pt x="698" y="301"/>
                </a:cubicBezTo>
                <a:cubicBezTo>
                  <a:pt x="750" y="301"/>
                  <a:pt x="793" y="344"/>
                  <a:pt x="793" y="396"/>
                </a:cubicBezTo>
                <a:cubicBezTo>
                  <a:pt x="793" y="576"/>
                  <a:pt x="793" y="576"/>
                  <a:pt x="793" y="576"/>
                </a:cubicBezTo>
                <a:cubicBezTo>
                  <a:pt x="973" y="576"/>
                  <a:pt x="973" y="576"/>
                  <a:pt x="973" y="576"/>
                </a:cubicBezTo>
                <a:cubicBezTo>
                  <a:pt x="1025" y="576"/>
                  <a:pt x="1068" y="618"/>
                  <a:pt x="1068" y="671"/>
                </a:cubicBezTo>
                <a:lnTo>
                  <a:pt x="1068" y="698"/>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000000"/>
              </a:solidFill>
            </a:endParaRPr>
          </a:p>
        </p:txBody>
      </p:sp>
      <p:sp>
        <p:nvSpPr>
          <p:cNvPr id="12" name="Rectangle 11"/>
          <p:cNvSpPr/>
          <p:nvPr userDrawn="1"/>
        </p:nvSpPr>
        <p:spPr bwMode="gray">
          <a:xfrm>
            <a:off x="11751760" y="6395739"/>
            <a:ext cx="443416" cy="322249"/>
          </a:xfrm>
          <a:prstGeom prst="rect">
            <a:avLst/>
          </a:prstGeom>
          <a:solidFill>
            <a:schemeClr val="tx1"/>
          </a:solidFill>
          <a:ln>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87"/>
            <a:endParaRPr lang="en-US" sz="2400">
              <a:solidFill>
                <a:prstClr val="white"/>
              </a:solidFill>
            </a:endParaRPr>
          </a:p>
        </p:txBody>
      </p:sp>
      <p:sp>
        <p:nvSpPr>
          <p:cNvPr id="13" name="TextBox slide number"/>
          <p:cNvSpPr txBox="1"/>
          <p:nvPr userDrawn="1"/>
        </p:nvSpPr>
        <p:spPr bwMode="white">
          <a:xfrm>
            <a:off x="11751760" y="6389283"/>
            <a:ext cx="450462" cy="246221"/>
          </a:xfrm>
          <a:prstGeom prst="rect">
            <a:avLst/>
          </a:prstGeom>
        </p:spPr>
        <p:txBody>
          <a:bodyPr vert="horz" lIns="0" tIns="0" rIns="0" bIns="0" rtlCol="0" anchor="b"/>
          <a:lstStyle>
            <a:defPPr>
              <a:defRPr lang="en-US"/>
            </a:defPPr>
            <a:lvl1pPr algn="ctr">
              <a:defRPr sz="1000">
                <a:solidFill>
                  <a:schemeClr val="bg1"/>
                </a:solidFill>
              </a:defRPr>
            </a:lvl1pPr>
          </a:lstStyle>
          <a:p>
            <a:pPr defTabSz="1218987"/>
            <a:fld id="{6EA5B71A-1B18-4E34-A48F-65DC4937AA99}" type="slidenum">
              <a:rPr lang="en-US" smtClean="0">
                <a:solidFill>
                  <a:prstClr val="white"/>
                </a:solidFill>
              </a:rPr>
              <a:pPr defTabSz="1218987"/>
              <a:t>‹#›</a:t>
            </a:fld>
            <a:endParaRPr lang="en-US" dirty="0">
              <a:solidFill>
                <a:prstClr val="white"/>
              </a:solidFill>
            </a:endParaRPr>
          </a:p>
        </p:txBody>
      </p:sp>
      <p:pic>
        <p:nvPicPr>
          <p:cNvPr id="15" name="Picture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16200000">
            <a:off x="11308113" y="5505396"/>
            <a:ext cx="1330737" cy="443416"/>
          </a:xfrm>
          <a:prstGeom prst="rect">
            <a:avLst/>
          </a:prstGeom>
        </p:spPr>
      </p:pic>
    </p:spTree>
    <p:extLst>
      <p:ext uri="{BB962C8B-B14F-4D97-AF65-F5344CB8AC3E}">
        <p14:creationId xmlns:p14="http://schemas.microsoft.com/office/powerpoint/2010/main" val="10470582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Only - With Background">
    <p:spTree>
      <p:nvGrpSpPr>
        <p:cNvPr id="1" name=""/>
        <p:cNvGrpSpPr/>
        <p:nvPr/>
      </p:nvGrpSpPr>
      <p:grpSpPr>
        <a:xfrm>
          <a:off x="0" y="0"/>
          <a:ext cx="0" cy="0"/>
          <a:chOff x="0" y="0"/>
          <a:chExt cx="0" cy="0"/>
        </a:xfrm>
      </p:grpSpPr>
      <p:sp>
        <p:nvSpPr>
          <p:cNvPr id="12" name="Footer Placeholder 11"/>
          <p:cNvSpPr>
            <a:spLocks noGrp="1"/>
          </p:cNvSpPr>
          <p:nvPr>
            <p:ph type="ftr" sz="quarter" idx="10"/>
          </p:nvPr>
        </p:nvSpPr>
        <p:spPr/>
        <p:txBody>
          <a:bodyPr/>
          <a:lstStyle>
            <a:lvl1pPr>
              <a:defRPr cap="none"/>
            </a:lvl1pPr>
          </a:lstStyle>
          <a:p>
            <a:r>
              <a:rPr lang="en-US" sz="1000">
                <a:solidFill>
                  <a:srgbClr val="939598"/>
                </a:solidFill>
                <a:cs typeface="Arial" pitchFamily="34" charset="0"/>
              </a:rPr>
              <a:t>2015 Lenovo Internal. All rights reserved.</a:t>
            </a:r>
            <a:endParaRPr lang="en-US" sz="1000" dirty="0">
              <a:solidFill>
                <a:srgbClr val="939598"/>
              </a:solidFill>
              <a:cs typeface="Arial" pitchFamily="34" charset="0"/>
            </a:endParaRPr>
          </a:p>
        </p:txBody>
      </p:sp>
      <p:sp>
        <p:nvSpPr>
          <p:cNvPr id="9" name="Title 28"/>
          <p:cNvSpPr>
            <a:spLocks noGrp="1"/>
          </p:cNvSpPr>
          <p:nvPr>
            <p:ph type="title" hasCustomPrompt="1"/>
          </p:nvPr>
        </p:nvSpPr>
        <p:spPr bwMode="gray">
          <a:xfrm>
            <a:off x="548783" y="274320"/>
            <a:ext cx="11076268" cy="521208"/>
          </a:xfrm>
          <a:prstGeom prst="rect">
            <a:avLst/>
          </a:prstGeom>
        </p:spPr>
        <p:txBody>
          <a:bodyPr wrap="square" lIns="0" tIns="0" rIns="0" bIns="0" anchor="ctr" anchorCtr="0"/>
          <a:lstStyle>
            <a:lvl1pPr marL="0" algn="l" defTabSz="1218987" rtl="0" eaLnBrk="1" latinLnBrk="0" hangingPunct="1">
              <a:lnSpc>
                <a:spcPct val="100000"/>
              </a:lnSpc>
              <a:spcBef>
                <a:spcPct val="0"/>
              </a:spcBef>
              <a:buNone/>
              <a:tabLst>
                <a:tab pos="1218987" algn="l"/>
              </a:tabLst>
              <a:defRPr lang="en-US" sz="3600" kern="1200" cap="none" spc="0" baseline="0" dirty="0">
                <a:solidFill>
                  <a:schemeClr val="tx1"/>
                </a:solidFill>
                <a:latin typeface="Arial" pitchFamily="34" charset="0"/>
                <a:ea typeface="+mn-ea"/>
                <a:cs typeface="Arial" pitchFamily="34" charset="0"/>
              </a:defRPr>
            </a:lvl1pPr>
          </a:lstStyle>
          <a:p>
            <a:r>
              <a:rPr lang="en-US" dirty="0"/>
              <a:t>Click To Edit Master Title</a:t>
            </a:r>
          </a:p>
        </p:txBody>
      </p:sp>
      <p:sp>
        <p:nvSpPr>
          <p:cNvPr id="14" name="Freeform 5"/>
          <p:cNvSpPr>
            <a:spLocks noChangeAspect="1" noEditPoints="1"/>
          </p:cNvSpPr>
          <p:nvPr userDrawn="1"/>
        </p:nvSpPr>
        <p:spPr bwMode="black">
          <a:xfrm>
            <a:off x="205420" y="423411"/>
            <a:ext cx="200639" cy="200587"/>
          </a:xfrm>
          <a:custGeom>
            <a:avLst/>
            <a:gdLst>
              <a:gd name="T0" fmla="*/ 684 w 1368"/>
              <a:gd name="T1" fmla="*/ 0 h 1368"/>
              <a:gd name="T2" fmla="*/ 0 w 1368"/>
              <a:gd name="T3" fmla="*/ 684 h 1368"/>
              <a:gd name="T4" fmla="*/ 684 w 1368"/>
              <a:gd name="T5" fmla="*/ 1368 h 1368"/>
              <a:gd name="T6" fmla="*/ 1368 w 1368"/>
              <a:gd name="T7" fmla="*/ 684 h 1368"/>
              <a:gd name="T8" fmla="*/ 684 w 1368"/>
              <a:gd name="T9" fmla="*/ 0 h 1368"/>
              <a:gd name="T10" fmla="*/ 1068 w 1368"/>
              <a:gd name="T11" fmla="*/ 698 h 1368"/>
              <a:gd name="T12" fmla="*/ 973 w 1368"/>
              <a:gd name="T13" fmla="*/ 793 h 1368"/>
              <a:gd name="T14" fmla="*/ 793 w 1368"/>
              <a:gd name="T15" fmla="*/ 793 h 1368"/>
              <a:gd name="T16" fmla="*/ 793 w 1368"/>
              <a:gd name="T17" fmla="*/ 973 h 1368"/>
              <a:gd name="T18" fmla="*/ 698 w 1368"/>
              <a:gd name="T19" fmla="*/ 1068 h 1368"/>
              <a:gd name="T20" fmla="*/ 670 w 1368"/>
              <a:gd name="T21" fmla="*/ 1068 h 1368"/>
              <a:gd name="T22" fmla="*/ 576 w 1368"/>
              <a:gd name="T23" fmla="*/ 973 h 1368"/>
              <a:gd name="T24" fmla="*/ 576 w 1368"/>
              <a:gd name="T25" fmla="*/ 793 h 1368"/>
              <a:gd name="T26" fmla="*/ 396 w 1368"/>
              <a:gd name="T27" fmla="*/ 793 h 1368"/>
              <a:gd name="T28" fmla="*/ 301 w 1368"/>
              <a:gd name="T29" fmla="*/ 698 h 1368"/>
              <a:gd name="T30" fmla="*/ 301 w 1368"/>
              <a:gd name="T31" fmla="*/ 671 h 1368"/>
              <a:gd name="T32" fmla="*/ 396 w 1368"/>
              <a:gd name="T33" fmla="*/ 576 h 1368"/>
              <a:gd name="T34" fmla="*/ 576 w 1368"/>
              <a:gd name="T35" fmla="*/ 576 h 1368"/>
              <a:gd name="T36" fmla="*/ 576 w 1368"/>
              <a:gd name="T37" fmla="*/ 396 h 1368"/>
              <a:gd name="T38" fmla="*/ 670 w 1368"/>
              <a:gd name="T39" fmla="*/ 301 h 1368"/>
              <a:gd name="T40" fmla="*/ 698 w 1368"/>
              <a:gd name="T41" fmla="*/ 301 h 1368"/>
              <a:gd name="T42" fmla="*/ 793 w 1368"/>
              <a:gd name="T43" fmla="*/ 396 h 1368"/>
              <a:gd name="T44" fmla="*/ 793 w 1368"/>
              <a:gd name="T45" fmla="*/ 576 h 1368"/>
              <a:gd name="T46" fmla="*/ 973 w 1368"/>
              <a:gd name="T47" fmla="*/ 576 h 1368"/>
              <a:gd name="T48" fmla="*/ 1068 w 1368"/>
              <a:gd name="T49" fmla="*/ 671 h 1368"/>
              <a:gd name="T50" fmla="*/ 1068 w 1368"/>
              <a:gd name="T51" fmla="*/ 698 h 1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368" h="1368">
                <a:moveTo>
                  <a:pt x="684" y="0"/>
                </a:moveTo>
                <a:cubicBezTo>
                  <a:pt x="307" y="0"/>
                  <a:pt x="0" y="307"/>
                  <a:pt x="0" y="684"/>
                </a:cubicBezTo>
                <a:cubicBezTo>
                  <a:pt x="0" y="1062"/>
                  <a:pt x="307" y="1368"/>
                  <a:pt x="684" y="1368"/>
                </a:cubicBezTo>
                <a:cubicBezTo>
                  <a:pt x="1062" y="1368"/>
                  <a:pt x="1368" y="1062"/>
                  <a:pt x="1368" y="684"/>
                </a:cubicBezTo>
                <a:cubicBezTo>
                  <a:pt x="1368" y="307"/>
                  <a:pt x="1062" y="0"/>
                  <a:pt x="684" y="0"/>
                </a:cubicBezTo>
                <a:close/>
                <a:moveTo>
                  <a:pt x="1068" y="698"/>
                </a:moveTo>
                <a:cubicBezTo>
                  <a:pt x="1068" y="751"/>
                  <a:pt x="1025" y="793"/>
                  <a:pt x="973" y="793"/>
                </a:cubicBezTo>
                <a:cubicBezTo>
                  <a:pt x="793" y="793"/>
                  <a:pt x="793" y="793"/>
                  <a:pt x="793" y="793"/>
                </a:cubicBezTo>
                <a:cubicBezTo>
                  <a:pt x="793" y="973"/>
                  <a:pt x="793" y="973"/>
                  <a:pt x="793" y="973"/>
                </a:cubicBezTo>
                <a:cubicBezTo>
                  <a:pt x="793" y="1025"/>
                  <a:pt x="750" y="1068"/>
                  <a:pt x="698" y="1068"/>
                </a:cubicBezTo>
                <a:cubicBezTo>
                  <a:pt x="670" y="1068"/>
                  <a:pt x="670" y="1068"/>
                  <a:pt x="670" y="1068"/>
                </a:cubicBezTo>
                <a:cubicBezTo>
                  <a:pt x="618" y="1068"/>
                  <a:pt x="576" y="1025"/>
                  <a:pt x="576" y="973"/>
                </a:cubicBezTo>
                <a:cubicBezTo>
                  <a:pt x="576" y="793"/>
                  <a:pt x="576" y="793"/>
                  <a:pt x="576" y="793"/>
                </a:cubicBezTo>
                <a:cubicBezTo>
                  <a:pt x="396" y="793"/>
                  <a:pt x="396" y="793"/>
                  <a:pt x="396" y="793"/>
                </a:cubicBezTo>
                <a:cubicBezTo>
                  <a:pt x="344" y="793"/>
                  <a:pt x="301" y="751"/>
                  <a:pt x="301" y="698"/>
                </a:cubicBezTo>
                <a:cubicBezTo>
                  <a:pt x="301" y="671"/>
                  <a:pt x="301" y="671"/>
                  <a:pt x="301" y="671"/>
                </a:cubicBezTo>
                <a:cubicBezTo>
                  <a:pt x="301" y="618"/>
                  <a:pt x="344" y="576"/>
                  <a:pt x="396" y="576"/>
                </a:cubicBezTo>
                <a:cubicBezTo>
                  <a:pt x="576" y="576"/>
                  <a:pt x="576" y="576"/>
                  <a:pt x="576" y="576"/>
                </a:cubicBezTo>
                <a:cubicBezTo>
                  <a:pt x="576" y="396"/>
                  <a:pt x="576" y="396"/>
                  <a:pt x="576" y="396"/>
                </a:cubicBezTo>
                <a:cubicBezTo>
                  <a:pt x="576" y="344"/>
                  <a:pt x="618" y="301"/>
                  <a:pt x="670" y="301"/>
                </a:cubicBezTo>
                <a:cubicBezTo>
                  <a:pt x="698" y="301"/>
                  <a:pt x="698" y="301"/>
                  <a:pt x="698" y="301"/>
                </a:cubicBezTo>
                <a:cubicBezTo>
                  <a:pt x="750" y="301"/>
                  <a:pt x="793" y="344"/>
                  <a:pt x="793" y="396"/>
                </a:cubicBezTo>
                <a:cubicBezTo>
                  <a:pt x="793" y="576"/>
                  <a:pt x="793" y="576"/>
                  <a:pt x="793" y="576"/>
                </a:cubicBezTo>
                <a:cubicBezTo>
                  <a:pt x="973" y="576"/>
                  <a:pt x="973" y="576"/>
                  <a:pt x="973" y="576"/>
                </a:cubicBezTo>
                <a:cubicBezTo>
                  <a:pt x="1025" y="576"/>
                  <a:pt x="1068" y="618"/>
                  <a:pt x="1068" y="671"/>
                </a:cubicBezTo>
                <a:lnTo>
                  <a:pt x="1068" y="698"/>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000000"/>
              </a:solidFill>
            </a:endParaRPr>
          </a:p>
        </p:txBody>
      </p:sp>
    </p:spTree>
    <p:extLst>
      <p:ext uri="{BB962C8B-B14F-4D97-AF65-F5344CB8AC3E}">
        <p14:creationId xmlns:p14="http://schemas.microsoft.com/office/powerpoint/2010/main" val="305984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userDrawn="1">
  <p:cSld name="Title and Content - No Background">
    <p:spTree>
      <p:nvGrpSpPr>
        <p:cNvPr id="1" name=""/>
        <p:cNvGrpSpPr/>
        <p:nvPr/>
      </p:nvGrpSpPr>
      <p:grpSpPr>
        <a:xfrm>
          <a:off x="0" y="0"/>
          <a:ext cx="0" cy="0"/>
          <a:chOff x="0" y="0"/>
          <a:chExt cx="0" cy="0"/>
        </a:xfrm>
      </p:grpSpPr>
      <p:sp>
        <p:nvSpPr>
          <p:cNvPr id="15" name="Footer Placeholder 14"/>
          <p:cNvSpPr>
            <a:spLocks noGrp="1"/>
          </p:cNvSpPr>
          <p:nvPr>
            <p:ph type="ftr" sz="quarter" idx="10"/>
          </p:nvPr>
        </p:nvSpPr>
        <p:spPr/>
        <p:txBody>
          <a:bodyPr/>
          <a:lstStyle/>
          <a:p>
            <a:r>
              <a:rPr lang="en-US" sz="1000">
                <a:solidFill>
                  <a:srgbClr val="939598"/>
                </a:solidFill>
                <a:cs typeface="Arial" pitchFamily="34" charset="0"/>
              </a:rPr>
              <a:t>2015 Lenovo Internal. All rights reserved.</a:t>
            </a:r>
            <a:endParaRPr lang="en-US" sz="1000" dirty="0">
              <a:solidFill>
                <a:srgbClr val="939598"/>
              </a:solidFill>
              <a:cs typeface="Arial" pitchFamily="34" charset="0"/>
            </a:endParaRPr>
          </a:p>
        </p:txBody>
      </p:sp>
      <p:sp>
        <p:nvSpPr>
          <p:cNvPr id="10" name="Title 28"/>
          <p:cNvSpPr>
            <a:spLocks noGrp="1"/>
          </p:cNvSpPr>
          <p:nvPr>
            <p:ph type="title" hasCustomPrompt="1"/>
          </p:nvPr>
        </p:nvSpPr>
        <p:spPr bwMode="gray">
          <a:xfrm>
            <a:off x="548783" y="274320"/>
            <a:ext cx="11076268" cy="521208"/>
          </a:xfrm>
          <a:prstGeom prst="rect">
            <a:avLst/>
          </a:prstGeom>
        </p:spPr>
        <p:txBody>
          <a:bodyPr wrap="square" lIns="0" tIns="0" rIns="0" bIns="0" anchor="ctr" anchorCtr="0"/>
          <a:lstStyle>
            <a:lvl1pPr marL="0" algn="l" defTabSz="1218987" rtl="0" eaLnBrk="1" latinLnBrk="0" hangingPunct="1">
              <a:lnSpc>
                <a:spcPct val="100000"/>
              </a:lnSpc>
              <a:spcBef>
                <a:spcPct val="0"/>
              </a:spcBef>
              <a:buNone/>
              <a:tabLst>
                <a:tab pos="1218987" algn="l"/>
              </a:tabLst>
              <a:defRPr lang="en-US" sz="3600" kern="1200" cap="none" spc="0" baseline="0" dirty="0">
                <a:solidFill>
                  <a:schemeClr val="tx1"/>
                </a:solidFill>
                <a:latin typeface="Arial" pitchFamily="34" charset="0"/>
                <a:ea typeface="+mn-ea"/>
                <a:cs typeface="Arial" pitchFamily="34" charset="0"/>
              </a:defRPr>
            </a:lvl1pPr>
          </a:lstStyle>
          <a:p>
            <a:r>
              <a:rPr lang="en-US" dirty="0"/>
              <a:t>Click To Edit Master Title</a:t>
            </a:r>
          </a:p>
        </p:txBody>
      </p:sp>
      <p:sp>
        <p:nvSpPr>
          <p:cNvPr id="11" name="Freeform 5"/>
          <p:cNvSpPr>
            <a:spLocks noChangeAspect="1" noEditPoints="1"/>
          </p:cNvSpPr>
          <p:nvPr userDrawn="1"/>
        </p:nvSpPr>
        <p:spPr bwMode="black">
          <a:xfrm>
            <a:off x="205420" y="423411"/>
            <a:ext cx="200639" cy="200587"/>
          </a:xfrm>
          <a:custGeom>
            <a:avLst/>
            <a:gdLst>
              <a:gd name="T0" fmla="*/ 684 w 1368"/>
              <a:gd name="T1" fmla="*/ 0 h 1368"/>
              <a:gd name="T2" fmla="*/ 0 w 1368"/>
              <a:gd name="T3" fmla="*/ 684 h 1368"/>
              <a:gd name="T4" fmla="*/ 684 w 1368"/>
              <a:gd name="T5" fmla="*/ 1368 h 1368"/>
              <a:gd name="T6" fmla="*/ 1368 w 1368"/>
              <a:gd name="T7" fmla="*/ 684 h 1368"/>
              <a:gd name="T8" fmla="*/ 684 w 1368"/>
              <a:gd name="T9" fmla="*/ 0 h 1368"/>
              <a:gd name="T10" fmla="*/ 1068 w 1368"/>
              <a:gd name="T11" fmla="*/ 698 h 1368"/>
              <a:gd name="T12" fmla="*/ 973 w 1368"/>
              <a:gd name="T13" fmla="*/ 793 h 1368"/>
              <a:gd name="T14" fmla="*/ 793 w 1368"/>
              <a:gd name="T15" fmla="*/ 793 h 1368"/>
              <a:gd name="T16" fmla="*/ 793 w 1368"/>
              <a:gd name="T17" fmla="*/ 973 h 1368"/>
              <a:gd name="T18" fmla="*/ 698 w 1368"/>
              <a:gd name="T19" fmla="*/ 1068 h 1368"/>
              <a:gd name="T20" fmla="*/ 670 w 1368"/>
              <a:gd name="T21" fmla="*/ 1068 h 1368"/>
              <a:gd name="T22" fmla="*/ 576 w 1368"/>
              <a:gd name="T23" fmla="*/ 973 h 1368"/>
              <a:gd name="T24" fmla="*/ 576 w 1368"/>
              <a:gd name="T25" fmla="*/ 793 h 1368"/>
              <a:gd name="T26" fmla="*/ 396 w 1368"/>
              <a:gd name="T27" fmla="*/ 793 h 1368"/>
              <a:gd name="T28" fmla="*/ 301 w 1368"/>
              <a:gd name="T29" fmla="*/ 698 h 1368"/>
              <a:gd name="T30" fmla="*/ 301 w 1368"/>
              <a:gd name="T31" fmla="*/ 671 h 1368"/>
              <a:gd name="T32" fmla="*/ 396 w 1368"/>
              <a:gd name="T33" fmla="*/ 576 h 1368"/>
              <a:gd name="T34" fmla="*/ 576 w 1368"/>
              <a:gd name="T35" fmla="*/ 576 h 1368"/>
              <a:gd name="T36" fmla="*/ 576 w 1368"/>
              <a:gd name="T37" fmla="*/ 396 h 1368"/>
              <a:gd name="T38" fmla="*/ 670 w 1368"/>
              <a:gd name="T39" fmla="*/ 301 h 1368"/>
              <a:gd name="T40" fmla="*/ 698 w 1368"/>
              <a:gd name="T41" fmla="*/ 301 h 1368"/>
              <a:gd name="T42" fmla="*/ 793 w 1368"/>
              <a:gd name="T43" fmla="*/ 396 h 1368"/>
              <a:gd name="T44" fmla="*/ 793 w 1368"/>
              <a:gd name="T45" fmla="*/ 576 h 1368"/>
              <a:gd name="T46" fmla="*/ 973 w 1368"/>
              <a:gd name="T47" fmla="*/ 576 h 1368"/>
              <a:gd name="T48" fmla="*/ 1068 w 1368"/>
              <a:gd name="T49" fmla="*/ 671 h 1368"/>
              <a:gd name="T50" fmla="*/ 1068 w 1368"/>
              <a:gd name="T51" fmla="*/ 698 h 1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368" h="1368">
                <a:moveTo>
                  <a:pt x="684" y="0"/>
                </a:moveTo>
                <a:cubicBezTo>
                  <a:pt x="307" y="0"/>
                  <a:pt x="0" y="307"/>
                  <a:pt x="0" y="684"/>
                </a:cubicBezTo>
                <a:cubicBezTo>
                  <a:pt x="0" y="1062"/>
                  <a:pt x="307" y="1368"/>
                  <a:pt x="684" y="1368"/>
                </a:cubicBezTo>
                <a:cubicBezTo>
                  <a:pt x="1062" y="1368"/>
                  <a:pt x="1368" y="1062"/>
                  <a:pt x="1368" y="684"/>
                </a:cubicBezTo>
                <a:cubicBezTo>
                  <a:pt x="1368" y="307"/>
                  <a:pt x="1062" y="0"/>
                  <a:pt x="684" y="0"/>
                </a:cubicBezTo>
                <a:close/>
                <a:moveTo>
                  <a:pt x="1068" y="698"/>
                </a:moveTo>
                <a:cubicBezTo>
                  <a:pt x="1068" y="751"/>
                  <a:pt x="1025" y="793"/>
                  <a:pt x="973" y="793"/>
                </a:cubicBezTo>
                <a:cubicBezTo>
                  <a:pt x="793" y="793"/>
                  <a:pt x="793" y="793"/>
                  <a:pt x="793" y="793"/>
                </a:cubicBezTo>
                <a:cubicBezTo>
                  <a:pt x="793" y="973"/>
                  <a:pt x="793" y="973"/>
                  <a:pt x="793" y="973"/>
                </a:cubicBezTo>
                <a:cubicBezTo>
                  <a:pt x="793" y="1025"/>
                  <a:pt x="750" y="1068"/>
                  <a:pt x="698" y="1068"/>
                </a:cubicBezTo>
                <a:cubicBezTo>
                  <a:pt x="670" y="1068"/>
                  <a:pt x="670" y="1068"/>
                  <a:pt x="670" y="1068"/>
                </a:cubicBezTo>
                <a:cubicBezTo>
                  <a:pt x="618" y="1068"/>
                  <a:pt x="576" y="1025"/>
                  <a:pt x="576" y="973"/>
                </a:cubicBezTo>
                <a:cubicBezTo>
                  <a:pt x="576" y="793"/>
                  <a:pt x="576" y="793"/>
                  <a:pt x="576" y="793"/>
                </a:cubicBezTo>
                <a:cubicBezTo>
                  <a:pt x="396" y="793"/>
                  <a:pt x="396" y="793"/>
                  <a:pt x="396" y="793"/>
                </a:cubicBezTo>
                <a:cubicBezTo>
                  <a:pt x="344" y="793"/>
                  <a:pt x="301" y="751"/>
                  <a:pt x="301" y="698"/>
                </a:cubicBezTo>
                <a:cubicBezTo>
                  <a:pt x="301" y="671"/>
                  <a:pt x="301" y="671"/>
                  <a:pt x="301" y="671"/>
                </a:cubicBezTo>
                <a:cubicBezTo>
                  <a:pt x="301" y="618"/>
                  <a:pt x="344" y="576"/>
                  <a:pt x="396" y="576"/>
                </a:cubicBezTo>
                <a:cubicBezTo>
                  <a:pt x="576" y="576"/>
                  <a:pt x="576" y="576"/>
                  <a:pt x="576" y="576"/>
                </a:cubicBezTo>
                <a:cubicBezTo>
                  <a:pt x="576" y="396"/>
                  <a:pt x="576" y="396"/>
                  <a:pt x="576" y="396"/>
                </a:cubicBezTo>
                <a:cubicBezTo>
                  <a:pt x="576" y="344"/>
                  <a:pt x="618" y="301"/>
                  <a:pt x="670" y="301"/>
                </a:cubicBezTo>
                <a:cubicBezTo>
                  <a:pt x="698" y="301"/>
                  <a:pt x="698" y="301"/>
                  <a:pt x="698" y="301"/>
                </a:cubicBezTo>
                <a:cubicBezTo>
                  <a:pt x="750" y="301"/>
                  <a:pt x="793" y="344"/>
                  <a:pt x="793" y="396"/>
                </a:cubicBezTo>
                <a:cubicBezTo>
                  <a:pt x="793" y="576"/>
                  <a:pt x="793" y="576"/>
                  <a:pt x="793" y="576"/>
                </a:cubicBezTo>
                <a:cubicBezTo>
                  <a:pt x="973" y="576"/>
                  <a:pt x="973" y="576"/>
                  <a:pt x="973" y="576"/>
                </a:cubicBezTo>
                <a:cubicBezTo>
                  <a:pt x="1025" y="576"/>
                  <a:pt x="1068" y="618"/>
                  <a:pt x="1068" y="671"/>
                </a:cubicBezTo>
                <a:lnTo>
                  <a:pt x="1068" y="698"/>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000000"/>
              </a:solidFill>
            </a:endParaRPr>
          </a:p>
        </p:txBody>
      </p:sp>
      <p:sp>
        <p:nvSpPr>
          <p:cNvPr id="12" name="Rectangle 11"/>
          <p:cNvSpPr/>
          <p:nvPr userDrawn="1"/>
        </p:nvSpPr>
        <p:spPr bwMode="gray">
          <a:xfrm>
            <a:off x="11751760" y="6395739"/>
            <a:ext cx="443416" cy="322249"/>
          </a:xfrm>
          <a:prstGeom prst="rect">
            <a:avLst/>
          </a:prstGeom>
          <a:solidFill>
            <a:schemeClr val="tx1"/>
          </a:solidFill>
          <a:ln>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87"/>
            <a:endParaRPr lang="en-US" sz="2400">
              <a:solidFill>
                <a:prstClr val="white"/>
              </a:solidFill>
            </a:endParaRPr>
          </a:p>
        </p:txBody>
      </p:sp>
      <p:sp>
        <p:nvSpPr>
          <p:cNvPr id="17" name="TextBox slide number"/>
          <p:cNvSpPr txBox="1"/>
          <p:nvPr userDrawn="1"/>
        </p:nvSpPr>
        <p:spPr bwMode="white">
          <a:xfrm>
            <a:off x="11751760" y="6389283"/>
            <a:ext cx="450462" cy="246221"/>
          </a:xfrm>
          <a:prstGeom prst="rect">
            <a:avLst/>
          </a:prstGeom>
        </p:spPr>
        <p:txBody>
          <a:bodyPr vert="horz" lIns="0" tIns="0" rIns="0" bIns="0" rtlCol="0" anchor="b"/>
          <a:lstStyle>
            <a:defPPr>
              <a:defRPr lang="en-US"/>
            </a:defPPr>
            <a:lvl1pPr algn="ctr">
              <a:defRPr sz="1000">
                <a:solidFill>
                  <a:schemeClr val="bg1"/>
                </a:solidFill>
              </a:defRPr>
            </a:lvl1pPr>
          </a:lstStyle>
          <a:p>
            <a:pPr defTabSz="1218987"/>
            <a:fld id="{6EA5B71A-1B18-4E34-A48F-65DC4937AA99}" type="slidenum">
              <a:rPr lang="en-US" smtClean="0">
                <a:solidFill>
                  <a:prstClr val="white"/>
                </a:solidFill>
              </a:rPr>
              <a:pPr defTabSz="1218987"/>
              <a:t>‹#›</a:t>
            </a:fld>
            <a:endParaRPr lang="en-US" dirty="0">
              <a:solidFill>
                <a:prstClr val="white"/>
              </a:solidFill>
            </a:endParaRPr>
          </a:p>
        </p:txBody>
      </p:sp>
      <p:pic>
        <p:nvPicPr>
          <p:cNvPr id="20" name="Picture 1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16200000">
            <a:off x="11308113" y="5505396"/>
            <a:ext cx="1330737" cy="443416"/>
          </a:xfrm>
          <a:prstGeom prst="rect">
            <a:avLst/>
          </a:prstGeom>
        </p:spPr>
      </p:pic>
      <p:sp>
        <p:nvSpPr>
          <p:cNvPr id="22" name="Content Placeholder 2"/>
          <p:cNvSpPr>
            <a:spLocks noGrp="1"/>
          </p:cNvSpPr>
          <p:nvPr>
            <p:ph sz="half" idx="1"/>
          </p:nvPr>
        </p:nvSpPr>
        <p:spPr bwMode="gray">
          <a:xfrm>
            <a:off x="548783" y="1179577"/>
            <a:ext cx="11076268" cy="5211699"/>
          </a:xfrm>
          <a:prstGeom prst="rect">
            <a:avLst/>
          </a:prstGeom>
        </p:spPr>
        <p:txBody>
          <a:bodyPr lIns="0" tIns="0" rIns="0" bIns="0"/>
          <a:lstStyle>
            <a:lvl1pPr marL="171450" indent="-171450">
              <a:lnSpc>
                <a:spcPct val="90000"/>
              </a:lnSpc>
              <a:spcBef>
                <a:spcPts val="500"/>
              </a:spcBef>
              <a:buClrTx/>
              <a:buFont typeface="Arial" panose="020B0604020202020204" pitchFamily="34" charset="0"/>
              <a:buChar char="•"/>
              <a:defRPr sz="2400">
                <a:solidFill>
                  <a:schemeClr val="tx1"/>
                </a:solidFill>
                <a:latin typeface="Arial" pitchFamily="34" charset="0"/>
                <a:cs typeface="Arial" pitchFamily="34" charset="0"/>
              </a:defRPr>
            </a:lvl1pPr>
            <a:lvl2pPr marL="609493" indent="-228560">
              <a:lnSpc>
                <a:spcPct val="90000"/>
              </a:lnSpc>
              <a:spcBef>
                <a:spcPts val="500"/>
              </a:spcBef>
              <a:buClrTx/>
              <a:buFont typeface="Arial" pitchFamily="34" charset="0"/>
              <a:buChar char="–"/>
              <a:defRPr sz="2000">
                <a:solidFill>
                  <a:schemeClr val="tx1"/>
                </a:solidFill>
                <a:latin typeface="Arial" pitchFamily="34" charset="0"/>
                <a:cs typeface="Arial" pitchFamily="34" charset="0"/>
              </a:defRPr>
            </a:lvl2pPr>
            <a:lvl3pPr marL="835938" indent="-150258">
              <a:lnSpc>
                <a:spcPct val="90000"/>
              </a:lnSpc>
              <a:spcBef>
                <a:spcPts val="500"/>
              </a:spcBef>
              <a:buClrTx/>
              <a:buFont typeface="Arial" panose="020B0604020202020204" pitchFamily="34" charset="0"/>
              <a:buChar char="-"/>
              <a:defRPr sz="2000">
                <a:solidFill>
                  <a:schemeClr val="tx1"/>
                </a:solidFill>
                <a:latin typeface="Arial" pitchFamily="34" charset="0"/>
                <a:cs typeface="Arial" pitchFamily="34" charset="0"/>
              </a:defRPr>
            </a:lvl3pPr>
            <a:lvl4pPr marL="1147033" indent="-156606">
              <a:lnSpc>
                <a:spcPct val="90000"/>
              </a:lnSpc>
              <a:spcBef>
                <a:spcPts val="500"/>
              </a:spcBef>
              <a:buClrTx/>
              <a:buFont typeface="Arial" panose="020B0604020202020204" pitchFamily="34" charset="0"/>
              <a:buChar char="-"/>
              <a:defRPr sz="2000">
                <a:solidFill>
                  <a:schemeClr val="tx1"/>
                </a:solidFill>
                <a:latin typeface="Arial" pitchFamily="34" charset="0"/>
                <a:cs typeface="Arial" pitchFamily="34" charset="0"/>
              </a:defRPr>
            </a:lvl4pPr>
            <a:lvl5pPr marL="1445431" indent="-150258">
              <a:lnSpc>
                <a:spcPct val="90000"/>
              </a:lnSpc>
              <a:spcBef>
                <a:spcPts val="500"/>
              </a:spcBef>
              <a:buClrTx/>
              <a:buFont typeface="Arial" panose="020B0604020202020204" pitchFamily="34" charset="0"/>
              <a:buChar char="-"/>
              <a:defRPr sz="2000">
                <a:solidFill>
                  <a:schemeClr val="tx1"/>
                </a:solidFill>
                <a:latin typeface="Arial" pitchFamily="34" charset="0"/>
                <a:cs typeface="Arial" pitchFamily="34" charset="0"/>
              </a:defRPr>
            </a:lvl5pPr>
            <a:lvl6pPr>
              <a:defRPr sz="2400"/>
            </a:lvl6pPr>
            <a:lvl7pPr>
              <a:defRPr sz="2400"/>
            </a:lvl7pPr>
            <a:lvl8pPr>
              <a:defRPr sz="2400"/>
            </a:lvl8pPr>
            <a:lvl9pPr>
              <a:defRPr sz="2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12930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and Content - With Background">
    <p:spTree>
      <p:nvGrpSpPr>
        <p:cNvPr id="1" name=""/>
        <p:cNvGrpSpPr/>
        <p:nvPr/>
      </p:nvGrpSpPr>
      <p:grpSpPr>
        <a:xfrm>
          <a:off x="0" y="0"/>
          <a:ext cx="0" cy="0"/>
          <a:chOff x="0" y="0"/>
          <a:chExt cx="0" cy="0"/>
        </a:xfrm>
      </p:grpSpPr>
      <p:sp>
        <p:nvSpPr>
          <p:cNvPr id="15" name="Footer Placeholder 14"/>
          <p:cNvSpPr>
            <a:spLocks noGrp="1"/>
          </p:cNvSpPr>
          <p:nvPr>
            <p:ph type="ftr" sz="quarter" idx="10"/>
          </p:nvPr>
        </p:nvSpPr>
        <p:spPr/>
        <p:txBody>
          <a:bodyPr/>
          <a:lstStyle/>
          <a:p>
            <a:r>
              <a:rPr lang="en-US" sz="1000">
                <a:solidFill>
                  <a:srgbClr val="939598"/>
                </a:solidFill>
                <a:cs typeface="Arial" pitchFamily="34" charset="0"/>
              </a:rPr>
              <a:t>2015 Lenovo Internal. All rights reserved.</a:t>
            </a:r>
            <a:endParaRPr lang="en-US" sz="1000" dirty="0">
              <a:solidFill>
                <a:srgbClr val="939598"/>
              </a:solidFill>
              <a:cs typeface="Arial" pitchFamily="34" charset="0"/>
            </a:endParaRPr>
          </a:p>
        </p:txBody>
      </p:sp>
      <p:sp>
        <p:nvSpPr>
          <p:cNvPr id="10" name="Title 28"/>
          <p:cNvSpPr>
            <a:spLocks noGrp="1"/>
          </p:cNvSpPr>
          <p:nvPr>
            <p:ph type="title" hasCustomPrompt="1"/>
          </p:nvPr>
        </p:nvSpPr>
        <p:spPr bwMode="gray">
          <a:xfrm>
            <a:off x="548783" y="274320"/>
            <a:ext cx="11076268" cy="521208"/>
          </a:xfrm>
          <a:prstGeom prst="rect">
            <a:avLst/>
          </a:prstGeom>
        </p:spPr>
        <p:txBody>
          <a:bodyPr wrap="square" lIns="0" tIns="0" rIns="0" bIns="0" anchor="ctr" anchorCtr="0"/>
          <a:lstStyle>
            <a:lvl1pPr marL="0" algn="l" defTabSz="1218987" rtl="0" eaLnBrk="1" latinLnBrk="0" hangingPunct="1">
              <a:lnSpc>
                <a:spcPct val="100000"/>
              </a:lnSpc>
              <a:spcBef>
                <a:spcPct val="0"/>
              </a:spcBef>
              <a:buNone/>
              <a:tabLst>
                <a:tab pos="1218987" algn="l"/>
              </a:tabLst>
              <a:defRPr lang="en-US" sz="3600" kern="1200" cap="none" spc="0" baseline="0" dirty="0">
                <a:solidFill>
                  <a:schemeClr val="tx1"/>
                </a:solidFill>
                <a:latin typeface="Arial" pitchFamily="34" charset="0"/>
                <a:ea typeface="+mn-ea"/>
                <a:cs typeface="Arial" pitchFamily="34" charset="0"/>
              </a:defRPr>
            </a:lvl1pPr>
          </a:lstStyle>
          <a:p>
            <a:r>
              <a:rPr lang="en-US" dirty="0"/>
              <a:t>Click To Edit Master Title</a:t>
            </a:r>
          </a:p>
        </p:txBody>
      </p:sp>
      <p:sp>
        <p:nvSpPr>
          <p:cNvPr id="12" name="Freeform 5"/>
          <p:cNvSpPr>
            <a:spLocks noChangeAspect="1" noEditPoints="1"/>
          </p:cNvSpPr>
          <p:nvPr userDrawn="1"/>
        </p:nvSpPr>
        <p:spPr bwMode="black">
          <a:xfrm>
            <a:off x="205420" y="423411"/>
            <a:ext cx="200639" cy="200587"/>
          </a:xfrm>
          <a:custGeom>
            <a:avLst/>
            <a:gdLst>
              <a:gd name="T0" fmla="*/ 684 w 1368"/>
              <a:gd name="T1" fmla="*/ 0 h 1368"/>
              <a:gd name="T2" fmla="*/ 0 w 1368"/>
              <a:gd name="T3" fmla="*/ 684 h 1368"/>
              <a:gd name="T4" fmla="*/ 684 w 1368"/>
              <a:gd name="T5" fmla="*/ 1368 h 1368"/>
              <a:gd name="T6" fmla="*/ 1368 w 1368"/>
              <a:gd name="T7" fmla="*/ 684 h 1368"/>
              <a:gd name="T8" fmla="*/ 684 w 1368"/>
              <a:gd name="T9" fmla="*/ 0 h 1368"/>
              <a:gd name="T10" fmla="*/ 1068 w 1368"/>
              <a:gd name="T11" fmla="*/ 698 h 1368"/>
              <a:gd name="T12" fmla="*/ 973 w 1368"/>
              <a:gd name="T13" fmla="*/ 793 h 1368"/>
              <a:gd name="T14" fmla="*/ 793 w 1368"/>
              <a:gd name="T15" fmla="*/ 793 h 1368"/>
              <a:gd name="T16" fmla="*/ 793 w 1368"/>
              <a:gd name="T17" fmla="*/ 973 h 1368"/>
              <a:gd name="T18" fmla="*/ 698 w 1368"/>
              <a:gd name="T19" fmla="*/ 1068 h 1368"/>
              <a:gd name="T20" fmla="*/ 670 w 1368"/>
              <a:gd name="T21" fmla="*/ 1068 h 1368"/>
              <a:gd name="T22" fmla="*/ 576 w 1368"/>
              <a:gd name="T23" fmla="*/ 973 h 1368"/>
              <a:gd name="T24" fmla="*/ 576 w 1368"/>
              <a:gd name="T25" fmla="*/ 793 h 1368"/>
              <a:gd name="T26" fmla="*/ 396 w 1368"/>
              <a:gd name="T27" fmla="*/ 793 h 1368"/>
              <a:gd name="T28" fmla="*/ 301 w 1368"/>
              <a:gd name="T29" fmla="*/ 698 h 1368"/>
              <a:gd name="T30" fmla="*/ 301 w 1368"/>
              <a:gd name="T31" fmla="*/ 671 h 1368"/>
              <a:gd name="T32" fmla="*/ 396 w 1368"/>
              <a:gd name="T33" fmla="*/ 576 h 1368"/>
              <a:gd name="T34" fmla="*/ 576 w 1368"/>
              <a:gd name="T35" fmla="*/ 576 h 1368"/>
              <a:gd name="T36" fmla="*/ 576 w 1368"/>
              <a:gd name="T37" fmla="*/ 396 h 1368"/>
              <a:gd name="T38" fmla="*/ 670 w 1368"/>
              <a:gd name="T39" fmla="*/ 301 h 1368"/>
              <a:gd name="T40" fmla="*/ 698 w 1368"/>
              <a:gd name="T41" fmla="*/ 301 h 1368"/>
              <a:gd name="T42" fmla="*/ 793 w 1368"/>
              <a:gd name="T43" fmla="*/ 396 h 1368"/>
              <a:gd name="T44" fmla="*/ 793 w 1368"/>
              <a:gd name="T45" fmla="*/ 576 h 1368"/>
              <a:gd name="T46" fmla="*/ 973 w 1368"/>
              <a:gd name="T47" fmla="*/ 576 h 1368"/>
              <a:gd name="T48" fmla="*/ 1068 w 1368"/>
              <a:gd name="T49" fmla="*/ 671 h 1368"/>
              <a:gd name="T50" fmla="*/ 1068 w 1368"/>
              <a:gd name="T51" fmla="*/ 698 h 1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368" h="1368">
                <a:moveTo>
                  <a:pt x="684" y="0"/>
                </a:moveTo>
                <a:cubicBezTo>
                  <a:pt x="307" y="0"/>
                  <a:pt x="0" y="307"/>
                  <a:pt x="0" y="684"/>
                </a:cubicBezTo>
                <a:cubicBezTo>
                  <a:pt x="0" y="1062"/>
                  <a:pt x="307" y="1368"/>
                  <a:pt x="684" y="1368"/>
                </a:cubicBezTo>
                <a:cubicBezTo>
                  <a:pt x="1062" y="1368"/>
                  <a:pt x="1368" y="1062"/>
                  <a:pt x="1368" y="684"/>
                </a:cubicBezTo>
                <a:cubicBezTo>
                  <a:pt x="1368" y="307"/>
                  <a:pt x="1062" y="0"/>
                  <a:pt x="684" y="0"/>
                </a:cubicBezTo>
                <a:close/>
                <a:moveTo>
                  <a:pt x="1068" y="698"/>
                </a:moveTo>
                <a:cubicBezTo>
                  <a:pt x="1068" y="751"/>
                  <a:pt x="1025" y="793"/>
                  <a:pt x="973" y="793"/>
                </a:cubicBezTo>
                <a:cubicBezTo>
                  <a:pt x="793" y="793"/>
                  <a:pt x="793" y="793"/>
                  <a:pt x="793" y="793"/>
                </a:cubicBezTo>
                <a:cubicBezTo>
                  <a:pt x="793" y="973"/>
                  <a:pt x="793" y="973"/>
                  <a:pt x="793" y="973"/>
                </a:cubicBezTo>
                <a:cubicBezTo>
                  <a:pt x="793" y="1025"/>
                  <a:pt x="750" y="1068"/>
                  <a:pt x="698" y="1068"/>
                </a:cubicBezTo>
                <a:cubicBezTo>
                  <a:pt x="670" y="1068"/>
                  <a:pt x="670" y="1068"/>
                  <a:pt x="670" y="1068"/>
                </a:cubicBezTo>
                <a:cubicBezTo>
                  <a:pt x="618" y="1068"/>
                  <a:pt x="576" y="1025"/>
                  <a:pt x="576" y="973"/>
                </a:cubicBezTo>
                <a:cubicBezTo>
                  <a:pt x="576" y="793"/>
                  <a:pt x="576" y="793"/>
                  <a:pt x="576" y="793"/>
                </a:cubicBezTo>
                <a:cubicBezTo>
                  <a:pt x="396" y="793"/>
                  <a:pt x="396" y="793"/>
                  <a:pt x="396" y="793"/>
                </a:cubicBezTo>
                <a:cubicBezTo>
                  <a:pt x="344" y="793"/>
                  <a:pt x="301" y="751"/>
                  <a:pt x="301" y="698"/>
                </a:cubicBezTo>
                <a:cubicBezTo>
                  <a:pt x="301" y="671"/>
                  <a:pt x="301" y="671"/>
                  <a:pt x="301" y="671"/>
                </a:cubicBezTo>
                <a:cubicBezTo>
                  <a:pt x="301" y="618"/>
                  <a:pt x="344" y="576"/>
                  <a:pt x="396" y="576"/>
                </a:cubicBezTo>
                <a:cubicBezTo>
                  <a:pt x="576" y="576"/>
                  <a:pt x="576" y="576"/>
                  <a:pt x="576" y="576"/>
                </a:cubicBezTo>
                <a:cubicBezTo>
                  <a:pt x="576" y="396"/>
                  <a:pt x="576" y="396"/>
                  <a:pt x="576" y="396"/>
                </a:cubicBezTo>
                <a:cubicBezTo>
                  <a:pt x="576" y="344"/>
                  <a:pt x="618" y="301"/>
                  <a:pt x="670" y="301"/>
                </a:cubicBezTo>
                <a:cubicBezTo>
                  <a:pt x="698" y="301"/>
                  <a:pt x="698" y="301"/>
                  <a:pt x="698" y="301"/>
                </a:cubicBezTo>
                <a:cubicBezTo>
                  <a:pt x="750" y="301"/>
                  <a:pt x="793" y="344"/>
                  <a:pt x="793" y="396"/>
                </a:cubicBezTo>
                <a:cubicBezTo>
                  <a:pt x="793" y="576"/>
                  <a:pt x="793" y="576"/>
                  <a:pt x="793" y="576"/>
                </a:cubicBezTo>
                <a:cubicBezTo>
                  <a:pt x="973" y="576"/>
                  <a:pt x="973" y="576"/>
                  <a:pt x="973" y="576"/>
                </a:cubicBezTo>
                <a:cubicBezTo>
                  <a:pt x="1025" y="576"/>
                  <a:pt x="1068" y="618"/>
                  <a:pt x="1068" y="671"/>
                </a:cubicBezTo>
                <a:lnTo>
                  <a:pt x="1068" y="698"/>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000000"/>
              </a:solidFill>
            </a:endParaRPr>
          </a:p>
        </p:txBody>
      </p:sp>
      <p:sp>
        <p:nvSpPr>
          <p:cNvPr id="16" name="Content Placeholder 2"/>
          <p:cNvSpPr>
            <a:spLocks noGrp="1"/>
          </p:cNvSpPr>
          <p:nvPr>
            <p:ph sz="half" idx="1"/>
          </p:nvPr>
        </p:nvSpPr>
        <p:spPr bwMode="gray">
          <a:xfrm>
            <a:off x="548783" y="1179577"/>
            <a:ext cx="11076268" cy="5211699"/>
          </a:xfrm>
          <a:prstGeom prst="rect">
            <a:avLst/>
          </a:prstGeom>
        </p:spPr>
        <p:txBody>
          <a:bodyPr lIns="0" tIns="0" rIns="0" bIns="0"/>
          <a:lstStyle>
            <a:lvl1pPr marL="171450" indent="-171450">
              <a:lnSpc>
                <a:spcPct val="90000"/>
              </a:lnSpc>
              <a:spcBef>
                <a:spcPts val="500"/>
              </a:spcBef>
              <a:buClrTx/>
              <a:buFont typeface="Arial" panose="020B0604020202020204" pitchFamily="34" charset="0"/>
              <a:buChar char="•"/>
              <a:defRPr sz="2400">
                <a:solidFill>
                  <a:schemeClr val="tx1"/>
                </a:solidFill>
                <a:latin typeface="Arial" pitchFamily="34" charset="0"/>
                <a:cs typeface="Arial" pitchFamily="34" charset="0"/>
              </a:defRPr>
            </a:lvl1pPr>
            <a:lvl2pPr marL="609493" indent="-228560">
              <a:lnSpc>
                <a:spcPct val="90000"/>
              </a:lnSpc>
              <a:spcBef>
                <a:spcPts val="500"/>
              </a:spcBef>
              <a:buClrTx/>
              <a:buFont typeface="Arial" pitchFamily="34" charset="0"/>
              <a:buChar char="–"/>
              <a:defRPr sz="2000">
                <a:solidFill>
                  <a:schemeClr val="tx1"/>
                </a:solidFill>
                <a:latin typeface="Arial" pitchFamily="34" charset="0"/>
                <a:cs typeface="Arial" pitchFamily="34" charset="0"/>
              </a:defRPr>
            </a:lvl2pPr>
            <a:lvl3pPr marL="835938" indent="-150258">
              <a:lnSpc>
                <a:spcPct val="90000"/>
              </a:lnSpc>
              <a:spcBef>
                <a:spcPts val="500"/>
              </a:spcBef>
              <a:buClrTx/>
              <a:buFont typeface="Arial" panose="020B0604020202020204" pitchFamily="34" charset="0"/>
              <a:buChar char="-"/>
              <a:defRPr sz="2000">
                <a:solidFill>
                  <a:schemeClr val="tx1"/>
                </a:solidFill>
                <a:latin typeface="Arial" pitchFamily="34" charset="0"/>
                <a:cs typeface="Arial" pitchFamily="34" charset="0"/>
              </a:defRPr>
            </a:lvl3pPr>
            <a:lvl4pPr marL="1147033" indent="-156606">
              <a:lnSpc>
                <a:spcPct val="90000"/>
              </a:lnSpc>
              <a:spcBef>
                <a:spcPts val="500"/>
              </a:spcBef>
              <a:buClrTx/>
              <a:buFont typeface="Arial" panose="020B0604020202020204" pitchFamily="34" charset="0"/>
              <a:buChar char="-"/>
              <a:defRPr sz="2000">
                <a:solidFill>
                  <a:schemeClr val="tx1"/>
                </a:solidFill>
                <a:latin typeface="Arial" pitchFamily="34" charset="0"/>
                <a:cs typeface="Arial" pitchFamily="34" charset="0"/>
              </a:defRPr>
            </a:lvl4pPr>
            <a:lvl5pPr marL="1445431" indent="-150258">
              <a:lnSpc>
                <a:spcPct val="90000"/>
              </a:lnSpc>
              <a:spcBef>
                <a:spcPts val="500"/>
              </a:spcBef>
              <a:buClrTx/>
              <a:buFont typeface="Arial" panose="020B0604020202020204" pitchFamily="34" charset="0"/>
              <a:buChar char="-"/>
              <a:defRPr sz="2000">
                <a:solidFill>
                  <a:schemeClr val="tx1"/>
                </a:solidFill>
                <a:latin typeface="Arial" pitchFamily="34" charset="0"/>
                <a:cs typeface="Arial" pitchFamily="34" charset="0"/>
              </a:defRPr>
            </a:lvl5pPr>
            <a:lvl6pPr>
              <a:defRPr sz="2400"/>
            </a:lvl6pPr>
            <a:lvl7pPr>
              <a:defRPr sz="2400"/>
            </a:lvl7pPr>
            <a:lvl8pPr>
              <a:defRPr sz="2400"/>
            </a:lvl8pPr>
            <a:lvl9pPr>
              <a:defRPr sz="2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261710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Closing Slide">
    <p:spTree>
      <p:nvGrpSpPr>
        <p:cNvPr id="1" name=""/>
        <p:cNvGrpSpPr/>
        <p:nvPr/>
      </p:nvGrpSpPr>
      <p:grpSpPr>
        <a:xfrm>
          <a:off x="0" y="0"/>
          <a:ext cx="0" cy="0"/>
          <a:chOff x="0" y="0"/>
          <a:chExt cx="0" cy="0"/>
        </a:xfrm>
      </p:grpSpPr>
      <p:pic>
        <p:nvPicPr>
          <p:cNvPr id="49" name="Picture 4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0" y="893"/>
            <a:ext cx="12193590" cy="6857107"/>
          </a:xfrm>
          <a:prstGeom prst="rect">
            <a:avLst/>
          </a:prstGeom>
        </p:spPr>
      </p:pic>
      <p:grpSp>
        <p:nvGrpSpPr>
          <p:cNvPr id="4" name="Group 3"/>
          <p:cNvGrpSpPr/>
          <p:nvPr userDrawn="1"/>
        </p:nvGrpSpPr>
        <p:grpSpPr bwMode="gray">
          <a:xfrm>
            <a:off x="1828677" y="1519963"/>
            <a:ext cx="8537884" cy="4341742"/>
            <a:chOff x="1828170" y="1258957"/>
            <a:chExt cx="8535661" cy="4341742"/>
          </a:xfrm>
          <a:solidFill>
            <a:schemeClr val="bg1">
              <a:lumMod val="85000"/>
            </a:schemeClr>
          </a:solidFill>
        </p:grpSpPr>
        <p:sp>
          <p:nvSpPr>
            <p:cNvPr id="5" name="Freeform 9"/>
            <p:cNvSpPr>
              <a:spLocks/>
            </p:cNvSpPr>
            <p:nvPr userDrawn="1"/>
          </p:nvSpPr>
          <p:spPr bwMode="gray">
            <a:xfrm>
              <a:off x="5610226" y="4994274"/>
              <a:ext cx="974725" cy="606425"/>
            </a:xfrm>
            <a:custGeom>
              <a:avLst/>
              <a:gdLst>
                <a:gd name="T0" fmla="*/ 122 w 257"/>
                <a:gd name="T1" fmla="*/ 155 h 159"/>
                <a:gd name="T2" fmla="*/ 4 w 257"/>
                <a:gd name="T3" fmla="*/ 12 h 159"/>
                <a:gd name="T4" fmla="*/ 10 w 257"/>
                <a:gd name="T5" fmla="*/ 0 h 159"/>
                <a:gd name="T6" fmla="*/ 247 w 257"/>
                <a:gd name="T7" fmla="*/ 0 h 159"/>
                <a:gd name="T8" fmla="*/ 253 w 257"/>
                <a:gd name="T9" fmla="*/ 12 h 159"/>
                <a:gd name="T10" fmla="*/ 134 w 257"/>
                <a:gd name="T11" fmla="*/ 155 h 159"/>
                <a:gd name="T12" fmla="*/ 122 w 257"/>
                <a:gd name="T13" fmla="*/ 155 h 159"/>
              </a:gdLst>
              <a:ahLst/>
              <a:cxnLst>
                <a:cxn ang="0">
                  <a:pos x="T0" y="T1"/>
                </a:cxn>
                <a:cxn ang="0">
                  <a:pos x="T2" y="T3"/>
                </a:cxn>
                <a:cxn ang="0">
                  <a:pos x="T4" y="T5"/>
                </a:cxn>
                <a:cxn ang="0">
                  <a:pos x="T6" y="T7"/>
                </a:cxn>
                <a:cxn ang="0">
                  <a:pos x="T8" y="T9"/>
                </a:cxn>
                <a:cxn ang="0">
                  <a:pos x="T10" y="T11"/>
                </a:cxn>
                <a:cxn ang="0">
                  <a:pos x="T12" y="T13"/>
                </a:cxn>
              </a:cxnLst>
              <a:rect l="0" t="0" r="r" b="b"/>
              <a:pathLst>
                <a:path w="257" h="159">
                  <a:moveTo>
                    <a:pt x="122" y="155"/>
                  </a:moveTo>
                  <a:cubicBezTo>
                    <a:pt x="4" y="12"/>
                    <a:pt x="4" y="12"/>
                    <a:pt x="4" y="12"/>
                  </a:cubicBezTo>
                  <a:cubicBezTo>
                    <a:pt x="0" y="7"/>
                    <a:pt x="3" y="0"/>
                    <a:pt x="10" y="0"/>
                  </a:cubicBezTo>
                  <a:cubicBezTo>
                    <a:pt x="247" y="0"/>
                    <a:pt x="247" y="0"/>
                    <a:pt x="247" y="0"/>
                  </a:cubicBezTo>
                  <a:cubicBezTo>
                    <a:pt x="253" y="0"/>
                    <a:pt x="257" y="7"/>
                    <a:pt x="253" y="12"/>
                  </a:cubicBezTo>
                  <a:cubicBezTo>
                    <a:pt x="134" y="155"/>
                    <a:pt x="134" y="155"/>
                    <a:pt x="134" y="155"/>
                  </a:cubicBezTo>
                  <a:cubicBezTo>
                    <a:pt x="131" y="159"/>
                    <a:pt x="125" y="159"/>
                    <a:pt x="122" y="1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000000"/>
                </a:solidFill>
              </a:endParaRPr>
            </a:p>
          </p:txBody>
        </p:sp>
        <p:sp>
          <p:nvSpPr>
            <p:cNvPr id="8" name="Rounded Rectangle 7"/>
            <p:cNvSpPr/>
            <p:nvPr userDrawn="1"/>
          </p:nvSpPr>
          <p:spPr bwMode="gray">
            <a:xfrm>
              <a:off x="1828170" y="1258957"/>
              <a:ext cx="8535661" cy="3893151"/>
            </a:xfrm>
            <a:prstGeom prst="roundRect">
              <a:avLst>
                <a:gd name="adj" fmla="val 543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1218987"/>
              <a:endParaRPr lang="en-US" sz="2400">
                <a:solidFill>
                  <a:prstClr val="white"/>
                </a:solidFill>
              </a:endParaRPr>
            </a:p>
          </p:txBody>
        </p:sp>
      </p:grpSp>
      <p:sp>
        <p:nvSpPr>
          <p:cNvPr id="2" name="Rectangle 1"/>
          <p:cNvSpPr/>
          <p:nvPr userDrawn="1"/>
        </p:nvSpPr>
        <p:spPr>
          <a:xfrm>
            <a:off x="31" y="893"/>
            <a:ext cx="12192000" cy="6857107"/>
          </a:xfrm>
          <a:prstGeom prst="rect">
            <a:avLst/>
          </a:prstGeom>
          <a:gradFill flip="none" rotWithShape="1">
            <a:gsLst>
              <a:gs pos="0">
                <a:schemeClr val="tx2">
                  <a:alpha val="25000"/>
                </a:schemeClr>
              </a:gs>
              <a:gs pos="50000">
                <a:schemeClr val="bg1">
                  <a:alpha val="50000"/>
                </a:schemeClr>
              </a:gs>
              <a:gs pos="100000">
                <a:schemeClr val="tx2">
                  <a:alpha val="2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87"/>
            <a:endParaRPr lang="en-US" sz="2400">
              <a:solidFill>
                <a:prstClr val="white"/>
              </a:solidFill>
            </a:endParaRPr>
          </a:p>
        </p:txBody>
      </p:sp>
      <p:grpSp>
        <p:nvGrpSpPr>
          <p:cNvPr id="9" name="Group 8"/>
          <p:cNvGrpSpPr/>
          <p:nvPr userDrawn="1"/>
        </p:nvGrpSpPr>
        <p:grpSpPr bwMode="gray">
          <a:xfrm>
            <a:off x="5854958" y="1260545"/>
            <a:ext cx="485260" cy="485134"/>
            <a:chOff x="5853433" y="734066"/>
            <a:chExt cx="485134" cy="485134"/>
          </a:xfrm>
        </p:grpSpPr>
        <p:sp>
          <p:nvSpPr>
            <p:cNvPr id="10" name="Oval 9"/>
            <p:cNvSpPr/>
            <p:nvPr userDrawn="1"/>
          </p:nvSpPr>
          <p:spPr bwMode="gray">
            <a:xfrm>
              <a:off x="5886450" y="767634"/>
              <a:ext cx="419098" cy="419098"/>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1218987"/>
              <a:endParaRPr lang="en-US" sz="2400" dirty="0">
                <a:solidFill>
                  <a:prstClr val="white"/>
                </a:solidFill>
              </a:endParaRPr>
            </a:p>
          </p:txBody>
        </p:sp>
        <p:sp>
          <p:nvSpPr>
            <p:cNvPr id="11" name="Freeform 9"/>
            <p:cNvSpPr>
              <a:spLocks noEditPoints="1"/>
            </p:cNvSpPr>
            <p:nvPr userDrawn="1"/>
          </p:nvSpPr>
          <p:spPr bwMode="gray">
            <a:xfrm>
              <a:off x="5853433" y="734066"/>
              <a:ext cx="485134" cy="485134"/>
            </a:xfrm>
            <a:custGeom>
              <a:avLst/>
              <a:gdLst>
                <a:gd name="T0" fmla="*/ 206 w 412"/>
                <a:gd name="T1" fmla="*/ 0 h 412"/>
                <a:gd name="T2" fmla="*/ 0 w 412"/>
                <a:gd name="T3" fmla="*/ 206 h 412"/>
                <a:gd name="T4" fmla="*/ 206 w 412"/>
                <a:gd name="T5" fmla="*/ 412 h 412"/>
                <a:gd name="T6" fmla="*/ 412 w 412"/>
                <a:gd name="T7" fmla="*/ 206 h 412"/>
                <a:gd name="T8" fmla="*/ 206 w 412"/>
                <a:gd name="T9" fmla="*/ 0 h 412"/>
                <a:gd name="T10" fmla="*/ 206 w 412"/>
                <a:gd name="T11" fmla="*/ 376 h 412"/>
                <a:gd name="T12" fmla="*/ 36 w 412"/>
                <a:gd name="T13" fmla="*/ 206 h 412"/>
                <a:gd name="T14" fmla="*/ 206 w 412"/>
                <a:gd name="T15" fmla="*/ 36 h 412"/>
                <a:gd name="T16" fmla="*/ 376 w 412"/>
                <a:gd name="T17" fmla="*/ 206 h 412"/>
                <a:gd name="T18" fmla="*/ 206 w 412"/>
                <a:gd name="T19" fmla="*/ 376 h 412"/>
                <a:gd name="T20" fmla="*/ 189 w 412"/>
                <a:gd name="T21" fmla="*/ 262 h 412"/>
                <a:gd name="T22" fmla="*/ 125 w 412"/>
                <a:gd name="T23" fmla="*/ 262 h 412"/>
                <a:gd name="T24" fmla="*/ 125 w 412"/>
                <a:gd name="T25" fmla="*/ 216 h 412"/>
                <a:gd name="T26" fmla="*/ 130 w 412"/>
                <a:gd name="T27" fmla="*/ 172 h 412"/>
                <a:gd name="T28" fmla="*/ 148 w 412"/>
                <a:gd name="T29" fmla="*/ 143 h 412"/>
                <a:gd name="T30" fmla="*/ 182 w 412"/>
                <a:gd name="T31" fmla="*/ 123 h 412"/>
                <a:gd name="T32" fmla="*/ 194 w 412"/>
                <a:gd name="T33" fmla="*/ 150 h 412"/>
                <a:gd name="T34" fmla="*/ 167 w 412"/>
                <a:gd name="T35" fmla="*/ 167 h 412"/>
                <a:gd name="T36" fmla="*/ 158 w 412"/>
                <a:gd name="T37" fmla="*/ 198 h 412"/>
                <a:gd name="T38" fmla="*/ 189 w 412"/>
                <a:gd name="T39" fmla="*/ 198 h 412"/>
                <a:gd name="T40" fmla="*/ 189 w 412"/>
                <a:gd name="T41" fmla="*/ 262 h 412"/>
                <a:gd name="T42" fmla="*/ 278 w 412"/>
                <a:gd name="T43" fmla="*/ 262 h 412"/>
                <a:gd name="T44" fmla="*/ 214 w 412"/>
                <a:gd name="T45" fmla="*/ 262 h 412"/>
                <a:gd name="T46" fmla="*/ 214 w 412"/>
                <a:gd name="T47" fmla="*/ 216 h 412"/>
                <a:gd name="T48" fmla="*/ 219 w 412"/>
                <a:gd name="T49" fmla="*/ 172 h 412"/>
                <a:gd name="T50" fmla="*/ 237 w 412"/>
                <a:gd name="T51" fmla="*/ 143 h 412"/>
                <a:gd name="T52" fmla="*/ 270 w 412"/>
                <a:gd name="T53" fmla="*/ 123 h 412"/>
                <a:gd name="T54" fmla="*/ 283 w 412"/>
                <a:gd name="T55" fmla="*/ 150 h 412"/>
                <a:gd name="T56" fmla="*/ 255 w 412"/>
                <a:gd name="T57" fmla="*/ 167 h 412"/>
                <a:gd name="T58" fmla="*/ 247 w 412"/>
                <a:gd name="T59" fmla="*/ 198 h 412"/>
                <a:gd name="T60" fmla="*/ 278 w 412"/>
                <a:gd name="T61" fmla="*/ 198 h 412"/>
                <a:gd name="T62" fmla="*/ 278 w 412"/>
                <a:gd name="T63" fmla="*/ 262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12" h="412">
                  <a:moveTo>
                    <a:pt x="206" y="0"/>
                  </a:moveTo>
                  <a:cubicBezTo>
                    <a:pt x="92" y="0"/>
                    <a:pt x="0" y="93"/>
                    <a:pt x="0" y="206"/>
                  </a:cubicBezTo>
                  <a:cubicBezTo>
                    <a:pt x="0" y="320"/>
                    <a:pt x="92" y="412"/>
                    <a:pt x="206" y="412"/>
                  </a:cubicBezTo>
                  <a:cubicBezTo>
                    <a:pt x="320" y="412"/>
                    <a:pt x="412" y="320"/>
                    <a:pt x="412" y="206"/>
                  </a:cubicBezTo>
                  <a:cubicBezTo>
                    <a:pt x="412" y="93"/>
                    <a:pt x="320" y="0"/>
                    <a:pt x="206" y="0"/>
                  </a:cubicBezTo>
                  <a:close/>
                  <a:moveTo>
                    <a:pt x="206" y="376"/>
                  </a:moveTo>
                  <a:cubicBezTo>
                    <a:pt x="112" y="376"/>
                    <a:pt x="36" y="300"/>
                    <a:pt x="36" y="206"/>
                  </a:cubicBezTo>
                  <a:cubicBezTo>
                    <a:pt x="36" y="112"/>
                    <a:pt x="112" y="36"/>
                    <a:pt x="206" y="36"/>
                  </a:cubicBezTo>
                  <a:cubicBezTo>
                    <a:pt x="300" y="36"/>
                    <a:pt x="376" y="112"/>
                    <a:pt x="376" y="206"/>
                  </a:cubicBezTo>
                  <a:cubicBezTo>
                    <a:pt x="376" y="300"/>
                    <a:pt x="300" y="376"/>
                    <a:pt x="206" y="376"/>
                  </a:cubicBezTo>
                  <a:close/>
                  <a:moveTo>
                    <a:pt x="189" y="262"/>
                  </a:moveTo>
                  <a:cubicBezTo>
                    <a:pt x="125" y="262"/>
                    <a:pt x="125" y="262"/>
                    <a:pt x="125" y="262"/>
                  </a:cubicBezTo>
                  <a:cubicBezTo>
                    <a:pt x="125" y="216"/>
                    <a:pt x="125" y="216"/>
                    <a:pt x="125" y="216"/>
                  </a:cubicBezTo>
                  <a:cubicBezTo>
                    <a:pt x="125" y="197"/>
                    <a:pt x="127" y="183"/>
                    <a:pt x="130" y="172"/>
                  </a:cubicBezTo>
                  <a:cubicBezTo>
                    <a:pt x="133" y="161"/>
                    <a:pt x="139" y="152"/>
                    <a:pt x="148" y="143"/>
                  </a:cubicBezTo>
                  <a:cubicBezTo>
                    <a:pt x="157" y="135"/>
                    <a:pt x="168" y="128"/>
                    <a:pt x="182" y="123"/>
                  </a:cubicBezTo>
                  <a:cubicBezTo>
                    <a:pt x="194" y="150"/>
                    <a:pt x="194" y="150"/>
                    <a:pt x="194" y="150"/>
                  </a:cubicBezTo>
                  <a:cubicBezTo>
                    <a:pt x="182" y="154"/>
                    <a:pt x="172" y="160"/>
                    <a:pt x="167" y="167"/>
                  </a:cubicBezTo>
                  <a:cubicBezTo>
                    <a:pt x="161" y="175"/>
                    <a:pt x="158" y="185"/>
                    <a:pt x="158" y="198"/>
                  </a:cubicBezTo>
                  <a:cubicBezTo>
                    <a:pt x="189" y="198"/>
                    <a:pt x="189" y="198"/>
                    <a:pt x="189" y="198"/>
                  </a:cubicBezTo>
                  <a:lnTo>
                    <a:pt x="189" y="262"/>
                  </a:lnTo>
                  <a:close/>
                  <a:moveTo>
                    <a:pt x="278" y="262"/>
                  </a:moveTo>
                  <a:cubicBezTo>
                    <a:pt x="214" y="262"/>
                    <a:pt x="214" y="262"/>
                    <a:pt x="214" y="262"/>
                  </a:cubicBezTo>
                  <a:cubicBezTo>
                    <a:pt x="214" y="216"/>
                    <a:pt x="214" y="216"/>
                    <a:pt x="214" y="216"/>
                  </a:cubicBezTo>
                  <a:cubicBezTo>
                    <a:pt x="214" y="197"/>
                    <a:pt x="215" y="182"/>
                    <a:pt x="219" y="172"/>
                  </a:cubicBezTo>
                  <a:cubicBezTo>
                    <a:pt x="222" y="161"/>
                    <a:pt x="228" y="152"/>
                    <a:pt x="237" y="143"/>
                  </a:cubicBezTo>
                  <a:cubicBezTo>
                    <a:pt x="246" y="135"/>
                    <a:pt x="257" y="128"/>
                    <a:pt x="270" y="123"/>
                  </a:cubicBezTo>
                  <a:cubicBezTo>
                    <a:pt x="283" y="150"/>
                    <a:pt x="283" y="150"/>
                    <a:pt x="283" y="150"/>
                  </a:cubicBezTo>
                  <a:cubicBezTo>
                    <a:pt x="270" y="154"/>
                    <a:pt x="261" y="160"/>
                    <a:pt x="255" y="167"/>
                  </a:cubicBezTo>
                  <a:cubicBezTo>
                    <a:pt x="250" y="175"/>
                    <a:pt x="247" y="185"/>
                    <a:pt x="247" y="198"/>
                  </a:cubicBezTo>
                  <a:cubicBezTo>
                    <a:pt x="278" y="198"/>
                    <a:pt x="278" y="198"/>
                    <a:pt x="278" y="198"/>
                  </a:cubicBezTo>
                  <a:lnTo>
                    <a:pt x="278" y="26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000000"/>
                </a:solidFill>
              </a:endParaRPr>
            </a:p>
          </p:txBody>
        </p:sp>
      </p:grpSp>
      <p:cxnSp>
        <p:nvCxnSpPr>
          <p:cNvPr id="12" name="Straight Connector 11"/>
          <p:cNvCxnSpPr/>
          <p:nvPr userDrawn="1"/>
        </p:nvCxnSpPr>
        <p:spPr>
          <a:xfrm>
            <a:off x="2796607" y="4437853"/>
            <a:ext cx="6602024"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grpSp>
        <p:nvGrpSpPr>
          <p:cNvPr id="13" name="Group 12"/>
          <p:cNvGrpSpPr/>
          <p:nvPr userDrawn="1"/>
        </p:nvGrpSpPr>
        <p:grpSpPr>
          <a:xfrm>
            <a:off x="3620885" y="4738254"/>
            <a:ext cx="4953467" cy="283924"/>
            <a:chOff x="587076" y="4891945"/>
            <a:chExt cx="6379553" cy="365760"/>
          </a:xfrm>
        </p:grpSpPr>
        <p:pic>
          <p:nvPicPr>
            <p:cNvPr id="14" name="Picture 2" descr="C:\Users\kathyp\Documents\00_Brand-Resources\Multimode Elements\Multimode Icons\PNG\Multimode-Icon_HANG.png"/>
            <p:cNvPicPr>
              <a:picLocks noChangeAspect="1" noChangeArrowheads="1"/>
            </p:cNvPicPr>
            <p:nvPr userDrawn="1"/>
          </p:nvPicPr>
          <p:blipFill>
            <a:blip r:embed="rId3" cstate="email">
              <a:extLst>
                <a:ext uri="{28A0092B-C50C-407E-A947-70E740481C1C}">
                  <a14:useLocalDpi xmlns:a14="http://schemas.microsoft.com/office/drawing/2010/main"/>
                </a:ext>
              </a:extLst>
            </a:blip>
            <a:srcRect/>
            <a:stretch>
              <a:fillRect/>
            </a:stretch>
          </p:blipFill>
          <p:spPr bwMode="auto">
            <a:xfrm>
              <a:off x="587076" y="4917112"/>
              <a:ext cx="311886" cy="311886"/>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3" descr="C:\Users\kathyp\Documents\00_Brand-Resources\Multimode Elements\Multimode Icons\PNG\Multimode-Icon_HOLD.png"/>
            <p:cNvPicPr>
              <a:picLocks noChangeAspect="1" noChangeArrowheads="1"/>
            </p:cNvPicPr>
            <p:nvPr userDrawn="1"/>
          </p:nvPicPr>
          <p:blipFill>
            <a:blip r:embed="rId4" cstate="email">
              <a:extLst>
                <a:ext uri="{28A0092B-C50C-407E-A947-70E740481C1C}">
                  <a14:useLocalDpi xmlns:a14="http://schemas.microsoft.com/office/drawing/2010/main"/>
                </a:ext>
              </a:extLst>
            </a:blip>
            <a:srcRect/>
            <a:stretch>
              <a:fillRect/>
            </a:stretch>
          </p:blipFill>
          <p:spPr bwMode="auto">
            <a:xfrm>
              <a:off x="1300860" y="4917112"/>
              <a:ext cx="311886" cy="31188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descr="C:\Users\kathyp\Documents\00_Brand-Resources\Multimode Elements\Multimode Icons\PNG\Multimode-Icon_LAPTOP.png"/>
            <p:cNvPicPr>
              <a:picLocks noChangeAspect="1" noChangeArrowheads="1"/>
            </p:cNvPicPr>
            <p:nvPr userDrawn="1"/>
          </p:nvPicPr>
          <p:blipFill>
            <a:blip r:embed="rId5" cstate="email">
              <a:extLst>
                <a:ext uri="{28A0092B-C50C-407E-A947-70E740481C1C}">
                  <a14:useLocalDpi xmlns:a14="http://schemas.microsoft.com/office/drawing/2010/main"/>
                </a:ext>
              </a:extLst>
            </a:blip>
            <a:srcRect/>
            <a:stretch>
              <a:fillRect/>
            </a:stretch>
          </p:blipFill>
          <p:spPr bwMode="auto">
            <a:xfrm>
              <a:off x="1658247" y="4917112"/>
              <a:ext cx="311886" cy="311886"/>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5" descr="C:\Users\kathyp\Documents\00_Brand-Resources\Multimode Elements\Multimode Icons\PNG\Multimode-Icon_STAND.png"/>
            <p:cNvPicPr>
              <a:picLocks noChangeAspect="1" noChangeArrowheads="1"/>
            </p:cNvPicPr>
            <p:nvPr userDrawn="1"/>
          </p:nvPicPr>
          <p:blipFill>
            <a:blip r:embed="rId6" cstate="email">
              <a:extLst>
                <a:ext uri="{28A0092B-C50C-407E-A947-70E740481C1C}">
                  <a14:useLocalDpi xmlns:a14="http://schemas.microsoft.com/office/drawing/2010/main"/>
                </a:ext>
              </a:extLst>
            </a:blip>
            <a:srcRect/>
            <a:stretch>
              <a:fillRect/>
            </a:stretch>
          </p:blipFill>
          <p:spPr bwMode="auto">
            <a:xfrm>
              <a:off x="2728428" y="4917112"/>
              <a:ext cx="311886" cy="311886"/>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6" descr="C:\Users\kathyp\Documents\00_Brand-Resources\Multimode Elements\Multimode Icons\PNG\Multimode-Icon_STAND-Tablet.png"/>
            <p:cNvPicPr>
              <a:picLocks noChangeAspect="1" noChangeArrowheads="1"/>
            </p:cNvPicPr>
            <p:nvPr userDrawn="1"/>
          </p:nvPicPr>
          <p:blipFill>
            <a:blip r:embed="rId7" cstate="email">
              <a:extLst>
                <a:ext uri="{28A0092B-C50C-407E-A947-70E740481C1C}">
                  <a14:useLocalDpi xmlns:a14="http://schemas.microsoft.com/office/drawing/2010/main"/>
                </a:ext>
              </a:extLst>
            </a:blip>
            <a:srcRect/>
            <a:stretch>
              <a:fillRect/>
            </a:stretch>
          </p:blipFill>
          <p:spPr bwMode="auto">
            <a:xfrm>
              <a:off x="3442212" y="4917112"/>
              <a:ext cx="311886" cy="311886"/>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7" descr="C:\Users\kathyp\Documents\00_Brand-Resources\Multimode Elements\Multimode Icons\PNG\Multimode-Icon_TABLE.png"/>
            <p:cNvPicPr>
              <a:picLocks noChangeAspect="1" noChangeArrowheads="1"/>
            </p:cNvPicPr>
            <p:nvPr userDrawn="1"/>
          </p:nvPicPr>
          <p:blipFill>
            <a:blip r:embed="rId8" cstate="email">
              <a:extLst>
                <a:ext uri="{28A0092B-C50C-407E-A947-70E740481C1C}">
                  <a14:useLocalDpi xmlns:a14="http://schemas.microsoft.com/office/drawing/2010/main"/>
                </a:ext>
              </a:extLst>
            </a:blip>
            <a:srcRect/>
            <a:stretch>
              <a:fillRect/>
            </a:stretch>
          </p:blipFill>
          <p:spPr bwMode="auto">
            <a:xfrm>
              <a:off x="3799599" y="4917112"/>
              <a:ext cx="311886" cy="311886"/>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8" descr="C:\Users\kathyp\Documents\00_Brand-Resources\Multimode Elements\Multimode Icons\PNG\Multimode-Icon_TABLET.png"/>
            <p:cNvPicPr>
              <a:picLocks noChangeAspect="1" noChangeArrowheads="1"/>
            </p:cNvPicPr>
            <p:nvPr userDrawn="1"/>
          </p:nvPicPr>
          <p:blipFill>
            <a:blip r:embed="rId9" cstate="email">
              <a:extLst>
                <a:ext uri="{28A0092B-C50C-407E-A947-70E740481C1C}">
                  <a14:useLocalDpi xmlns:a14="http://schemas.microsoft.com/office/drawing/2010/main"/>
                </a:ext>
              </a:extLst>
            </a:blip>
            <a:srcRect/>
            <a:stretch>
              <a:fillRect/>
            </a:stretch>
          </p:blipFill>
          <p:spPr bwMode="auto">
            <a:xfrm>
              <a:off x="4156986" y="4917112"/>
              <a:ext cx="311886" cy="311886"/>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9" descr="C:\Users\kathyp\Documents\00_Brand-Resources\Multimode Elements\Multimode Icons\PNG\Multimode-Icon_TENT.png"/>
            <p:cNvPicPr>
              <a:picLocks noChangeAspect="1" noChangeArrowheads="1"/>
            </p:cNvPicPr>
            <p:nvPr userDrawn="1"/>
          </p:nvPicPr>
          <p:blipFill>
            <a:blip r:embed="rId10" cstate="email">
              <a:extLst>
                <a:ext uri="{28A0092B-C50C-407E-A947-70E740481C1C}">
                  <a14:useLocalDpi xmlns:a14="http://schemas.microsoft.com/office/drawing/2010/main"/>
                </a:ext>
              </a:extLst>
            </a:blip>
            <a:srcRect/>
            <a:stretch>
              <a:fillRect/>
            </a:stretch>
          </p:blipFill>
          <p:spPr bwMode="auto">
            <a:xfrm>
              <a:off x="5583564" y="4917112"/>
              <a:ext cx="311886" cy="311886"/>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10" descr="C:\Users\kathyp\Documents\00_Brand-Resources\Multimode Elements\Multimode Icons\PNG\Multimode-Icon_TILT.png"/>
            <p:cNvPicPr>
              <a:picLocks noChangeAspect="1" noChangeArrowheads="1"/>
            </p:cNvPicPr>
            <p:nvPr userDrawn="1"/>
          </p:nvPicPr>
          <p:blipFill>
            <a:blip r:embed="rId11" cstate="email">
              <a:extLst>
                <a:ext uri="{28A0092B-C50C-407E-A947-70E740481C1C}">
                  <a14:useLocalDpi xmlns:a14="http://schemas.microsoft.com/office/drawing/2010/main"/>
                </a:ext>
              </a:extLst>
            </a:blip>
            <a:srcRect/>
            <a:stretch>
              <a:fillRect/>
            </a:stretch>
          </p:blipFill>
          <p:spPr bwMode="auto">
            <a:xfrm>
              <a:off x="6297348" y="4917112"/>
              <a:ext cx="311886" cy="311886"/>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11" descr="C:\Users\kathyp\Documents\00_Brand-Resources\Multimode Elements\Multimode Icons\PNG\Multimode-Icon_TV.png"/>
            <p:cNvPicPr>
              <a:picLocks noChangeAspect="1" noChangeArrowheads="1"/>
            </p:cNvPicPr>
            <p:nvPr userDrawn="1"/>
          </p:nvPicPr>
          <p:blipFill>
            <a:blip r:embed="rId12" cstate="email">
              <a:extLst>
                <a:ext uri="{28A0092B-C50C-407E-A947-70E740481C1C}">
                  <a14:useLocalDpi xmlns:a14="http://schemas.microsoft.com/office/drawing/2010/main"/>
                </a:ext>
              </a:extLst>
            </a:blip>
            <a:srcRect/>
            <a:stretch>
              <a:fillRect/>
            </a:stretch>
          </p:blipFill>
          <p:spPr bwMode="auto">
            <a:xfrm>
              <a:off x="6654743" y="4917112"/>
              <a:ext cx="311886" cy="311886"/>
            </a:xfrm>
            <a:prstGeom prst="rect">
              <a:avLst/>
            </a:prstGeom>
            <a:noFill/>
            <a:extLst>
              <a:ext uri="{909E8E84-426E-40DD-AFC4-6F175D3DCCD1}">
                <a14:hiddenFill xmlns:a14="http://schemas.microsoft.com/office/drawing/2010/main">
                  <a:solidFill>
                    <a:srgbClr val="FFFFFF"/>
                  </a:solidFill>
                </a14:hiddenFill>
              </a:ext>
            </a:extLst>
          </p:spPr>
        </p:pic>
        <p:grpSp>
          <p:nvGrpSpPr>
            <p:cNvPr id="24" name="Group 175"/>
            <p:cNvGrpSpPr/>
            <p:nvPr userDrawn="1"/>
          </p:nvGrpSpPr>
          <p:grpSpPr>
            <a:xfrm>
              <a:off x="2015634" y="4917112"/>
              <a:ext cx="310896" cy="310896"/>
              <a:chOff x="2024598" y="5468108"/>
              <a:chExt cx="310896" cy="310896"/>
            </a:xfrm>
          </p:grpSpPr>
          <p:sp>
            <p:nvSpPr>
              <p:cNvPr id="46" name="Oval 45"/>
              <p:cNvSpPr/>
              <p:nvPr userDrawn="1"/>
            </p:nvSpPr>
            <p:spPr>
              <a:xfrm>
                <a:off x="2024598" y="5468108"/>
                <a:ext cx="310896" cy="31089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1218987"/>
                <a:endParaRPr lang="en-US" sz="2400" dirty="0">
                  <a:solidFill>
                    <a:prstClr val="white"/>
                  </a:solidFill>
                </a:endParaRPr>
              </a:p>
            </p:txBody>
          </p:sp>
          <p:pic>
            <p:nvPicPr>
              <p:cNvPr id="47" name="Picture 46"/>
              <p:cNvPicPr>
                <a:picLocks noChangeAspect="1"/>
              </p:cNvPicPr>
              <p:nvPr userDrawn="1"/>
            </p:nvPicPr>
            <p:blipFill>
              <a:blip r:embed="rId13" cstate="email">
                <a:extLst>
                  <a:ext uri="{28A0092B-C50C-407E-A947-70E740481C1C}">
                    <a14:useLocalDpi xmlns:a14="http://schemas.microsoft.com/office/drawing/2010/main"/>
                  </a:ext>
                </a:extLst>
              </a:blip>
              <a:stretch>
                <a:fillRect/>
              </a:stretch>
            </p:blipFill>
            <p:spPr>
              <a:xfrm>
                <a:off x="2118814" y="5509256"/>
                <a:ext cx="122464" cy="228600"/>
              </a:xfrm>
              <a:prstGeom prst="rect">
                <a:avLst/>
              </a:prstGeom>
            </p:spPr>
          </p:pic>
        </p:grpSp>
        <p:grpSp>
          <p:nvGrpSpPr>
            <p:cNvPr id="25" name="Group 178"/>
            <p:cNvGrpSpPr/>
            <p:nvPr userDrawn="1"/>
          </p:nvGrpSpPr>
          <p:grpSpPr>
            <a:xfrm>
              <a:off x="3085815" y="4917112"/>
              <a:ext cx="310896" cy="310896"/>
              <a:chOff x="3094779" y="5468108"/>
              <a:chExt cx="310896" cy="310896"/>
            </a:xfrm>
          </p:grpSpPr>
          <p:sp>
            <p:nvSpPr>
              <p:cNvPr id="44" name="Oval 43"/>
              <p:cNvSpPr/>
              <p:nvPr userDrawn="1"/>
            </p:nvSpPr>
            <p:spPr>
              <a:xfrm>
                <a:off x="3094779" y="5468108"/>
                <a:ext cx="310896" cy="3108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1218987"/>
                <a:endParaRPr lang="en-US" sz="2400" dirty="0">
                  <a:solidFill>
                    <a:prstClr val="white"/>
                  </a:solidFill>
                </a:endParaRPr>
              </a:p>
            </p:txBody>
          </p:sp>
          <p:pic>
            <p:nvPicPr>
              <p:cNvPr id="45" name="Picture 9" descr="C:\Users\yhwang\Desktop\WW Design\Multimode Icons\twitter-01.png"/>
              <p:cNvPicPr>
                <a:picLocks noChangeAspect="1" noChangeArrowheads="1"/>
              </p:cNvPicPr>
              <p:nvPr userDrawn="1"/>
            </p:nvPicPr>
            <p:blipFill>
              <a:blip r:embed="rId14" cstate="email">
                <a:extLst>
                  <a:ext uri="{28A0092B-C50C-407E-A947-70E740481C1C}">
                    <a14:useLocalDpi xmlns:a14="http://schemas.microsoft.com/office/drawing/2010/main"/>
                  </a:ext>
                </a:extLst>
              </a:blip>
              <a:srcRect/>
              <a:stretch>
                <a:fillRect/>
              </a:stretch>
            </p:blipFill>
            <p:spPr bwMode="auto">
              <a:xfrm>
                <a:off x="3094779" y="5468108"/>
                <a:ext cx="310896" cy="310896"/>
              </a:xfrm>
              <a:prstGeom prst="rect">
                <a:avLst/>
              </a:prstGeom>
              <a:noFill/>
            </p:spPr>
          </p:pic>
        </p:grpSp>
        <p:grpSp>
          <p:nvGrpSpPr>
            <p:cNvPr id="26" name="Group 181"/>
            <p:cNvGrpSpPr/>
            <p:nvPr userDrawn="1"/>
          </p:nvGrpSpPr>
          <p:grpSpPr>
            <a:xfrm>
              <a:off x="944463" y="4917112"/>
              <a:ext cx="310896" cy="310896"/>
              <a:chOff x="953427" y="5468108"/>
              <a:chExt cx="310896" cy="310896"/>
            </a:xfrm>
          </p:grpSpPr>
          <p:sp>
            <p:nvSpPr>
              <p:cNvPr id="42" name="Oval 41"/>
              <p:cNvSpPr/>
              <p:nvPr userDrawn="1"/>
            </p:nvSpPr>
            <p:spPr>
              <a:xfrm>
                <a:off x="953427" y="5468108"/>
                <a:ext cx="310896" cy="31089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1218987"/>
                <a:endParaRPr lang="en-US" sz="2400" dirty="0">
                  <a:solidFill>
                    <a:prstClr val="white"/>
                  </a:solidFill>
                </a:endParaRPr>
              </a:p>
            </p:txBody>
          </p:sp>
          <p:pic>
            <p:nvPicPr>
              <p:cNvPr id="43" name="Picture 5" descr="C:\Users\yhwang\Desktop\WW Design\Multimode Icons\globe-01.png"/>
              <p:cNvPicPr>
                <a:picLocks noChangeAspect="1" noChangeArrowheads="1"/>
              </p:cNvPicPr>
              <p:nvPr userDrawn="1"/>
            </p:nvPicPr>
            <p:blipFill>
              <a:blip r:embed="rId15" cstate="email">
                <a:extLst>
                  <a:ext uri="{28A0092B-C50C-407E-A947-70E740481C1C}">
                    <a14:useLocalDpi xmlns:a14="http://schemas.microsoft.com/office/drawing/2010/main"/>
                  </a:ext>
                </a:extLst>
              </a:blip>
              <a:srcRect/>
              <a:stretch>
                <a:fillRect/>
              </a:stretch>
            </p:blipFill>
            <p:spPr bwMode="auto">
              <a:xfrm>
                <a:off x="980859" y="5495540"/>
                <a:ext cx="256032" cy="256032"/>
              </a:xfrm>
              <a:prstGeom prst="rect">
                <a:avLst/>
              </a:prstGeom>
              <a:noFill/>
            </p:spPr>
          </p:pic>
        </p:grpSp>
        <p:grpSp>
          <p:nvGrpSpPr>
            <p:cNvPr id="27" name="Group 255"/>
            <p:cNvGrpSpPr/>
            <p:nvPr userDrawn="1"/>
          </p:nvGrpSpPr>
          <p:grpSpPr>
            <a:xfrm>
              <a:off x="2346864" y="4891945"/>
              <a:ext cx="365760" cy="365760"/>
              <a:chOff x="2355828" y="5442941"/>
              <a:chExt cx="365760" cy="365760"/>
            </a:xfrm>
          </p:grpSpPr>
          <p:sp>
            <p:nvSpPr>
              <p:cNvPr id="40" name="Oval 39"/>
              <p:cNvSpPr/>
              <p:nvPr userDrawn="1"/>
            </p:nvSpPr>
            <p:spPr>
              <a:xfrm>
                <a:off x="2380995" y="5468108"/>
                <a:ext cx="310896" cy="31089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1218987"/>
                <a:endParaRPr lang="en-US" sz="2400" dirty="0">
                  <a:solidFill>
                    <a:prstClr val="white"/>
                  </a:solidFill>
                </a:endParaRPr>
              </a:p>
            </p:txBody>
          </p:sp>
          <p:pic>
            <p:nvPicPr>
              <p:cNvPr id="41" name="Picture 2" descr="C:\Users\yhwang\Desktop\WW Design\Multimode Icons\chain-01.png"/>
              <p:cNvPicPr>
                <a:picLocks noChangeAspect="1" noChangeArrowheads="1"/>
              </p:cNvPicPr>
              <p:nvPr userDrawn="1"/>
            </p:nvPicPr>
            <p:blipFill>
              <a:blip r:embed="rId16" cstate="email">
                <a:extLst>
                  <a:ext uri="{28A0092B-C50C-407E-A947-70E740481C1C}">
                    <a14:useLocalDpi xmlns:a14="http://schemas.microsoft.com/office/drawing/2010/main"/>
                  </a:ext>
                </a:extLst>
              </a:blip>
              <a:srcRect/>
              <a:stretch>
                <a:fillRect/>
              </a:stretch>
            </p:blipFill>
            <p:spPr bwMode="auto">
              <a:xfrm>
                <a:off x="2355828" y="5442941"/>
                <a:ext cx="365760" cy="365760"/>
              </a:xfrm>
              <a:prstGeom prst="rect">
                <a:avLst/>
              </a:prstGeom>
              <a:noFill/>
            </p:spPr>
          </p:pic>
        </p:grpSp>
        <p:grpSp>
          <p:nvGrpSpPr>
            <p:cNvPr id="28" name="Group 258"/>
            <p:cNvGrpSpPr/>
            <p:nvPr userDrawn="1"/>
          </p:nvGrpSpPr>
          <p:grpSpPr>
            <a:xfrm>
              <a:off x="5227167" y="4917112"/>
              <a:ext cx="310896" cy="310896"/>
              <a:chOff x="5236131" y="5468108"/>
              <a:chExt cx="310896" cy="310896"/>
            </a:xfrm>
          </p:grpSpPr>
          <p:sp>
            <p:nvSpPr>
              <p:cNvPr id="38" name="Oval 37"/>
              <p:cNvSpPr/>
              <p:nvPr userDrawn="1"/>
            </p:nvSpPr>
            <p:spPr>
              <a:xfrm>
                <a:off x="5236131" y="5468108"/>
                <a:ext cx="310896" cy="31089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1218987"/>
                <a:endParaRPr lang="en-US" sz="2400" dirty="0">
                  <a:solidFill>
                    <a:prstClr val="white"/>
                  </a:solidFill>
                </a:endParaRPr>
              </a:p>
            </p:txBody>
          </p:sp>
          <p:pic>
            <p:nvPicPr>
              <p:cNvPr id="39" name="Picture 38" descr="C:\Users\yhwang\Desktop\WW Design\Multimode Icons\facebook-01.png"/>
              <p:cNvPicPr>
                <a:picLocks noChangeAspect="1" noChangeArrowheads="1"/>
              </p:cNvPicPr>
              <p:nvPr userDrawn="1"/>
            </p:nvPicPr>
            <p:blipFill>
              <a:blip r:embed="rId17" cstate="email">
                <a:extLst>
                  <a:ext uri="{28A0092B-C50C-407E-A947-70E740481C1C}">
                    <a14:useLocalDpi xmlns:a14="http://schemas.microsoft.com/office/drawing/2010/main"/>
                  </a:ext>
                </a:extLst>
              </a:blip>
              <a:srcRect/>
              <a:stretch>
                <a:fillRect/>
              </a:stretch>
            </p:blipFill>
            <p:spPr bwMode="auto">
              <a:xfrm>
                <a:off x="5236131" y="5468108"/>
                <a:ext cx="310896" cy="310896"/>
              </a:xfrm>
              <a:prstGeom prst="rect">
                <a:avLst/>
              </a:prstGeom>
              <a:noFill/>
            </p:spPr>
          </p:pic>
        </p:grpSp>
        <p:grpSp>
          <p:nvGrpSpPr>
            <p:cNvPr id="29" name="Group 261"/>
            <p:cNvGrpSpPr/>
            <p:nvPr userDrawn="1"/>
          </p:nvGrpSpPr>
          <p:grpSpPr>
            <a:xfrm>
              <a:off x="4514373" y="4917112"/>
              <a:ext cx="310896" cy="310896"/>
              <a:chOff x="4523337" y="5468108"/>
              <a:chExt cx="310896" cy="310896"/>
            </a:xfrm>
          </p:grpSpPr>
          <p:sp>
            <p:nvSpPr>
              <p:cNvPr id="36" name="Oval 35"/>
              <p:cNvSpPr/>
              <p:nvPr userDrawn="1"/>
            </p:nvSpPr>
            <p:spPr>
              <a:xfrm>
                <a:off x="4523337" y="5468108"/>
                <a:ext cx="310896" cy="310896"/>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1218987"/>
                <a:endParaRPr lang="en-US" sz="2400" dirty="0">
                  <a:solidFill>
                    <a:prstClr val="white"/>
                  </a:solidFill>
                </a:endParaRPr>
              </a:p>
            </p:txBody>
          </p:sp>
          <p:pic>
            <p:nvPicPr>
              <p:cNvPr id="37" name="Picture 7" descr="C:\Users\yhwang\Desktop\WW Design\Multimode Icons\server-01.png"/>
              <p:cNvPicPr>
                <a:picLocks noChangeAspect="1" noChangeArrowheads="1"/>
              </p:cNvPicPr>
              <p:nvPr userDrawn="1"/>
            </p:nvPicPr>
            <p:blipFill>
              <a:blip r:embed="rId18" cstate="email">
                <a:extLst>
                  <a:ext uri="{28A0092B-C50C-407E-A947-70E740481C1C}">
                    <a14:useLocalDpi xmlns:a14="http://schemas.microsoft.com/office/drawing/2010/main"/>
                  </a:ext>
                </a:extLst>
              </a:blip>
              <a:srcRect/>
              <a:stretch>
                <a:fillRect/>
              </a:stretch>
            </p:blipFill>
            <p:spPr bwMode="auto">
              <a:xfrm>
                <a:off x="4523337" y="5468108"/>
                <a:ext cx="310896" cy="310896"/>
              </a:xfrm>
              <a:prstGeom prst="rect">
                <a:avLst/>
              </a:prstGeom>
              <a:noFill/>
            </p:spPr>
          </p:pic>
        </p:grpSp>
        <p:grpSp>
          <p:nvGrpSpPr>
            <p:cNvPr id="30" name="Group 264"/>
            <p:cNvGrpSpPr/>
            <p:nvPr userDrawn="1"/>
          </p:nvGrpSpPr>
          <p:grpSpPr>
            <a:xfrm>
              <a:off x="4870770" y="4917112"/>
              <a:ext cx="310896" cy="310896"/>
              <a:chOff x="4879734" y="5468108"/>
              <a:chExt cx="310896" cy="310896"/>
            </a:xfrm>
          </p:grpSpPr>
          <p:sp>
            <p:nvSpPr>
              <p:cNvPr id="34" name="Oval 33"/>
              <p:cNvSpPr/>
              <p:nvPr userDrawn="1"/>
            </p:nvSpPr>
            <p:spPr>
              <a:xfrm>
                <a:off x="4879734" y="5468108"/>
                <a:ext cx="310896" cy="31089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1218987"/>
                <a:endParaRPr lang="en-US" sz="2400" dirty="0">
                  <a:solidFill>
                    <a:prstClr val="white"/>
                  </a:solidFill>
                </a:endParaRPr>
              </a:p>
            </p:txBody>
          </p:sp>
          <p:pic>
            <p:nvPicPr>
              <p:cNvPr id="35" name="Picture 6" descr="C:\Users\yhwang\Desktop\WW Design\Multimode Icons\network-01.png"/>
              <p:cNvPicPr>
                <a:picLocks noChangeAspect="1" noChangeArrowheads="1"/>
              </p:cNvPicPr>
              <p:nvPr userDrawn="1"/>
            </p:nvPicPr>
            <p:blipFill>
              <a:blip r:embed="rId19" cstate="email">
                <a:extLst>
                  <a:ext uri="{28A0092B-C50C-407E-A947-70E740481C1C}">
                    <a14:useLocalDpi xmlns:a14="http://schemas.microsoft.com/office/drawing/2010/main"/>
                  </a:ext>
                </a:extLst>
              </a:blip>
              <a:srcRect/>
              <a:stretch>
                <a:fillRect/>
              </a:stretch>
            </p:blipFill>
            <p:spPr bwMode="auto">
              <a:xfrm>
                <a:off x="4879734" y="5468108"/>
                <a:ext cx="310896" cy="310896"/>
              </a:xfrm>
              <a:prstGeom prst="rect">
                <a:avLst/>
              </a:prstGeom>
              <a:noFill/>
            </p:spPr>
          </p:pic>
        </p:grpSp>
        <p:grpSp>
          <p:nvGrpSpPr>
            <p:cNvPr id="31" name="Group 267"/>
            <p:cNvGrpSpPr/>
            <p:nvPr userDrawn="1"/>
          </p:nvGrpSpPr>
          <p:grpSpPr>
            <a:xfrm>
              <a:off x="5940951" y="4917112"/>
              <a:ext cx="310896" cy="310896"/>
              <a:chOff x="5949915" y="5468108"/>
              <a:chExt cx="310896" cy="310896"/>
            </a:xfrm>
          </p:grpSpPr>
          <p:sp>
            <p:nvSpPr>
              <p:cNvPr id="32" name="Oval 31"/>
              <p:cNvSpPr/>
              <p:nvPr userDrawn="1"/>
            </p:nvSpPr>
            <p:spPr>
              <a:xfrm>
                <a:off x="5949915" y="5468108"/>
                <a:ext cx="310896" cy="31089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1218987"/>
                <a:endParaRPr lang="en-US" sz="2400" dirty="0">
                  <a:solidFill>
                    <a:prstClr val="white"/>
                  </a:solidFill>
                </a:endParaRPr>
              </a:p>
            </p:txBody>
          </p:sp>
          <p:pic>
            <p:nvPicPr>
              <p:cNvPr id="33" name="Picture 8" descr="C:\Users\yhwang\Desktop\WW Design\Multimode Icons\think_light-01.png"/>
              <p:cNvPicPr>
                <a:picLocks noChangeAspect="1" noChangeArrowheads="1"/>
              </p:cNvPicPr>
              <p:nvPr userDrawn="1"/>
            </p:nvPicPr>
            <p:blipFill>
              <a:blip r:embed="rId20" cstate="email">
                <a:extLst>
                  <a:ext uri="{28A0092B-C50C-407E-A947-70E740481C1C}">
                    <a14:useLocalDpi xmlns:a14="http://schemas.microsoft.com/office/drawing/2010/main"/>
                  </a:ext>
                </a:extLst>
              </a:blip>
              <a:srcRect/>
              <a:stretch>
                <a:fillRect/>
              </a:stretch>
            </p:blipFill>
            <p:spPr bwMode="auto">
              <a:xfrm>
                <a:off x="5949915" y="5468108"/>
                <a:ext cx="310896" cy="310896"/>
              </a:xfrm>
              <a:prstGeom prst="rect">
                <a:avLst/>
              </a:prstGeom>
              <a:noFill/>
            </p:spPr>
          </p:pic>
        </p:grpSp>
      </p:grpSp>
      <p:pic>
        <p:nvPicPr>
          <p:cNvPr id="48" name="Picture 47"/>
          <p:cNvPicPr>
            <a:picLocks noChangeAspect="1"/>
          </p:cNvPicPr>
          <p:nvPr userDrawn="1"/>
        </p:nvPicPr>
        <p:blipFill>
          <a:blip r:embed="rId21" cstate="email">
            <a:extLst>
              <a:ext uri="{28A0092B-C50C-407E-A947-70E740481C1C}">
                <a14:useLocalDpi xmlns:a14="http://schemas.microsoft.com/office/drawing/2010/main"/>
              </a:ext>
            </a:extLst>
          </a:blip>
          <a:stretch>
            <a:fillRect/>
          </a:stretch>
        </p:blipFill>
        <p:spPr>
          <a:xfrm>
            <a:off x="2610897" y="2009776"/>
            <a:ext cx="6973443" cy="2231536"/>
          </a:xfrm>
          <a:prstGeom prst="rect">
            <a:avLst/>
          </a:prstGeom>
        </p:spPr>
      </p:pic>
      <p:pic>
        <p:nvPicPr>
          <p:cNvPr id="51" name="Picture 50"/>
          <p:cNvPicPr>
            <a:picLocks noChangeAspect="1"/>
          </p:cNvPicPr>
          <p:nvPr userDrawn="1"/>
        </p:nvPicPr>
        <p:blipFill>
          <a:blip r:embed="rId22" cstate="email">
            <a:extLst>
              <a:ext uri="{28A0092B-C50C-407E-A947-70E740481C1C}">
                <a14:useLocalDpi xmlns:a14="http://schemas.microsoft.com/office/drawing/2010/main"/>
              </a:ext>
            </a:extLst>
          </a:blip>
          <a:stretch>
            <a:fillRect/>
          </a:stretch>
        </p:blipFill>
        <p:spPr>
          <a:xfrm rot="16200000">
            <a:off x="10586744" y="3056012"/>
            <a:ext cx="2412866" cy="803995"/>
          </a:xfrm>
          <a:prstGeom prst="rect">
            <a:avLst/>
          </a:prstGeom>
        </p:spPr>
      </p:pic>
    </p:spTree>
    <p:extLst>
      <p:ext uri="{BB962C8B-B14F-4D97-AF65-F5344CB8AC3E}">
        <p14:creationId xmlns:p14="http://schemas.microsoft.com/office/powerpoint/2010/main" val="1561725617"/>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userDrawn="1">
  <p:cSld name="Title with Subtitle Content - No Background">
    <p:bg>
      <p:bgPr>
        <a:solidFill>
          <a:schemeClr val="bg1"/>
        </a:solidFill>
        <a:effectLst/>
      </p:bgPr>
    </p:bg>
    <p:spTree>
      <p:nvGrpSpPr>
        <p:cNvPr id="1" name=""/>
        <p:cNvGrpSpPr/>
        <p:nvPr/>
      </p:nvGrpSpPr>
      <p:grpSpPr>
        <a:xfrm>
          <a:off x="0" y="0"/>
          <a:ext cx="0" cy="0"/>
          <a:chOff x="0" y="0"/>
          <a:chExt cx="0" cy="0"/>
        </a:xfrm>
      </p:grpSpPr>
      <p:sp>
        <p:nvSpPr>
          <p:cNvPr id="22" name="Content Placeholder 2"/>
          <p:cNvSpPr>
            <a:spLocks noGrp="1"/>
          </p:cNvSpPr>
          <p:nvPr>
            <p:ph sz="half" idx="1"/>
          </p:nvPr>
        </p:nvSpPr>
        <p:spPr bwMode="gray">
          <a:xfrm>
            <a:off x="548783" y="1591056"/>
            <a:ext cx="11076268" cy="4798202"/>
          </a:xfrm>
          <a:prstGeom prst="rect">
            <a:avLst/>
          </a:prstGeom>
        </p:spPr>
        <p:txBody>
          <a:bodyPr lIns="0" tIns="0" rIns="0" bIns="0"/>
          <a:lstStyle>
            <a:lvl1pPr marL="171450" indent="-171450">
              <a:lnSpc>
                <a:spcPct val="90000"/>
              </a:lnSpc>
              <a:spcBef>
                <a:spcPts val="500"/>
              </a:spcBef>
              <a:buClrTx/>
              <a:buFont typeface="Arial" panose="020B0604020202020204" pitchFamily="34" charset="0"/>
              <a:buChar char="•"/>
              <a:defRPr sz="2400">
                <a:solidFill>
                  <a:schemeClr val="tx1"/>
                </a:solidFill>
                <a:latin typeface="Arial" pitchFamily="34" charset="0"/>
                <a:cs typeface="Arial" pitchFamily="34" charset="0"/>
              </a:defRPr>
            </a:lvl1pPr>
            <a:lvl2pPr marL="609493" indent="-228560">
              <a:lnSpc>
                <a:spcPct val="90000"/>
              </a:lnSpc>
              <a:spcBef>
                <a:spcPts val="500"/>
              </a:spcBef>
              <a:buClrTx/>
              <a:buFont typeface="Arial" pitchFamily="34" charset="0"/>
              <a:buChar char="–"/>
              <a:defRPr sz="2000">
                <a:solidFill>
                  <a:schemeClr val="tx1"/>
                </a:solidFill>
                <a:latin typeface="Arial" pitchFamily="34" charset="0"/>
                <a:cs typeface="Arial" pitchFamily="34" charset="0"/>
              </a:defRPr>
            </a:lvl2pPr>
            <a:lvl3pPr marL="835938" indent="-150258">
              <a:lnSpc>
                <a:spcPct val="90000"/>
              </a:lnSpc>
              <a:spcBef>
                <a:spcPts val="500"/>
              </a:spcBef>
              <a:buClrTx/>
              <a:buFont typeface="Arial" panose="020B0604020202020204" pitchFamily="34" charset="0"/>
              <a:buChar char="-"/>
              <a:defRPr sz="2000">
                <a:solidFill>
                  <a:schemeClr val="tx1"/>
                </a:solidFill>
                <a:latin typeface="Arial" pitchFamily="34" charset="0"/>
                <a:cs typeface="Arial" pitchFamily="34" charset="0"/>
              </a:defRPr>
            </a:lvl3pPr>
            <a:lvl4pPr marL="1147033" indent="-156606">
              <a:lnSpc>
                <a:spcPct val="90000"/>
              </a:lnSpc>
              <a:spcBef>
                <a:spcPts val="500"/>
              </a:spcBef>
              <a:buClrTx/>
              <a:buFont typeface="Arial" panose="020B0604020202020204" pitchFamily="34" charset="0"/>
              <a:buChar char="-"/>
              <a:defRPr sz="2000">
                <a:solidFill>
                  <a:schemeClr val="tx1"/>
                </a:solidFill>
                <a:latin typeface="Arial" pitchFamily="34" charset="0"/>
                <a:cs typeface="Arial" pitchFamily="34" charset="0"/>
              </a:defRPr>
            </a:lvl4pPr>
            <a:lvl5pPr marL="1445431" indent="-150258">
              <a:lnSpc>
                <a:spcPct val="90000"/>
              </a:lnSpc>
              <a:spcBef>
                <a:spcPts val="500"/>
              </a:spcBef>
              <a:buClrTx/>
              <a:buFont typeface="Arial" panose="020B0604020202020204" pitchFamily="34" charset="0"/>
              <a:buChar char="-"/>
              <a:defRPr sz="2000">
                <a:solidFill>
                  <a:schemeClr val="tx1"/>
                </a:solidFill>
                <a:latin typeface="Arial" pitchFamily="34" charset="0"/>
                <a:cs typeface="Arial" pitchFamily="34" charset="0"/>
              </a:defRPr>
            </a:lvl5pPr>
            <a:lvl6pPr>
              <a:defRPr sz="2400"/>
            </a:lvl6pPr>
            <a:lvl7pPr>
              <a:defRPr sz="2400"/>
            </a:lvl7pPr>
            <a:lvl8pPr>
              <a:defRPr sz="2400"/>
            </a:lvl8pPr>
            <a:lvl9pPr>
              <a:defRPr sz="2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3" name="Text Placeholder 2"/>
          <p:cNvSpPr>
            <a:spLocks noGrp="1"/>
          </p:cNvSpPr>
          <p:nvPr>
            <p:ph type="body" idx="10"/>
          </p:nvPr>
        </p:nvSpPr>
        <p:spPr bwMode="gray">
          <a:xfrm>
            <a:off x="557930" y="914400"/>
            <a:ext cx="11076268" cy="292608"/>
          </a:xfrm>
          <a:prstGeom prst="rect">
            <a:avLst/>
          </a:prstGeom>
        </p:spPr>
        <p:txBody>
          <a:bodyPr lIns="0" tIns="0" rIns="0" bIns="0" anchor="ctr" anchorCtr="0">
            <a:normAutofit/>
          </a:bodyPr>
          <a:lstStyle>
            <a:lvl1pPr marL="0" indent="0">
              <a:buNone/>
              <a:defRPr sz="2400" b="0">
                <a:solidFill>
                  <a:schemeClr val="tx1"/>
                </a:solidFill>
                <a:latin typeface="Arial" pitchFamily="34" charset="0"/>
                <a:cs typeface="Arial" pitchFamily="34" charset="0"/>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15" name="Footer Placeholder 14"/>
          <p:cNvSpPr>
            <a:spLocks noGrp="1"/>
          </p:cNvSpPr>
          <p:nvPr>
            <p:ph type="ftr" sz="quarter" idx="11"/>
          </p:nvPr>
        </p:nvSpPr>
        <p:spPr/>
        <p:txBody>
          <a:bodyPr/>
          <a:lstStyle/>
          <a:p>
            <a:r>
              <a:rPr lang="en-US" sz="1000">
                <a:solidFill>
                  <a:srgbClr val="939598"/>
                </a:solidFill>
                <a:cs typeface="Arial" pitchFamily="34" charset="0"/>
              </a:rPr>
              <a:t>2015 Lenovo Internal. All rights reserved.</a:t>
            </a:r>
            <a:endParaRPr lang="en-US" sz="1000" dirty="0">
              <a:solidFill>
                <a:srgbClr val="939598"/>
              </a:solidFill>
              <a:cs typeface="Arial" pitchFamily="34" charset="0"/>
            </a:endParaRPr>
          </a:p>
        </p:txBody>
      </p:sp>
      <p:sp>
        <p:nvSpPr>
          <p:cNvPr id="11" name="Title 28"/>
          <p:cNvSpPr>
            <a:spLocks noGrp="1"/>
          </p:cNvSpPr>
          <p:nvPr>
            <p:ph type="title" hasCustomPrompt="1"/>
          </p:nvPr>
        </p:nvSpPr>
        <p:spPr bwMode="gray">
          <a:xfrm>
            <a:off x="548783" y="274320"/>
            <a:ext cx="11076268" cy="521208"/>
          </a:xfrm>
          <a:prstGeom prst="rect">
            <a:avLst/>
          </a:prstGeom>
        </p:spPr>
        <p:txBody>
          <a:bodyPr wrap="square" lIns="0" tIns="0" rIns="0" bIns="0" anchor="ctr" anchorCtr="0"/>
          <a:lstStyle>
            <a:lvl1pPr marL="0" algn="l" defTabSz="1218987" rtl="0" eaLnBrk="1" latinLnBrk="0" hangingPunct="1">
              <a:lnSpc>
                <a:spcPct val="100000"/>
              </a:lnSpc>
              <a:spcBef>
                <a:spcPct val="0"/>
              </a:spcBef>
              <a:buNone/>
              <a:tabLst>
                <a:tab pos="1218987" algn="l"/>
              </a:tabLst>
              <a:defRPr lang="en-US" sz="3600" kern="1200" cap="none" spc="0" baseline="0" dirty="0">
                <a:solidFill>
                  <a:schemeClr val="tx1"/>
                </a:solidFill>
                <a:latin typeface="Arial" pitchFamily="34" charset="0"/>
                <a:ea typeface="+mn-ea"/>
                <a:cs typeface="Arial" pitchFamily="34" charset="0"/>
              </a:defRPr>
            </a:lvl1pPr>
          </a:lstStyle>
          <a:p>
            <a:r>
              <a:rPr lang="en-US" dirty="0"/>
              <a:t>Click To Edit Master Title</a:t>
            </a:r>
          </a:p>
        </p:txBody>
      </p:sp>
      <p:sp>
        <p:nvSpPr>
          <p:cNvPr id="12" name="Freeform 5"/>
          <p:cNvSpPr>
            <a:spLocks noChangeAspect="1" noEditPoints="1"/>
          </p:cNvSpPr>
          <p:nvPr userDrawn="1"/>
        </p:nvSpPr>
        <p:spPr bwMode="black">
          <a:xfrm>
            <a:off x="205420" y="423411"/>
            <a:ext cx="200639" cy="200587"/>
          </a:xfrm>
          <a:custGeom>
            <a:avLst/>
            <a:gdLst>
              <a:gd name="T0" fmla="*/ 684 w 1368"/>
              <a:gd name="T1" fmla="*/ 0 h 1368"/>
              <a:gd name="T2" fmla="*/ 0 w 1368"/>
              <a:gd name="T3" fmla="*/ 684 h 1368"/>
              <a:gd name="T4" fmla="*/ 684 w 1368"/>
              <a:gd name="T5" fmla="*/ 1368 h 1368"/>
              <a:gd name="T6" fmla="*/ 1368 w 1368"/>
              <a:gd name="T7" fmla="*/ 684 h 1368"/>
              <a:gd name="T8" fmla="*/ 684 w 1368"/>
              <a:gd name="T9" fmla="*/ 0 h 1368"/>
              <a:gd name="T10" fmla="*/ 1068 w 1368"/>
              <a:gd name="T11" fmla="*/ 698 h 1368"/>
              <a:gd name="T12" fmla="*/ 973 w 1368"/>
              <a:gd name="T13" fmla="*/ 793 h 1368"/>
              <a:gd name="T14" fmla="*/ 793 w 1368"/>
              <a:gd name="T15" fmla="*/ 793 h 1368"/>
              <a:gd name="T16" fmla="*/ 793 w 1368"/>
              <a:gd name="T17" fmla="*/ 973 h 1368"/>
              <a:gd name="T18" fmla="*/ 698 w 1368"/>
              <a:gd name="T19" fmla="*/ 1068 h 1368"/>
              <a:gd name="T20" fmla="*/ 670 w 1368"/>
              <a:gd name="T21" fmla="*/ 1068 h 1368"/>
              <a:gd name="T22" fmla="*/ 576 w 1368"/>
              <a:gd name="T23" fmla="*/ 973 h 1368"/>
              <a:gd name="T24" fmla="*/ 576 w 1368"/>
              <a:gd name="T25" fmla="*/ 793 h 1368"/>
              <a:gd name="T26" fmla="*/ 396 w 1368"/>
              <a:gd name="T27" fmla="*/ 793 h 1368"/>
              <a:gd name="T28" fmla="*/ 301 w 1368"/>
              <a:gd name="T29" fmla="*/ 698 h 1368"/>
              <a:gd name="T30" fmla="*/ 301 w 1368"/>
              <a:gd name="T31" fmla="*/ 671 h 1368"/>
              <a:gd name="T32" fmla="*/ 396 w 1368"/>
              <a:gd name="T33" fmla="*/ 576 h 1368"/>
              <a:gd name="T34" fmla="*/ 576 w 1368"/>
              <a:gd name="T35" fmla="*/ 576 h 1368"/>
              <a:gd name="T36" fmla="*/ 576 w 1368"/>
              <a:gd name="T37" fmla="*/ 396 h 1368"/>
              <a:gd name="T38" fmla="*/ 670 w 1368"/>
              <a:gd name="T39" fmla="*/ 301 h 1368"/>
              <a:gd name="T40" fmla="*/ 698 w 1368"/>
              <a:gd name="T41" fmla="*/ 301 h 1368"/>
              <a:gd name="T42" fmla="*/ 793 w 1368"/>
              <a:gd name="T43" fmla="*/ 396 h 1368"/>
              <a:gd name="T44" fmla="*/ 793 w 1368"/>
              <a:gd name="T45" fmla="*/ 576 h 1368"/>
              <a:gd name="T46" fmla="*/ 973 w 1368"/>
              <a:gd name="T47" fmla="*/ 576 h 1368"/>
              <a:gd name="T48" fmla="*/ 1068 w 1368"/>
              <a:gd name="T49" fmla="*/ 671 h 1368"/>
              <a:gd name="T50" fmla="*/ 1068 w 1368"/>
              <a:gd name="T51" fmla="*/ 698 h 1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368" h="1368">
                <a:moveTo>
                  <a:pt x="684" y="0"/>
                </a:moveTo>
                <a:cubicBezTo>
                  <a:pt x="307" y="0"/>
                  <a:pt x="0" y="307"/>
                  <a:pt x="0" y="684"/>
                </a:cubicBezTo>
                <a:cubicBezTo>
                  <a:pt x="0" y="1062"/>
                  <a:pt x="307" y="1368"/>
                  <a:pt x="684" y="1368"/>
                </a:cubicBezTo>
                <a:cubicBezTo>
                  <a:pt x="1062" y="1368"/>
                  <a:pt x="1368" y="1062"/>
                  <a:pt x="1368" y="684"/>
                </a:cubicBezTo>
                <a:cubicBezTo>
                  <a:pt x="1368" y="307"/>
                  <a:pt x="1062" y="0"/>
                  <a:pt x="684" y="0"/>
                </a:cubicBezTo>
                <a:close/>
                <a:moveTo>
                  <a:pt x="1068" y="698"/>
                </a:moveTo>
                <a:cubicBezTo>
                  <a:pt x="1068" y="751"/>
                  <a:pt x="1025" y="793"/>
                  <a:pt x="973" y="793"/>
                </a:cubicBezTo>
                <a:cubicBezTo>
                  <a:pt x="793" y="793"/>
                  <a:pt x="793" y="793"/>
                  <a:pt x="793" y="793"/>
                </a:cubicBezTo>
                <a:cubicBezTo>
                  <a:pt x="793" y="973"/>
                  <a:pt x="793" y="973"/>
                  <a:pt x="793" y="973"/>
                </a:cubicBezTo>
                <a:cubicBezTo>
                  <a:pt x="793" y="1025"/>
                  <a:pt x="750" y="1068"/>
                  <a:pt x="698" y="1068"/>
                </a:cubicBezTo>
                <a:cubicBezTo>
                  <a:pt x="670" y="1068"/>
                  <a:pt x="670" y="1068"/>
                  <a:pt x="670" y="1068"/>
                </a:cubicBezTo>
                <a:cubicBezTo>
                  <a:pt x="618" y="1068"/>
                  <a:pt x="576" y="1025"/>
                  <a:pt x="576" y="973"/>
                </a:cubicBezTo>
                <a:cubicBezTo>
                  <a:pt x="576" y="793"/>
                  <a:pt x="576" y="793"/>
                  <a:pt x="576" y="793"/>
                </a:cubicBezTo>
                <a:cubicBezTo>
                  <a:pt x="396" y="793"/>
                  <a:pt x="396" y="793"/>
                  <a:pt x="396" y="793"/>
                </a:cubicBezTo>
                <a:cubicBezTo>
                  <a:pt x="344" y="793"/>
                  <a:pt x="301" y="751"/>
                  <a:pt x="301" y="698"/>
                </a:cubicBezTo>
                <a:cubicBezTo>
                  <a:pt x="301" y="671"/>
                  <a:pt x="301" y="671"/>
                  <a:pt x="301" y="671"/>
                </a:cubicBezTo>
                <a:cubicBezTo>
                  <a:pt x="301" y="618"/>
                  <a:pt x="344" y="576"/>
                  <a:pt x="396" y="576"/>
                </a:cubicBezTo>
                <a:cubicBezTo>
                  <a:pt x="576" y="576"/>
                  <a:pt x="576" y="576"/>
                  <a:pt x="576" y="576"/>
                </a:cubicBezTo>
                <a:cubicBezTo>
                  <a:pt x="576" y="396"/>
                  <a:pt x="576" y="396"/>
                  <a:pt x="576" y="396"/>
                </a:cubicBezTo>
                <a:cubicBezTo>
                  <a:pt x="576" y="344"/>
                  <a:pt x="618" y="301"/>
                  <a:pt x="670" y="301"/>
                </a:cubicBezTo>
                <a:cubicBezTo>
                  <a:pt x="698" y="301"/>
                  <a:pt x="698" y="301"/>
                  <a:pt x="698" y="301"/>
                </a:cubicBezTo>
                <a:cubicBezTo>
                  <a:pt x="750" y="301"/>
                  <a:pt x="793" y="344"/>
                  <a:pt x="793" y="396"/>
                </a:cubicBezTo>
                <a:cubicBezTo>
                  <a:pt x="793" y="576"/>
                  <a:pt x="793" y="576"/>
                  <a:pt x="793" y="576"/>
                </a:cubicBezTo>
                <a:cubicBezTo>
                  <a:pt x="973" y="576"/>
                  <a:pt x="973" y="576"/>
                  <a:pt x="973" y="576"/>
                </a:cubicBezTo>
                <a:cubicBezTo>
                  <a:pt x="1025" y="576"/>
                  <a:pt x="1068" y="618"/>
                  <a:pt x="1068" y="671"/>
                </a:cubicBezTo>
                <a:lnTo>
                  <a:pt x="1068" y="698"/>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000000"/>
              </a:solidFill>
            </a:endParaRPr>
          </a:p>
        </p:txBody>
      </p:sp>
      <p:sp>
        <p:nvSpPr>
          <p:cNvPr id="14" name="Rectangle 13"/>
          <p:cNvSpPr/>
          <p:nvPr userDrawn="1"/>
        </p:nvSpPr>
        <p:spPr bwMode="gray">
          <a:xfrm>
            <a:off x="11751760" y="6395739"/>
            <a:ext cx="443416" cy="322249"/>
          </a:xfrm>
          <a:prstGeom prst="rect">
            <a:avLst/>
          </a:prstGeom>
          <a:solidFill>
            <a:schemeClr val="tx1"/>
          </a:solidFill>
          <a:ln>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87"/>
            <a:endParaRPr lang="en-US" sz="2400">
              <a:solidFill>
                <a:prstClr val="white"/>
              </a:solidFill>
            </a:endParaRPr>
          </a:p>
        </p:txBody>
      </p:sp>
      <p:sp>
        <p:nvSpPr>
          <p:cNvPr id="20" name="TextBox slide number"/>
          <p:cNvSpPr txBox="1"/>
          <p:nvPr userDrawn="1"/>
        </p:nvSpPr>
        <p:spPr bwMode="white">
          <a:xfrm>
            <a:off x="11751760" y="6389283"/>
            <a:ext cx="450462" cy="246221"/>
          </a:xfrm>
          <a:prstGeom prst="rect">
            <a:avLst/>
          </a:prstGeom>
        </p:spPr>
        <p:txBody>
          <a:bodyPr vert="horz" lIns="0" tIns="0" rIns="0" bIns="0" rtlCol="0" anchor="b"/>
          <a:lstStyle>
            <a:defPPr>
              <a:defRPr lang="en-US"/>
            </a:defPPr>
            <a:lvl1pPr algn="ctr">
              <a:defRPr sz="1000">
                <a:solidFill>
                  <a:schemeClr val="bg1"/>
                </a:solidFill>
              </a:defRPr>
            </a:lvl1pPr>
          </a:lstStyle>
          <a:p>
            <a:pPr defTabSz="1218987"/>
            <a:fld id="{6EA5B71A-1B18-4E34-A48F-65DC4937AA99}" type="slidenum">
              <a:rPr lang="en-US" smtClean="0">
                <a:solidFill>
                  <a:prstClr val="white"/>
                </a:solidFill>
              </a:rPr>
              <a:pPr defTabSz="1218987"/>
              <a:t>‹#›</a:t>
            </a:fld>
            <a:endParaRPr lang="en-US" dirty="0">
              <a:solidFill>
                <a:prstClr val="white"/>
              </a:solidFill>
            </a:endParaRPr>
          </a:p>
        </p:txBody>
      </p:sp>
      <p:pic>
        <p:nvPicPr>
          <p:cNvPr id="21" name="Picture 2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16200000">
            <a:off x="11308113" y="5505396"/>
            <a:ext cx="1330737" cy="443416"/>
          </a:xfrm>
          <a:prstGeom prst="rect">
            <a:avLst/>
          </a:prstGeom>
        </p:spPr>
      </p:pic>
    </p:spTree>
    <p:extLst>
      <p:ext uri="{BB962C8B-B14F-4D97-AF65-F5344CB8AC3E}">
        <p14:creationId xmlns:p14="http://schemas.microsoft.com/office/powerpoint/2010/main" val="78820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with Subtitle Content - With Background">
    <p:bg>
      <p:bgPr>
        <a:solidFill>
          <a:schemeClr val="bg1"/>
        </a:solidFill>
        <a:effectLst/>
      </p:bgPr>
    </p:bg>
    <p:spTree>
      <p:nvGrpSpPr>
        <p:cNvPr id="1" name=""/>
        <p:cNvGrpSpPr/>
        <p:nvPr/>
      </p:nvGrpSpPr>
      <p:grpSpPr>
        <a:xfrm>
          <a:off x="0" y="0"/>
          <a:ext cx="0" cy="0"/>
          <a:chOff x="0" y="0"/>
          <a:chExt cx="0" cy="0"/>
        </a:xfrm>
      </p:grpSpPr>
      <p:sp>
        <p:nvSpPr>
          <p:cNvPr id="15" name="Footer Placeholder 14"/>
          <p:cNvSpPr>
            <a:spLocks noGrp="1"/>
          </p:cNvSpPr>
          <p:nvPr>
            <p:ph type="ftr" sz="quarter" idx="11"/>
          </p:nvPr>
        </p:nvSpPr>
        <p:spPr/>
        <p:txBody>
          <a:bodyPr/>
          <a:lstStyle/>
          <a:p>
            <a:r>
              <a:rPr lang="en-US" sz="1000">
                <a:solidFill>
                  <a:srgbClr val="939598"/>
                </a:solidFill>
                <a:cs typeface="Arial" pitchFamily="34" charset="0"/>
              </a:rPr>
              <a:t>2015 Lenovo Internal. All rights reserved.</a:t>
            </a:r>
            <a:endParaRPr lang="en-US" sz="1000" dirty="0">
              <a:solidFill>
                <a:srgbClr val="939598"/>
              </a:solidFill>
              <a:cs typeface="Arial" pitchFamily="34" charset="0"/>
            </a:endParaRPr>
          </a:p>
        </p:txBody>
      </p:sp>
      <p:sp>
        <p:nvSpPr>
          <p:cNvPr id="11" name="Title 28"/>
          <p:cNvSpPr>
            <a:spLocks noGrp="1"/>
          </p:cNvSpPr>
          <p:nvPr>
            <p:ph type="title" hasCustomPrompt="1"/>
          </p:nvPr>
        </p:nvSpPr>
        <p:spPr bwMode="gray">
          <a:xfrm>
            <a:off x="548783" y="274320"/>
            <a:ext cx="11076268" cy="521208"/>
          </a:xfrm>
          <a:prstGeom prst="rect">
            <a:avLst/>
          </a:prstGeom>
        </p:spPr>
        <p:txBody>
          <a:bodyPr wrap="square" lIns="0" tIns="0" rIns="0" bIns="0" anchor="ctr" anchorCtr="0"/>
          <a:lstStyle>
            <a:lvl1pPr marL="0" algn="l" defTabSz="1218987" rtl="0" eaLnBrk="1" latinLnBrk="0" hangingPunct="1">
              <a:lnSpc>
                <a:spcPct val="100000"/>
              </a:lnSpc>
              <a:spcBef>
                <a:spcPct val="0"/>
              </a:spcBef>
              <a:buNone/>
              <a:tabLst>
                <a:tab pos="1218987" algn="l"/>
              </a:tabLst>
              <a:defRPr lang="en-US" sz="3600" kern="1200" cap="none" spc="0" baseline="0" dirty="0">
                <a:solidFill>
                  <a:schemeClr val="tx1"/>
                </a:solidFill>
                <a:latin typeface="Arial" pitchFamily="34" charset="0"/>
                <a:ea typeface="+mn-ea"/>
                <a:cs typeface="Arial" pitchFamily="34" charset="0"/>
              </a:defRPr>
            </a:lvl1pPr>
          </a:lstStyle>
          <a:p>
            <a:r>
              <a:rPr lang="en-US" dirty="0"/>
              <a:t>Click To Edit Master Title</a:t>
            </a:r>
          </a:p>
        </p:txBody>
      </p:sp>
      <p:sp>
        <p:nvSpPr>
          <p:cNvPr id="12" name="Freeform 5"/>
          <p:cNvSpPr>
            <a:spLocks noChangeAspect="1" noEditPoints="1"/>
          </p:cNvSpPr>
          <p:nvPr userDrawn="1"/>
        </p:nvSpPr>
        <p:spPr bwMode="black">
          <a:xfrm>
            <a:off x="205420" y="423411"/>
            <a:ext cx="200639" cy="200587"/>
          </a:xfrm>
          <a:custGeom>
            <a:avLst/>
            <a:gdLst>
              <a:gd name="T0" fmla="*/ 684 w 1368"/>
              <a:gd name="T1" fmla="*/ 0 h 1368"/>
              <a:gd name="T2" fmla="*/ 0 w 1368"/>
              <a:gd name="T3" fmla="*/ 684 h 1368"/>
              <a:gd name="T4" fmla="*/ 684 w 1368"/>
              <a:gd name="T5" fmla="*/ 1368 h 1368"/>
              <a:gd name="T6" fmla="*/ 1368 w 1368"/>
              <a:gd name="T7" fmla="*/ 684 h 1368"/>
              <a:gd name="T8" fmla="*/ 684 w 1368"/>
              <a:gd name="T9" fmla="*/ 0 h 1368"/>
              <a:gd name="T10" fmla="*/ 1068 w 1368"/>
              <a:gd name="T11" fmla="*/ 698 h 1368"/>
              <a:gd name="T12" fmla="*/ 973 w 1368"/>
              <a:gd name="T13" fmla="*/ 793 h 1368"/>
              <a:gd name="T14" fmla="*/ 793 w 1368"/>
              <a:gd name="T15" fmla="*/ 793 h 1368"/>
              <a:gd name="T16" fmla="*/ 793 w 1368"/>
              <a:gd name="T17" fmla="*/ 973 h 1368"/>
              <a:gd name="T18" fmla="*/ 698 w 1368"/>
              <a:gd name="T19" fmla="*/ 1068 h 1368"/>
              <a:gd name="T20" fmla="*/ 670 w 1368"/>
              <a:gd name="T21" fmla="*/ 1068 h 1368"/>
              <a:gd name="T22" fmla="*/ 576 w 1368"/>
              <a:gd name="T23" fmla="*/ 973 h 1368"/>
              <a:gd name="T24" fmla="*/ 576 w 1368"/>
              <a:gd name="T25" fmla="*/ 793 h 1368"/>
              <a:gd name="T26" fmla="*/ 396 w 1368"/>
              <a:gd name="T27" fmla="*/ 793 h 1368"/>
              <a:gd name="T28" fmla="*/ 301 w 1368"/>
              <a:gd name="T29" fmla="*/ 698 h 1368"/>
              <a:gd name="T30" fmla="*/ 301 w 1368"/>
              <a:gd name="T31" fmla="*/ 671 h 1368"/>
              <a:gd name="T32" fmla="*/ 396 w 1368"/>
              <a:gd name="T33" fmla="*/ 576 h 1368"/>
              <a:gd name="T34" fmla="*/ 576 w 1368"/>
              <a:gd name="T35" fmla="*/ 576 h 1368"/>
              <a:gd name="T36" fmla="*/ 576 w 1368"/>
              <a:gd name="T37" fmla="*/ 396 h 1368"/>
              <a:gd name="T38" fmla="*/ 670 w 1368"/>
              <a:gd name="T39" fmla="*/ 301 h 1368"/>
              <a:gd name="T40" fmla="*/ 698 w 1368"/>
              <a:gd name="T41" fmla="*/ 301 h 1368"/>
              <a:gd name="T42" fmla="*/ 793 w 1368"/>
              <a:gd name="T43" fmla="*/ 396 h 1368"/>
              <a:gd name="T44" fmla="*/ 793 w 1368"/>
              <a:gd name="T45" fmla="*/ 576 h 1368"/>
              <a:gd name="T46" fmla="*/ 973 w 1368"/>
              <a:gd name="T47" fmla="*/ 576 h 1368"/>
              <a:gd name="T48" fmla="*/ 1068 w 1368"/>
              <a:gd name="T49" fmla="*/ 671 h 1368"/>
              <a:gd name="T50" fmla="*/ 1068 w 1368"/>
              <a:gd name="T51" fmla="*/ 698 h 1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368" h="1368">
                <a:moveTo>
                  <a:pt x="684" y="0"/>
                </a:moveTo>
                <a:cubicBezTo>
                  <a:pt x="307" y="0"/>
                  <a:pt x="0" y="307"/>
                  <a:pt x="0" y="684"/>
                </a:cubicBezTo>
                <a:cubicBezTo>
                  <a:pt x="0" y="1062"/>
                  <a:pt x="307" y="1368"/>
                  <a:pt x="684" y="1368"/>
                </a:cubicBezTo>
                <a:cubicBezTo>
                  <a:pt x="1062" y="1368"/>
                  <a:pt x="1368" y="1062"/>
                  <a:pt x="1368" y="684"/>
                </a:cubicBezTo>
                <a:cubicBezTo>
                  <a:pt x="1368" y="307"/>
                  <a:pt x="1062" y="0"/>
                  <a:pt x="684" y="0"/>
                </a:cubicBezTo>
                <a:close/>
                <a:moveTo>
                  <a:pt x="1068" y="698"/>
                </a:moveTo>
                <a:cubicBezTo>
                  <a:pt x="1068" y="751"/>
                  <a:pt x="1025" y="793"/>
                  <a:pt x="973" y="793"/>
                </a:cubicBezTo>
                <a:cubicBezTo>
                  <a:pt x="793" y="793"/>
                  <a:pt x="793" y="793"/>
                  <a:pt x="793" y="793"/>
                </a:cubicBezTo>
                <a:cubicBezTo>
                  <a:pt x="793" y="973"/>
                  <a:pt x="793" y="973"/>
                  <a:pt x="793" y="973"/>
                </a:cubicBezTo>
                <a:cubicBezTo>
                  <a:pt x="793" y="1025"/>
                  <a:pt x="750" y="1068"/>
                  <a:pt x="698" y="1068"/>
                </a:cubicBezTo>
                <a:cubicBezTo>
                  <a:pt x="670" y="1068"/>
                  <a:pt x="670" y="1068"/>
                  <a:pt x="670" y="1068"/>
                </a:cubicBezTo>
                <a:cubicBezTo>
                  <a:pt x="618" y="1068"/>
                  <a:pt x="576" y="1025"/>
                  <a:pt x="576" y="973"/>
                </a:cubicBezTo>
                <a:cubicBezTo>
                  <a:pt x="576" y="793"/>
                  <a:pt x="576" y="793"/>
                  <a:pt x="576" y="793"/>
                </a:cubicBezTo>
                <a:cubicBezTo>
                  <a:pt x="396" y="793"/>
                  <a:pt x="396" y="793"/>
                  <a:pt x="396" y="793"/>
                </a:cubicBezTo>
                <a:cubicBezTo>
                  <a:pt x="344" y="793"/>
                  <a:pt x="301" y="751"/>
                  <a:pt x="301" y="698"/>
                </a:cubicBezTo>
                <a:cubicBezTo>
                  <a:pt x="301" y="671"/>
                  <a:pt x="301" y="671"/>
                  <a:pt x="301" y="671"/>
                </a:cubicBezTo>
                <a:cubicBezTo>
                  <a:pt x="301" y="618"/>
                  <a:pt x="344" y="576"/>
                  <a:pt x="396" y="576"/>
                </a:cubicBezTo>
                <a:cubicBezTo>
                  <a:pt x="576" y="576"/>
                  <a:pt x="576" y="576"/>
                  <a:pt x="576" y="576"/>
                </a:cubicBezTo>
                <a:cubicBezTo>
                  <a:pt x="576" y="396"/>
                  <a:pt x="576" y="396"/>
                  <a:pt x="576" y="396"/>
                </a:cubicBezTo>
                <a:cubicBezTo>
                  <a:pt x="576" y="344"/>
                  <a:pt x="618" y="301"/>
                  <a:pt x="670" y="301"/>
                </a:cubicBezTo>
                <a:cubicBezTo>
                  <a:pt x="698" y="301"/>
                  <a:pt x="698" y="301"/>
                  <a:pt x="698" y="301"/>
                </a:cubicBezTo>
                <a:cubicBezTo>
                  <a:pt x="750" y="301"/>
                  <a:pt x="793" y="344"/>
                  <a:pt x="793" y="396"/>
                </a:cubicBezTo>
                <a:cubicBezTo>
                  <a:pt x="793" y="576"/>
                  <a:pt x="793" y="576"/>
                  <a:pt x="793" y="576"/>
                </a:cubicBezTo>
                <a:cubicBezTo>
                  <a:pt x="973" y="576"/>
                  <a:pt x="973" y="576"/>
                  <a:pt x="973" y="576"/>
                </a:cubicBezTo>
                <a:cubicBezTo>
                  <a:pt x="1025" y="576"/>
                  <a:pt x="1068" y="618"/>
                  <a:pt x="1068" y="671"/>
                </a:cubicBezTo>
                <a:lnTo>
                  <a:pt x="1068" y="698"/>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000000"/>
              </a:solidFill>
            </a:endParaRPr>
          </a:p>
        </p:txBody>
      </p:sp>
      <p:sp>
        <p:nvSpPr>
          <p:cNvPr id="19" name="Text Placeholder 2"/>
          <p:cNvSpPr>
            <a:spLocks noGrp="1"/>
          </p:cNvSpPr>
          <p:nvPr>
            <p:ph type="body" idx="10"/>
          </p:nvPr>
        </p:nvSpPr>
        <p:spPr bwMode="gray">
          <a:xfrm>
            <a:off x="557930" y="914400"/>
            <a:ext cx="11076268" cy="292608"/>
          </a:xfrm>
          <a:prstGeom prst="rect">
            <a:avLst/>
          </a:prstGeom>
        </p:spPr>
        <p:txBody>
          <a:bodyPr lIns="0" tIns="0" rIns="0" bIns="0" anchor="ctr" anchorCtr="0">
            <a:normAutofit/>
          </a:bodyPr>
          <a:lstStyle>
            <a:lvl1pPr marL="0" indent="0">
              <a:buNone/>
              <a:defRPr sz="2400" b="0">
                <a:solidFill>
                  <a:schemeClr val="tx1"/>
                </a:solidFill>
                <a:latin typeface="Arial" pitchFamily="34" charset="0"/>
                <a:cs typeface="Arial" pitchFamily="34" charset="0"/>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21" name="Content Placeholder 2"/>
          <p:cNvSpPr>
            <a:spLocks noGrp="1"/>
          </p:cNvSpPr>
          <p:nvPr>
            <p:ph sz="half" idx="1"/>
          </p:nvPr>
        </p:nvSpPr>
        <p:spPr bwMode="gray">
          <a:xfrm>
            <a:off x="557929" y="1591056"/>
            <a:ext cx="11067122" cy="4798202"/>
          </a:xfrm>
          <a:prstGeom prst="rect">
            <a:avLst/>
          </a:prstGeom>
        </p:spPr>
        <p:txBody>
          <a:bodyPr lIns="0" tIns="0" rIns="0" bIns="0"/>
          <a:lstStyle>
            <a:lvl1pPr marL="171450" indent="-171450">
              <a:lnSpc>
                <a:spcPct val="90000"/>
              </a:lnSpc>
              <a:spcBef>
                <a:spcPts val="500"/>
              </a:spcBef>
              <a:buClrTx/>
              <a:buFont typeface="Arial" panose="020B0604020202020204" pitchFamily="34" charset="0"/>
              <a:buChar char="•"/>
              <a:defRPr sz="2400">
                <a:solidFill>
                  <a:schemeClr val="tx1"/>
                </a:solidFill>
                <a:latin typeface="Arial" pitchFamily="34" charset="0"/>
                <a:cs typeface="Arial" pitchFamily="34" charset="0"/>
              </a:defRPr>
            </a:lvl1pPr>
            <a:lvl2pPr marL="609493" indent="-228560">
              <a:lnSpc>
                <a:spcPct val="90000"/>
              </a:lnSpc>
              <a:spcBef>
                <a:spcPts val="500"/>
              </a:spcBef>
              <a:buClrTx/>
              <a:buFont typeface="Arial" pitchFamily="34" charset="0"/>
              <a:buChar char="–"/>
              <a:defRPr sz="2000">
                <a:solidFill>
                  <a:schemeClr val="tx1"/>
                </a:solidFill>
                <a:latin typeface="Arial" pitchFamily="34" charset="0"/>
                <a:cs typeface="Arial" pitchFamily="34" charset="0"/>
              </a:defRPr>
            </a:lvl2pPr>
            <a:lvl3pPr marL="835938" indent="-150258">
              <a:lnSpc>
                <a:spcPct val="90000"/>
              </a:lnSpc>
              <a:spcBef>
                <a:spcPts val="500"/>
              </a:spcBef>
              <a:buClrTx/>
              <a:buFont typeface="Arial" panose="020B0604020202020204" pitchFamily="34" charset="0"/>
              <a:buChar char="-"/>
              <a:defRPr sz="2000">
                <a:solidFill>
                  <a:schemeClr val="tx1"/>
                </a:solidFill>
                <a:latin typeface="Arial" pitchFamily="34" charset="0"/>
                <a:cs typeface="Arial" pitchFamily="34" charset="0"/>
              </a:defRPr>
            </a:lvl3pPr>
            <a:lvl4pPr marL="1147033" indent="-156606">
              <a:lnSpc>
                <a:spcPct val="90000"/>
              </a:lnSpc>
              <a:spcBef>
                <a:spcPts val="500"/>
              </a:spcBef>
              <a:buClrTx/>
              <a:buFont typeface="Arial" panose="020B0604020202020204" pitchFamily="34" charset="0"/>
              <a:buChar char="-"/>
              <a:defRPr sz="2000">
                <a:solidFill>
                  <a:schemeClr val="tx1"/>
                </a:solidFill>
                <a:latin typeface="Arial" pitchFamily="34" charset="0"/>
                <a:cs typeface="Arial" pitchFamily="34" charset="0"/>
              </a:defRPr>
            </a:lvl4pPr>
            <a:lvl5pPr marL="1445431" indent="-150258">
              <a:lnSpc>
                <a:spcPct val="90000"/>
              </a:lnSpc>
              <a:spcBef>
                <a:spcPts val="500"/>
              </a:spcBef>
              <a:buClrTx/>
              <a:buFont typeface="Arial" panose="020B0604020202020204" pitchFamily="34" charset="0"/>
              <a:buChar char="-"/>
              <a:defRPr sz="2000">
                <a:solidFill>
                  <a:schemeClr val="tx1"/>
                </a:solidFill>
                <a:latin typeface="Arial" pitchFamily="34" charset="0"/>
                <a:cs typeface="Arial" pitchFamily="34" charset="0"/>
              </a:defRPr>
            </a:lvl5pPr>
            <a:lvl6pPr>
              <a:defRPr sz="2400"/>
            </a:lvl6pPr>
            <a:lvl7pPr>
              <a:defRPr sz="2400"/>
            </a:lvl7pPr>
            <a:lvl8pPr>
              <a:defRPr sz="2400"/>
            </a:lvl8pPr>
            <a:lvl9pPr>
              <a:defRPr sz="2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82480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userDrawn="1">
  <p:cSld name="Two Column Slide - No Background">
    <p:bg>
      <p:bgPr>
        <a:solidFill>
          <a:schemeClr val="bg1"/>
        </a:solidFill>
        <a:effectLst/>
      </p:bgPr>
    </p:bg>
    <p:spTree>
      <p:nvGrpSpPr>
        <p:cNvPr id="1" name=""/>
        <p:cNvGrpSpPr/>
        <p:nvPr/>
      </p:nvGrpSpPr>
      <p:grpSpPr>
        <a:xfrm>
          <a:off x="0" y="0"/>
          <a:ext cx="0" cy="0"/>
          <a:chOff x="0" y="0"/>
          <a:chExt cx="0" cy="0"/>
        </a:xfrm>
      </p:grpSpPr>
      <p:sp>
        <p:nvSpPr>
          <p:cNvPr id="26" name="Footer Placeholder 25"/>
          <p:cNvSpPr>
            <a:spLocks noGrp="1"/>
          </p:cNvSpPr>
          <p:nvPr>
            <p:ph type="ftr" sz="quarter" idx="13"/>
          </p:nvPr>
        </p:nvSpPr>
        <p:spPr/>
        <p:txBody>
          <a:bodyPr/>
          <a:lstStyle/>
          <a:p>
            <a:r>
              <a:rPr lang="en-US" sz="1000">
                <a:solidFill>
                  <a:srgbClr val="939598"/>
                </a:solidFill>
                <a:cs typeface="Arial" pitchFamily="34" charset="0"/>
              </a:rPr>
              <a:t>2015 Lenovo Internal. All rights reserved.</a:t>
            </a:r>
            <a:endParaRPr lang="en-US" sz="1000" dirty="0">
              <a:solidFill>
                <a:srgbClr val="939598"/>
              </a:solidFill>
              <a:cs typeface="Arial" pitchFamily="34" charset="0"/>
            </a:endParaRPr>
          </a:p>
        </p:txBody>
      </p:sp>
      <p:sp>
        <p:nvSpPr>
          <p:cNvPr id="11" name="Title 28"/>
          <p:cNvSpPr>
            <a:spLocks noGrp="1"/>
          </p:cNvSpPr>
          <p:nvPr>
            <p:ph type="title" hasCustomPrompt="1"/>
          </p:nvPr>
        </p:nvSpPr>
        <p:spPr bwMode="gray">
          <a:xfrm>
            <a:off x="548783" y="274320"/>
            <a:ext cx="11076268" cy="521208"/>
          </a:xfrm>
          <a:prstGeom prst="rect">
            <a:avLst/>
          </a:prstGeom>
        </p:spPr>
        <p:txBody>
          <a:bodyPr wrap="square" lIns="0" tIns="0" rIns="0" bIns="0" anchor="ctr" anchorCtr="0"/>
          <a:lstStyle>
            <a:lvl1pPr marL="0" algn="l" defTabSz="1218987" rtl="0" eaLnBrk="1" latinLnBrk="0" hangingPunct="1">
              <a:lnSpc>
                <a:spcPct val="100000"/>
              </a:lnSpc>
              <a:spcBef>
                <a:spcPct val="0"/>
              </a:spcBef>
              <a:buNone/>
              <a:tabLst>
                <a:tab pos="1218987" algn="l"/>
              </a:tabLst>
              <a:defRPr lang="en-US" sz="3600" kern="1200" cap="none" spc="0" baseline="0" dirty="0">
                <a:solidFill>
                  <a:schemeClr val="tx1"/>
                </a:solidFill>
                <a:latin typeface="Arial" pitchFamily="34" charset="0"/>
                <a:ea typeface="+mn-ea"/>
                <a:cs typeface="Arial" pitchFamily="34" charset="0"/>
              </a:defRPr>
            </a:lvl1pPr>
          </a:lstStyle>
          <a:p>
            <a:r>
              <a:rPr lang="en-US" dirty="0"/>
              <a:t>Click To Edit Master Title</a:t>
            </a:r>
          </a:p>
        </p:txBody>
      </p:sp>
      <p:sp>
        <p:nvSpPr>
          <p:cNvPr id="12" name="Freeform 5"/>
          <p:cNvSpPr>
            <a:spLocks noChangeAspect="1" noEditPoints="1"/>
          </p:cNvSpPr>
          <p:nvPr userDrawn="1"/>
        </p:nvSpPr>
        <p:spPr bwMode="black">
          <a:xfrm>
            <a:off x="205420" y="423411"/>
            <a:ext cx="200639" cy="200587"/>
          </a:xfrm>
          <a:custGeom>
            <a:avLst/>
            <a:gdLst>
              <a:gd name="T0" fmla="*/ 684 w 1368"/>
              <a:gd name="T1" fmla="*/ 0 h 1368"/>
              <a:gd name="T2" fmla="*/ 0 w 1368"/>
              <a:gd name="T3" fmla="*/ 684 h 1368"/>
              <a:gd name="T4" fmla="*/ 684 w 1368"/>
              <a:gd name="T5" fmla="*/ 1368 h 1368"/>
              <a:gd name="T6" fmla="*/ 1368 w 1368"/>
              <a:gd name="T7" fmla="*/ 684 h 1368"/>
              <a:gd name="T8" fmla="*/ 684 w 1368"/>
              <a:gd name="T9" fmla="*/ 0 h 1368"/>
              <a:gd name="T10" fmla="*/ 1068 w 1368"/>
              <a:gd name="T11" fmla="*/ 698 h 1368"/>
              <a:gd name="T12" fmla="*/ 973 w 1368"/>
              <a:gd name="T13" fmla="*/ 793 h 1368"/>
              <a:gd name="T14" fmla="*/ 793 w 1368"/>
              <a:gd name="T15" fmla="*/ 793 h 1368"/>
              <a:gd name="T16" fmla="*/ 793 w 1368"/>
              <a:gd name="T17" fmla="*/ 973 h 1368"/>
              <a:gd name="T18" fmla="*/ 698 w 1368"/>
              <a:gd name="T19" fmla="*/ 1068 h 1368"/>
              <a:gd name="T20" fmla="*/ 670 w 1368"/>
              <a:gd name="T21" fmla="*/ 1068 h 1368"/>
              <a:gd name="T22" fmla="*/ 576 w 1368"/>
              <a:gd name="T23" fmla="*/ 973 h 1368"/>
              <a:gd name="T24" fmla="*/ 576 w 1368"/>
              <a:gd name="T25" fmla="*/ 793 h 1368"/>
              <a:gd name="T26" fmla="*/ 396 w 1368"/>
              <a:gd name="T27" fmla="*/ 793 h 1368"/>
              <a:gd name="T28" fmla="*/ 301 w 1368"/>
              <a:gd name="T29" fmla="*/ 698 h 1368"/>
              <a:gd name="T30" fmla="*/ 301 w 1368"/>
              <a:gd name="T31" fmla="*/ 671 h 1368"/>
              <a:gd name="T32" fmla="*/ 396 w 1368"/>
              <a:gd name="T33" fmla="*/ 576 h 1368"/>
              <a:gd name="T34" fmla="*/ 576 w 1368"/>
              <a:gd name="T35" fmla="*/ 576 h 1368"/>
              <a:gd name="T36" fmla="*/ 576 w 1368"/>
              <a:gd name="T37" fmla="*/ 396 h 1368"/>
              <a:gd name="T38" fmla="*/ 670 w 1368"/>
              <a:gd name="T39" fmla="*/ 301 h 1368"/>
              <a:gd name="T40" fmla="*/ 698 w 1368"/>
              <a:gd name="T41" fmla="*/ 301 h 1368"/>
              <a:gd name="T42" fmla="*/ 793 w 1368"/>
              <a:gd name="T43" fmla="*/ 396 h 1368"/>
              <a:gd name="T44" fmla="*/ 793 w 1368"/>
              <a:gd name="T45" fmla="*/ 576 h 1368"/>
              <a:gd name="T46" fmla="*/ 973 w 1368"/>
              <a:gd name="T47" fmla="*/ 576 h 1368"/>
              <a:gd name="T48" fmla="*/ 1068 w 1368"/>
              <a:gd name="T49" fmla="*/ 671 h 1368"/>
              <a:gd name="T50" fmla="*/ 1068 w 1368"/>
              <a:gd name="T51" fmla="*/ 698 h 1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368" h="1368">
                <a:moveTo>
                  <a:pt x="684" y="0"/>
                </a:moveTo>
                <a:cubicBezTo>
                  <a:pt x="307" y="0"/>
                  <a:pt x="0" y="307"/>
                  <a:pt x="0" y="684"/>
                </a:cubicBezTo>
                <a:cubicBezTo>
                  <a:pt x="0" y="1062"/>
                  <a:pt x="307" y="1368"/>
                  <a:pt x="684" y="1368"/>
                </a:cubicBezTo>
                <a:cubicBezTo>
                  <a:pt x="1062" y="1368"/>
                  <a:pt x="1368" y="1062"/>
                  <a:pt x="1368" y="684"/>
                </a:cubicBezTo>
                <a:cubicBezTo>
                  <a:pt x="1368" y="307"/>
                  <a:pt x="1062" y="0"/>
                  <a:pt x="684" y="0"/>
                </a:cubicBezTo>
                <a:close/>
                <a:moveTo>
                  <a:pt x="1068" y="698"/>
                </a:moveTo>
                <a:cubicBezTo>
                  <a:pt x="1068" y="751"/>
                  <a:pt x="1025" y="793"/>
                  <a:pt x="973" y="793"/>
                </a:cubicBezTo>
                <a:cubicBezTo>
                  <a:pt x="793" y="793"/>
                  <a:pt x="793" y="793"/>
                  <a:pt x="793" y="793"/>
                </a:cubicBezTo>
                <a:cubicBezTo>
                  <a:pt x="793" y="973"/>
                  <a:pt x="793" y="973"/>
                  <a:pt x="793" y="973"/>
                </a:cubicBezTo>
                <a:cubicBezTo>
                  <a:pt x="793" y="1025"/>
                  <a:pt x="750" y="1068"/>
                  <a:pt x="698" y="1068"/>
                </a:cubicBezTo>
                <a:cubicBezTo>
                  <a:pt x="670" y="1068"/>
                  <a:pt x="670" y="1068"/>
                  <a:pt x="670" y="1068"/>
                </a:cubicBezTo>
                <a:cubicBezTo>
                  <a:pt x="618" y="1068"/>
                  <a:pt x="576" y="1025"/>
                  <a:pt x="576" y="973"/>
                </a:cubicBezTo>
                <a:cubicBezTo>
                  <a:pt x="576" y="793"/>
                  <a:pt x="576" y="793"/>
                  <a:pt x="576" y="793"/>
                </a:cubicBezTo>
                <a:cubicBezTo>
                  <a:pt x="396" y="793"/>
                  <a:pt x="396" y="793"/>
                  <a:pt x="396" y="793"/>
                </a:cubicBezTo>
                <a:cubicBezTo>
                  <a:pt x="344" y="793"/>
                  <a:pt x="301" y="751"/>
                  <a:pt x="301" y="698"/>
                </a:cubicBezTo>
                <a:cubicBezTo>
                  <a:pt x="301" y="671"/>
                  <a:pt x="301" y="671"/>
                  <a:pt x="301" y="671"/>
                </a:cubicBezTo>
                <a:cubicBezTo>
                  <a:pt x="301" y="618"/>
                  <a:pt x="344" y="576"/>
                  <a:pt x="396" y="576"/>
                </a:cubicBezTo>
                <a:cubicBezTo>
                  <a:pt x="576" y="576"/>
                  <a:pt x="576" y="576"/>
                  <a:pt x="576" y="576"/>
                </a:cubicBezTo>
                <a:cubicBezTo>
                  <a:pt x="576" y="396"/>
                  <a:pt x="576" y="396"/>
                  <a:pt x="576" y="396"/>
                </a:cubicBezTo>
                <a:cubicBezTo>
                  <a:pt x="576" y="344"/>
                  <a:pt x="618" y="301"/>
                  <a:pt x="670" y="301"/>
                </a:cubicBezTo>
                <a:cubicBezTo>
                  <a:pt x="698" y="301"/>
                  <a:pt x="698" y="301"/>
                  <a:pt x="698" y="301"/>
                </a:cubicBezTo>
                <a:cubicBezTo>
                  <a:pt x="750" y="301"/>
                  <a:pt x="793" y="344"/>
                  <a:pt x="793" y="396"/>
                </a:cubicBezTo>
                <a:cubicBezTo>
                  <a:pt x="793" y="576"/>
                  <a:pt x="793" y="576"/>
                  <a:pt x="793" y="576"/>
                </a:cubicBezTo>
                <a:cubicBezTo>
                  <a:pt x="973" y="576"/>
                  <a:pt x="973" y="576"/>
                  <a:pt x="973" y="576"/>
                </a:cubicBezTo>
                <a:cubicBezTo>
                  <a:pt x="1025" y="576"/>
                  <a:pt x="1068" y="618"/>
                  <a:pt x="1068" y="671"/>
                </a:cubicBezTo>
                <a:lnTo>
                  <a:pt x="1068" y="698"/>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000000"/>
              </a:solidFill>
            </a:endParaRPr>
          </a:p>
        </p:txBody>
      </p:sp>
      <p:sp>
        <p:nvSpPr>
          <p:cNvPr id="13" name="Rectangle 12"/>
          <p:cNvSpPr/>
          <p:nvPr userDrawn="1"/>
        </p:nvSpPr>
        <p:spPr bwMode="gray">
          <a:xfrm>
            <a:off x="11751760" y="6395739"/>
            <a:ext cx="443416" cy="322249"/>
          </a:xfrm>
          <a:prstGeom prst="rect">
            <a:avLst/>
          </a:prstGeom>
          <a:solidFill>
            <a:schemeClr val="tx1"/>
          </a:solidFill>
          <a:ln>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87"/>
            <a:endParaRPr lang="en-US" sz="2400">
              <a:solidFill>
                <a:prstClr val="white"/>
              </a:solidFill>
            </a:endParaRPr>
          </a:p>
        </p:txBody>
      </p:sp>
      <p:sp>
        <p:nvSpPr>
          <p:cNvPr id="14" name="TextBox slide number"/>
          <p:cNvSpPr txBox="1"/>
          <p:nvPr userDrawn="1"/>
        </p:nvSpPr>
        <p:spPr bwMode="white">
          <a:xfrm>
            <a:off x="11751760" y="6389283"/>
            <a:ext cx="450462" cy="246221"/>
          </a:xfrm>
          <a:prstGeom prst="rect">
            <a:avLst/>
          </a:prstGeom>
        </p:spPr>
        <p:txBody>
          <a:bodyPr vert="horz" lIns="0" tIns="0" rIns="0" bIns="0" rtlCol="0" anchor="b"/>
          <a:lstStyle>
            <a:defPPr>
              <a:defRPr lang="en-US"/>
            </a:defPPr>
            <a:lvl1pPr algn="ctr">
              <a:defRPr sz="1000">
                <a:solidFill>
                  <a:schemeClr val="bg1"/>
                </a:solidFill>
              </a:defRPr>
            </a:lvl1pPr>
          </a:lstStyle>
          <a:p>
            <a:pPr defTabSz="1218987"/>
            <a:fld id="{6EA5B71A-1B18-4E34-A48F-65DC4937AA99}" type="slidenum">
              <a:rPr lang="en-US" smtClean="0">
                <a:solidFill>
                  <a:prstClr val="white"/>
                </a:solidFill>
              </a:rPr>
              <a:pPr defTabSz="1218987"/>
              <a:t>‹#›</a:t>
            </a:fld>
            <a:endParaRPr lang="en-US" dirty="0">
              <a:solidFill>
                <a:prstClr val="white"/>
              </a:solidFill>
            </a:endParaRPr>
          </a:p>
        </p:txBody>
      </p:sp>
      <p:pic>
        <p:nvPicPr>
          <p:cNvPr id="15" name="Picture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16200000">
            <a:off x="11308113" y="5505396"/>
            <a:ext cx="1330737" cy="443416"/>
          </a:xfrm>
          <a:prstGeom prst="rect">
            <a:avLst/>
          </a:prstGeom>
        </p:spPr>
      </p:pic>
      <p:sp>
        <p:nvSpPr>
          <p:cNvPr id="16" name="Content Placeholder 2"/>
          <p:cNvSpPr>
            <a:spLocks noGrp="1"/>
          </p:cNvSpPr>
          <p:nvPr>
            <p:ph sz="half" idx="1"/>
          </p:nvPr>
        </p:nvSpPr>
        <p:spPr bwMode="gray">
          <a:xfrm>
            <a:off x="548795" y="1179577"/>
            <a:ext cx="5380359" cy="5211699"/>
          </a:xfrm>
          <a:prstGeom prst="rect">
            <a:avLst/>
          </a:prstGeom>
        </p:spPr>
        <p:txBody>
          <a:bodyPr lIns="0" tIns="0" rIns="0" bIns="0"/>
          <a:lstStyle>
            <a:lvl1pPr marL="171450" indent="-171450">
              <a:lnSpc>
                <a:spcPct val="90000"/>
              </a:lnSpc>
              <a:spcBef>
                <a:spcPts val="500"/>
              </a:spcBef>
              <a:buClrTx/>
              <a:buFont typeface="Arial" panose="020B0604020202020204" pitchFamily="34" charset="0"/>
              <a:buChar char="•"/>
              <a:defRPr sz="2400">
                <a:solidFill>
                  <a:schemeClr val="tx1"/>
                </a:solidFill>
                <a:latin typeface="Arial" pitchFamily="34" charset="0"/>
                <a:cs typeface="Arial" pitchFamily="34" charset="0"/>
              </a:defRPr>
            </a:lvl1pPr>
            <a:lvl2pPr marL="609493" indent="-228560">
              <a:lnSpc>
                <a:spcPct val="90000"/>
              </a:lnSpc>
              <a:spcBef>
                <a:spcPts val="500"/>
              </a:spcBef>
              <a:buClrTx/>
              <a:buFont typeface="Arial" pitchFamily="34" charset="0"/>
              <a:buChar char="–"/>
              <a:defRPr sz="2000">
                <a:solidFill>
                  <a:schemeClr val="tx1"/>
                </a:solidFill>
                <a:latin typeface="Arial" pitchFamily="34" charset="0"/>
                <a:cs typeface="Arial" pitchFamily="34" charset="0"/>
              </a:defRPr>
            </a:lvl2pPr>
            <a:lvl3pPr marL="835938" indent="-150258">
              <a:lnSpc>
                <a:spcPct val="90000"/>
              </a:lnSpc>
              <a:spcBef>
                <a:spcPts val="500"/>
              </a:spcBef>
              <a:buClrTx/>
              <a:buFont typeface="Arial" panose="020B0604020202020204" pitchFamily="34" charset="0"/>
              <a:buChar char="-"/>
              <a:defRPr sz="2000">
                <a:solidFill>
                  <a:schemeClr val="tx1"/>
                </a:solidFill>
                <a:latin typeface="Arial" pitchFamily="34" charset="0"/>
                <a:cs typeface="Arial" pitchFamily="34" charset="0"/>
              </a:defRPr>
            </a:lvl3pPr>
            <a:lvl4pPr marL="1147033" indent="-156606">
              <a:lnSpc>
                <a:spcPct val="90000"/>
              </a:lnSpc>
              <a:spcBef>
                <a:spcPts val="500"/>
              </a:spcBef>
              <a:buClrTx/>
              <a:buFont typeface="Arial" panose="020B0604020202020204" pitchFamily="34" charset="0"/>
              <a:buChar char="-"/>
              <a:defRPr sz="2000">
                <a:solidFill>
                  <a:schemeClr val="tx1"/>
                </a:solidFill>
                <a:latin typeface="Arial" pitchFamily="34" charset="0"/>
                <a:cs typeface="Arial" pitchFamily="34" charset="0"/>
              </a:defRPr>
            </a:lvl4pPr>
            <a:lvl5pPr marL="1445431" indent="-150258">
              <a:lnSpc>
                <a:spcPct val="90000"/>
              </a:lnSpc>
              <a:spcBef>
                <a:spcPts val="500"/>
              </a:spcBef>
              <a:buClrTx/>
              <a:buFont typeface="Arial" panose="020B0604020202020204" pitchFamily="34" charset="0"/>
              <a:buChar char="-"/>
              <a:defRPr sz="2000">
                <a:solidFill>
                  <a:schemeClr val="tx1"/>
                </a:solidFill>
                <a:latin typeface="Arial" pitchFamily="34" charset="0"/>
                <a:cs typeface="Arial" pitchFamily="34" charset="0"/>
              </a:defRPr>
            </a:lvl5pPr>
            <a:lvl6pPr>
              <a:defRPr sz="2400"/>
            </a:lvl6pPr>
            <a:lvl7pPr>
              <a:defRPr sz="2400"/>
            </a:lvl7pPr>
            <a:lvl8pPr>
              <a:defRPr sz="2400"/>
            </a:lvl8pPr>
            <a:lvl9pPr>
              <a:defRPr sz="2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Content Placeholder 2"/>
          <p:cNvSpPr>
            <a:spLocks noGrp="1"/>
          </p:cNvSpPr>
          <p:nvPr>
            <p:ph sz="half" idx="14"/>
          </p:nvPr>
        </p:nvSpPr>
        <p:spPr bwMode="gray">
          <a:xfrm>
            <a:off x="6244692" y="1188767"/>
            <a:ext cx="5380359" cy="5211699"/>
          </a:xfrm>
          <a:prstGeom prst="rect">
            <a:avLst/>
          </a:prstGeom>
        </p:spPr>
        <p:txBody>
          <a:bodyPr lIns="0" tIns="0" rIns="0" bIns="0"/>
          <a:lstStyle>
            <a:lvl1pPr marL="171450" indent="-171450">
              <a:lnSpc>
                <a:spcPct val="90000"/>
              </a:lnSpc>
              <a:spcBef>
                <a:spcPts val="500"/>
              </a:spcBef>
              <a:buClrTx/>
              <a:buFont typeface="Arial" panose="020B0604020202020204" pitchFamily="34" charset="0"/>
              <a:buChar char="•"/>
              <a:defRPr sz="2400">
                <a:solidFill>
                  <a:schemeClr val="tx1"/>
                </a:solidFill>
                <a:latin typeface="Arial" pitchFamily="34" charset="0"/>
                <a:cs typeface="Arial" pitchFamily="34" charset="0"/>
              </a:defRPr>
            </a:lvl1pPr>
            <a:lvl2pPr marL="609493" indent="-228560">
              <a:lnSpc>
                <a:spcPct val="90000"/>
              </a:lnSpc>
              <a:spcBef>
                <a:spcPts val="500"/>
              </a:spcBef>
              <a:buClrTx/>
              <a:buFont typeface="Arial" pitchFamily="34" charset="0"/>
              <a:buChar char="–"/>
              <a:defRPr sz="2000">
                <a:solidFill>
                  <a:schemeClr val="tx1"/>
                </a:solidFill>
                <a:latin typeface="Arial" pitchFamily="34" charset="0"/>
                <a:cs typeface="Arial" pitchFamily="34" charset="0"/>
              </a:defRPr>
            </a:lvl2pPr>
            <a:lvl3pPr marL="835938" indent="-150258">
              <a:lnSpc>
                <a:spcPct val="90000"/>
              </a:lnSpc>
              <a:spcBef>
                <a:spcPts val="500"/>
              </a:spcBef>
              <a:buClrTx/>
              <a:buFont typeface="Arial" panose="020B0604020202020204" pitchFamily="34" charset="0"/>
              <a:buChar char="-"/>
              <a:defRPr sz="2000">
                <a:solidFill>
                  <a:schemeClr val="tx1"/>
                </a:solidFill>
                <a:latin typeface="Arial" pitchFamily="34" charset="0"/>
                <a:cs typeface="Arial" pitchFamily="34" charset="0"/>
              </a:defRPr>
            </a:lvl3pPr>
            <a:lvl4pPr marL="1147033" indent="-156606">
              <a:lnSpc>
                <a:spcPct val="90000"/>
              </a:lnSpc>
              <a:spcBef>
                <a:spcPts val="500"/>
              </a:spcBef>
              <a:buClrTx/>
              <a:buFont typeface="Arial" panose="020B0604020202020204" pitchFamily="34" charset="0"/>
              <a:buChar char="-"/>
              <a:defRPr sz="2000">
                <a:solidFill>
                  <a:schemeClr val="tx1"/>
                </a:solidFill>
                <a:latin typeface="Arial" pitchFamily="34" charset="0"/>
                <a:cs typeface="Arial" pitchFamily="34" charset="0"/>
              </a:defRPr>
            </a:lvl4pPr>
            <a:lvl5pPr marL="1445431" indent="-150258">
              <a:lnSpc>
                <a:spcPct val="90000"/>
              </a:lnSpc>
              <a:spcBef>
                <a:spcPts val="500"/>
              </a:spcBef>
              <a:buClrTx/>
              <a:buFont typeface="Arial" panose="020B0604020202020204" pitchFamily="34" charset="0"/>
              <a:buChar char="-"/>
              <a:defRPr sz="2000">
                <a:solidFill>
                  <a:schemeClr val="tx1"/>
                </a:solidFill>
                <a:latin typeface="Arial" pitchFamily="34" charset="0"/>
                <a:cs typeface="Arial" pitchFamily="34" charset="0"/>
              </a:defRPr>
            </a:lvl5pPr>
            <a:lvl6pPr>
              <a:defRPr sz="2400"/>
            </a:lvl6pPr>
            <a:lvl7pPr>
              <a:defRPr sz="2400"/>
            </a:lvl7pPr>
            <a:lvl8pPr>
              <a:defRPr sz="2400"/>
            </a:lvl8pPr>
            <a:lvl9pPr>
              <a:defRPr sz="2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91526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wo Column Slide - With Background">
    <p:bg>
      <p:bgPr>
        <a:solidFill>
          <a:schemeClr val="bg1"/>
        </a:solidFill>
        <a:effectLst/>
      </p:bgPr>
    </p:bg>
    <p:spTree>
      <p:nvGrpSpPr>
        <p:cNvPr id="1" name=""/>
        <p:cNvGrpSpPr/>
        <p:nvPr/>
      </p:nvGrpSpPr>
      <p:grpSpPr>
        <a:xfrm>
          <a:off x="0" y="0"/>
          <a:ext cx="0" cy="0"/>
          <a:chOff x="0" y="0"/>
          <a:chExt cx="0" cy="0"/>
        </a:xfrm>
      </p:grpSpPr>
      <p:sp>
        <p:nvSpPr>
          <p:cNvPr id="20" name="Footer Placeholder 19"/>
          <p:cNvSpPr>
            <a:spLocks noGrp="1"/>
          </p:cNvSpPr>
          <p:nvPr>
            <p:ph type="ftr" sz="quarter" idx="13"/>
          </p:nvPr>
        </p:nvSpPr>
        <p:spPr/>
        <p:txBody>
          <a:bodyPr/>
          <a:lstStyle/>
          <a:p>
            <a:r>
              <a:rPr lang="en-US" sz="1000">
                <a:solidFill>
                  <a:srgbClr val="939598"/>
                </a:solidFill>
                <a:cs typeface="Arial" pitchFamily="34" charset="0"/>
              </a:rPr>
              <a:t>2015 Lenovo Internal. All rights reserved.</a:t>
            </a:r>
            <a:endParaRPr lang="en-US" sz="1000" dirty="0">
              <a:solidFill>
                <a:srgbClr val="939598"/>
              </a:solidFill>
              <a:cs typeface="Arial" pitchFamily="34" charset="0"/>
            </a:endParaRPr>
          </a:p>
        </p:txBody>
      </p:sp>
      <p:sp>
        <p:nvSpPr>
          <p:cNvPr id="11" name="Title 28"/>
          <p:cNvSpPr>
            <a:spLocks noGrp="1"/>
          </p:cNvSpPr>
          <p:nvPr>
            <p:ph type="title" hasCustomPrompt="1"/>
          </p:nvPr>
        </p:nvSpPr>
        <p:spPr bwMode="gray">
          <a:xfrm>
            <a:off x="548783" y="274320"/>
            <a:ext cx="11076268" cy="521208"/>
          </a:xfrm>
          <a:prstGeom prst="rect">
            <a:avLst/>
          </a:prstGeom>
        </p:spPr>
        <p:txBody>
          <a:bodyPr wrap="square" lIns="0" tIns="0" rIns="0" bIns="0" anchor="ctr" anchorCtr="0"/>
          <a:lstStyle>
            <a:lvl1pPr marL="0" algn="l" defTabSz="1218987" rtl="0" eaLnBrk="1" latinLnBrk="0" hangingPunct="1">
              <a:lnSpc>
                <a:spcPct val="100000"/>
              </a:lnSpc>
              <a:spcBef>
                <a:spcPct val="0"/>
              </a:spcBef>
              <a:buNone/>
              <a:tabLst>
                <a:tab pos="1218987" algn="l"/>
              </a:tabLst>
              <a:defRPr lang="en-US" sz="3600" kern="1200" cap="none" spc="0" baseline="0" dirty="0">
                <a:solidFill>
                  <a:schemeClr val="tx1"/>
                </a:solidFill>
                <a:latin typeface="Arial" pitchFamily="34" charset="0"/>
                <a:ea typeface="+mn-ea"/>
                <a:cs typeface="Arial" pitchFamily="34" charset="0"/>
              </a:defRPr>
            </a:lvl1pPr>
          </a:lstStyle>
          <a:p>
            <a:r>
              <a:rPr lang="en-US" dirty="0"/>
              <a:t>Click To Edit Master Title</a:t>
            </a:r>
          </a:p>
        </p:txBody>
      </p:sp>
      <p:sp>
        <p:nvSpPr>
          <p:cNvPr id="12" name="Freeform 5"/>
          <p:cNvSpPr>
            <a:spLocks noChangeAspect="1" noEditPoints="1"/>
          </p:cNvSpPr>
          <p:nvPr userDrawn="1"/>
        </p:nvSpPr>
        <p:spPr bwMode="black">
          <a:xfrm>
            <a:off x="205420" y="423411"/>
            <a:ext cx="200639" cy="200587"/>
          </a:xfrm>
          <a:custGeom>
            <a:avLst/>
            <a:gdLst>
              <a:gd name="T0" fmla="*/ 684 w 1368"/>
              <a:gd name="T1" fmla="*/ 0 h 1368"/>
              <a:gd name="T2" fmla="*/ 0 w 1368"/>
              <a:gd name="T3" fmla="*/ 684 h 1368"/>
              <a:gd name="T4" fmla="*/ 684 w 1368"/>
              <a:gd name="T5" fmla="*/ 1368 h 1368"/>
              <a:gd name="T6" fmla="*/ 1368 w 1368"/>
              <a:gd name="T7" fmla="*/ 684 h 1368"/>
              <a:gd name="T8" fmla="*/ 684 w 1368"/>
              <a:gd name="T9" fmla="*/ 0 h 1368"/>
              <a:gd name="T10" fmla="*/ 1068 w 1368"/>
              <a:gd name="T11" fmla="*/ 698 h 1368"/>
              <a:gd name="T12" fmla="*/ 973 w 1368"/>
              <a:gd name="T13" fmla="*/ 793 h 1368"/>
              <a:gd name="T14" fmla="*/ 793 w 1368"/>
              <a:gd name="T15" fmla="*/ 793 h 1368"/>
              <a:gd name="T16" fmla="*/ 793 w 1368"/>
              <a:gd name="T17" fmla="*/ 973 h 1368"/>
              <a:gd name="T18" fmla="*/ 698 w 1368"/>
              <a:gd name="T19" fmla="*/ 1068 h 1368"/>
              <a:gd name="T20" fmla="*/ 670 w 1368"/>
              <a:gd name="T21" fmla="*/ 1068 h 1368"/>
              <a:gd name="T22" fmla="*/ 576 w 1368"/>
              <a:gd name="T23" fmla="*/ 973 h 1368"/>
              <a:gd name="T24" fmla="*/ 576 w 1368"/>
              <a:gd name="T25" fmla="*/ 793 h 1368"/>
              <a:gd name="T26" fmla="*/ 396 w 1368"/>
              <a:gd name="T27" fmla="*/ 793 h 1368"/>
              <a:gd name="T28" fmla="*/ 301 w 1368"/>
              <a:gd name="T29" fmla="*/ 698 h 1368"/>
              <a:gd name="T30" fmla="*/ 301 w 1368"/>
              <a:gd name="T31" fmla="*/ 671 h 1368"/>
              <a:gd name="T32" fmla="*/ 396 w 1368"/>
              <a:gd name="T33" fmla="*/ 576 h 1368"/>
              <a:gd name="T34" fmla="*/ 576 w 1368"/>
              <a:gd name="T35" fmla="*/ 576 h 1368"/>
              <a:gd name="T36" fmla="*/ 576 w 1368"/>
              <a:gd name="T37" fmla="*/ 396 h 1368"/>
              <a:gd name="T38" fmla="*/ 670 w 1368"/>
              <a:gd name="T39" fmla="*/ 301 h 1368"/>
              <a:gd name="T40" fmla="*/ 698 w 1368"/>
              <a:gd name="T41" fmla="*/ 301 h 1368"/>
              <a:gd name="T42" fmla="*/ 793 w 1368"/>
              <a:gd name="T43" fmla="*/ 396 h 1368"/>
              <a:gd name="T44" fmla="*/ 793 w 1368"/>
              <a:gd name="T45" fmla="*/ 576 h 1368"/>
              <a:gd name="T46" fmla="*/ 973 w 1368"/>
              <a:gd name="T47" fmla="*/ 576 h 1368"/>
              <a:gd name="T48" fmla="*/ 1068 w 1368"/>
              <a:gd name="T49" fmla="*/ 671 h 1368"/>
              <a:gd name="T50" fmla="*/ 1068 w 1368"/>
              <a:gd name="T51" fmla="*/ 698 h 1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368" h="1368">
                <a:moveTo>
                  <a:pt x="684" y="0"/>
                </a:moveTo>
                <a:cubicBezTo>
                  <a:pt x="307" y="0"/>
                  <a:pt x="0" y="307"/>
                  <a:pt x="0" y="684"/>
                </a:cubicBezTo>
                <a:cubicBezTo>
                  <a:pt x="0" y="1062"/>
                  <a:pt x="307" y="1368"/>
                  <a:pt x="684" y="1368"/>
                </a:cubicBezTo>
                <a:cubicBezTo>
                  <a:pt x="1062" y="1368"/>
                  <a:pt x="1368" y="1062"/>
                  <a:pt x="1368" y="684"/>
                </a:cubicBezTo>
                <a:cubicBezTo>
                  <a:pt x="1368" y="307"/>
                  <a:pt x="1062" y="0"/>
                  <a:pt x="684" y="0"/>
                </a:cubicBezTo>
                <a:close/>
                <a:moveTo>
                  <a:pt x="1068" y="698"/>
                </a:moveTo>
                <a:cubicBezTo>
                  <a:pt x="1068" y="751"/>
                  <a:pt x="1025" y="793"/>
                  <a:pt x="973" y="793"/>
                </a:cubicBezTo>
                <a:cubicBezTo>
                  <a:pt x="793" y="793"/>
                  <a:pt x="793" y="793"/>
                  <a:pt x="793" y="793"/>
                </a:cubicBezTo>
                <a:cubicBezTo>
                  <a:pt x="793" y="973"/>
                  <a:pt x="793" y="973"/>
                  <a:pt x="793" y="973"/>
                </a:cubicBezTo>
                <a:cubicBezTo>
                  <a:pt x="793" y="1025"/>
                  <a:pt x="750" y="1068"/>
                  <a:pt x="698" y="1068"/>
                </a:cubicBezTo>
                <a:cubicBezTo>
                  <a:pt x="670" y="1068"/>
                  <a:pt x="670" y="1068"/>
                  <a:pt x="670" y="1068"/>
                </a:cubicBezTo>
                <a:cubicBezTo>
                  <a:pt x="618" y="1068"/>
                  <a:pt x="576" y="1025"/>
                  <a:pt x="576" y="973"/>
                </a:cubicBezTo>
                <a:cubicBezTo>
                  <a:pt x="576" y="793"/>
                  <a:pt x="576" y="793"/>
                  <a:pt x="576" y="793"/>
                </a:cubicBezTo>
                <a:cubicBezTo>
                  <a:pt x="396" y="793"/>
                  <a:pt x="396" y="793"/>
                  <a:pt x="396" y="793"/>
                </a:cubicBezTo>
                <a:cubicBezTo>
                  <a:pt x="344" y="793"/>
                  <a:pt x="301" y="751"/>
                  <a:pt x="301" y="698"/>
                </a:cubicBezTo>
                <a:cubicBezTo>
                  <a:pt x="301" y="671"/>
                  <a:pt x="301" y="671"/>
                  <a:pt x="301" y="671"/>
                </a:cubicBezTo>
                <a:cubicBezTo>
                  <a:pt x="301" y="618"/>
                  <a:pt x="344" y="576"/>
                  <a:pt x="396" y="576"/>
                </a:cubicBezTo>
                <a:cubicBezTo>
                  <a:pt x="576" y="576"/>
                  <a:pt x="576" y="576"/>
                  <a:pt x="576" y="576"/>
                </a:cubicBezTo>
                <a:cubicBezTo>
                  <a:pt x="576" y="396"/>
                  <a:pt x="576" y="396"/>
                  <a:pt x="576" y="396"/>
                </a:cubicBezTo>
                <a:cubicBezTo>
                  <a:pt x="576" y="344"/>
                  <a:pt x="618" y="301"/>
                  <a:pt x="670" y="301"/>
                </a:cubicBezTo>
                <a:cubicBezTo>
                  <a:pt x="698" y="301"/>
                  <a:pt x="698" y="301"/>
                  <a:pt x="698" y="301"/>
                </a:cubicBezTo>
                <a:cubicBezTo>
                  <a:pt x="750" y="301"/>
                  <a:pt x="793" y="344"/>
                  <a:pt x="793" y="396"/>
                </a:cubicBezTo>
                <a:cubicBezTo>
                  <a:pt x="793" y="576"/>
                  <a:pt x="793" y="576"/>
                  <a:pt x="793" y="576"/>
                </a:cubicBezTo>
                <a:cubicBezTo>
                  <a:pt x="973" y="576"/>
                  <a:pt x="973" y="576"/>
                  <a:pt x="973" y="576"/>
                </a:cubicBezTo>
                <a:cubicBezTo>
                  <a:pt x="1025" y="576"/>
                  <a:pt x="1068" y="618"/>
                  <a:pt x="1068" y="671"/>
                </a:cubicBezTo>
                <a:lnTo>
                  <a:pt x="1068" y="698"/>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000000"/>
              </a:solidFill>
            </a:endParaRPr>
          </a:p>
        </p:txBody>
      </p:sp>
      <p:sp>
        <p:nvSpPr>
          <p:cNvPr id="13" name="Content Placeholder 2"/>
          <p:cNvSpPr>
            <a:spLocks noGrp="1"/>
          </p:cNvSpPr>
          <p:nvPr>
            <p:ph sz="half" idx="1"/>
          </p:nvPr>
        </p:nvSpPr>
        <p:spPr bwMode="gray">
          <a:xfrm>
            <a:off x="548795" y="1179577"/>
            <a:ext cx="5380359" cy="5211699"/>
          </a:xfrm>
          <a:prstGeom prst="rect">
            <a:avLst/>
          </a:prstGeom>
        </p:spPr>
        <p:txBody>
          <a:bodyPr lIns="0" tIns="0" rIns="0" bIns="0"/>
          <a:lstStyle>
            <a:lvl1pPr marL="171450" indent="-171450">
              <a:lnSpc>
                <a:spcPct val="90000"/>
              </a:lnSpc>
              <a:spcBef>
                <a:spcPts val="500"/>
              </a:spcBef>
              <a:buClrTx/>
              <a:buFont typeface="Arial" panose="020B0604020202020204" pitchFamily="34" charset="0"/>
              <a:buChar char="•"/>
              <a:defRPr sz="2400">
                <a:solidFill>
                  <a:schemeClr val="tx1"/>
                </a:solidFill>
                <a:latin typeface="Arial" pitchFamily="34" charset="0"/>
                <a:cs typeface="Arial" pitchFamily="34" charset="0"/>
              </a:defRPr>
            </a:lvl1pPr>
            <a:lvl2pPr marL="609493" indent="-228560">
              <a:lnSpc>
                <a:spcPct val="90000"/>
              </a:lnSpc>
              <a:spcBef>
                <a:spcPts val="500"/>
              </a:spcBef>
              <a:buClrTx/>
              <a:buFont typeface="Arial" pitchFamily="34" charset="0"/>
              <a:buChar char="–"/>
              <a:defRPr sz="2000">
                <a:solidFill>
                  <a:schemeClr val="tx1"/>
                </a:solidFill>
                <a:latin typeface="Arial" pitchFamily="34" charset="0"/>
                <a:cs typeface="Arial" pitchFamily="34" charset="0"/>
              </a:defRPr>
            </a:lvl2pPr>
            <a:lvl3pPr marL="835938" indent="-150258">
              <a:lnSpc>
                <a:spcPct val="90000"/>
              </a:lnSpc>
              <a:spcBef>
                <a:spcPts val="500"/>
              </a:spcBef>
              <a:buClrTx/>
              <a:buFont typeface="Arial" panose="020B0604020202020204" pitchFamily="34" charset="0"/>
              <a:buChar char="-"/>
              <a:defRPr sz="2000">
                <a:solidFill>
                  <a:schemeClr val="tx1"/>
                </a:solidFill>
                <a:latin typeface="Arial" pitchFamily="34" charset="0"/>
                <a:cs typeface="Arial" pitchFamily="34" charset="0"/>
              </a:defRPr>
            </a:lvl3pPr>
            <a:lvl4pPr marL="1147033" indent="-156606">
              <a:lnSpc>
                <a:spcPct val="90000"/>
              </a:lnSpc>
              <a:spcBef>
                <a:spcPts val="500"/>
              </a:spcBef>
              <a:buClrTx/>
              <a:buFont typeface="Arial" panose="020B0604020202020204" pitchFamily="34" charset="0"/>
              <a:buChar char="-"/>
              <a:defRPr sz="2000">
                <a:solidFill>
                  <a:schemeClr val="tx1"/>
                </a:solidFill>
                <a:latin typeface="Arial" pitchFamily="34" charset="0"/>
                <a:cs typeface="Arial" pitchFamily="34" charset="0"/>
              </a:defRPr>
            </a:lvl4pPr>
            <a:lvl5pPr marL="1445431" indent="-150258">
              <a:lnSpc>
                <a:spcPct val="90000"/>
              </a:lnSpc>
              <a:spcBef>
                <a:spcPts val="500"/>
              </a:spcBef>
              <a:buClrTx/>
              <a:buFont typeface="Arial" panose="020B0604020202020204" pitchFamily="34" charset="0"/>
              <a:buChar char="-"/>
              <a:defRPr sz="2000">
                <a:solidFill>
                  <a:schemeClr val="tx1"/>
                </a:solidFill>
                <a:latin typeface="Arial" pitchFamily="34" charset="0"/>
                <a:cs typeface="Arial" pitchFamily="34" charset="0"/>
              </a:defRPr>
            </a:lvl5pPr>
            <a:lvl6pPr>
              <a:defRPr sz="2400"/>
            </a:lvl6pPr>
            <a:lvl7pPr>
              <a:defRPr sz="2400"/>
            </a:lvl7pPr>
            <a:lvl8pPr>
              <a:defRPr sz="2400"/>
            </a:lvl8pPr>
            <a:lvl9pPr>
              <a:defRPr sz="2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
          <p:cNvSpPr>
            <a:spLocks noGrp="1"/>
          </p:cNvSpPr>
          <p:nvPr>
            <p:ph sz="half" idx="14"/>
          </p:nvPr>
        </p:nvSpPr>
        <p:spPr bwMode="gray">
          <a:xfrm>
            <a:off x="6244692" y="1188767"/>
            <a:ext cx="5380359" cy="5211699"/>
          </a:xfrm>
          <a:prstGeom prst="rect">
            <a:avLst/>
          </a:prstGeom>
        </p:spPr>
        <p:txBody>
          <a:bodyPr lIns="0" tIns="0" rIns="0" bIns="0"/>
          <a:lstStyle>
            <a:lvl1pPr marL="171450" indent="-171450">
              <a:lnSpc>
                <a:spcPct val="90000"/>
              </a:lnSpc>
              <a:spcBef>
                <a:spcPts val="500"/>
              </a:spcBef>
              <a:buClrTx/>
              <a:buFont typeface="Arial" panose="020B0604020202020204" pitchFamily="34" charset="0"/>
              <a:buChar char="•"/>
              <a:defRPr sz="2400">
                <a:solidFill>
                  <a:schemeClr val="tx1"/>
                </a:solidFill>
                <a:latin typeface="Arial" pitchFamily="34" charset="0"/>
                <a:cs typeface="Arial" pitchFamily="34" charset="0"/>
              </a:defRPr>
            </a:lvl1pPr>
            <a:lvl2pPr marL="609493" indent="-228560">
              <a:lnSpc>
                <a:spcPct val="90000"/>
              </a:lnSpc>
              <a:spcBef>
                <a:spcPts val="500"/>
              </a:spcBef>
              <a:buClrTx/>
              <a:buFont typeface="Arial" pitchFamily="34" charset="0"/>
              <a:buChar char="–"/>
              <a:defRPr sz="2000">
                <a:solidFill>
                  <a:schemeClr val="tx1"/>
                </a:solidFill>
                <a:latin typeface="Arial" pitchFamily="34" charset="0"/>
                <a:cs typeface="Arial" pitchFamily="34" charset="0"/>
              </a:defRPr>
            </a:lvl2pPr>
            <a:lvl3pPr marL="835938" indent="-150258">
              <a:lnSpc>
                <a:spcPct val="90000"/>
              </a:lnSpc>
              <a:spcBef>
                <a:spcPts val="500"/>
              </a:spcBef>
              <a:buClrTx/>
              <a:buFont typeface="Arial" panose="020B0604020202020204" pitchFamily="34" charset="0"/>
              <a:buChar char="-"/>
              <a:defRPr sz="2000">
                <a:solidFill>
                  <a:schemeClr val="tx1"/>
                </a:solidFill>
                <a:latin typeface="Arial" pitchFamily="34" charset="0"/>
                <a:cs typeface="Arial" pitchFamily="34" charset="0"/>
              </a:defRPr>
            </a:lvl3pPr>
            <a:lvl4pPr marL="1147033" indent="-156606">
              <a:lnSpc>
                <a:spcPct val="90000"/>
              </a:lnSpc>
              <a:spcBef>
                <a:spcPts val="500"/>
              </a:spcBef>
              <a:buClrTx/>
              <a:buFont typeface="Arial" panose="020B0604020202020204" pitchFamily="34" charset="0"/>
              <a:buChar char="-"/>
              <a:defRPr sz="2000">
                <a:solidFill>
                  <a:schemeClr val="tx1"/>
                </a:solidFill>
                <a:latin typeface="Arial" pitchFamily="34" charset="0"/>
                <a:cs typeface="Arial" pitchFamily="34" charset="0"/>
              </a:defRPr>
            </a:lvl4pPr>
            <a:lvl5pPr marL="1445431" indent="-150258">
              <a:lnSpc>
                <a:spcPct val="90000"/>
              </a:lnSpc>
              <a:spcBef>
                <a:spcPts val="500"/>
              </a:spcBef>
              <a:buClrTx/>
              <a:buFont typeface="Arial" panose="020B0604020202020204" pitchFamily="34" charset="0"/>
              <a:buChar char="-"/>
              <a:defRPr sz="2000">
                <a:solidFill>
                  <a:schemeClr val="tx1"/>
                </a:solidFill>
                <a:latin typeface="Arial" pitchFamily="34" charset="0"/>
                <a:cs typeface="Arial" pitchFamily="34" charset="0"/>
              </a:defRPr>
            </a:lvl5pPr>
            <a:lvl6pPr>
              <a:defRPr sz="2400"/>
            </a:lvl6pPr>
            <a:lvl7pPr>
              <a:defRPr sz="2400"/>
            </a:lvl7pPr>
            <a:lvl8pPr>
              <a:defRPr sz="2400"/>
            </a:lvl8pPr>
            <a:lvl9pPr>
              <a:defRPr sz="2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94715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userDrawn="1">
  <p:cSld name="Title w/Image - No Background">
    <p:spTree>
      <p:nvGrpSpPr>
        <p:cNvPr id="1" name=""/>
        <p:cNvGrpSpPr/>
        <p:nvPr/>
      </p:nvGrpSpPr>
      <p:grpSpPr>
        <a:xfrm>
          <a:off x="0" y="0"/>
          <a:ext cx="0" cy="0"/>
          <a:chOff x="0" y="0"/>
          <a:chExt cx="0" cy="0"/>
        </a:xfrm>
      </p:grpSpPr>
      <p:sp>
        <p:nvSpPr>
          <p:cNvPr id="15" name="Footer Placeholder 14"/>
          <p:cNvSpPr>
            <a:spLocks noGrp="1"/>
          </p:cNvSpPr>
          <p:nvPr>
            <p:ph type="ftr" sz="quarter" idx="10"/>
          </p:nvPr>
        </p:nvSpPr>
        <p:spPr/>
        <p:txBody>
          <a:bodyPr/>
          <a:lstStyle/>
          <a:p>
            <a:r>
              <a:rPr lang="en-US" sz="1000">
                <a:solidFill>
                  <a:srgbClr val="939598"/>
                </a:solidFill>
                <a:cs typeface="Arial" pitchFamily="34" charset="0"/>
              </a:rPr>
              <a:t>2015 Lenovo Internal. All rights reserved.</a:t>
            </a:r>
            <a:endParaRPr lang="en-US" sz="1000" dirty="0">
              <a:solidFill>
                <a:srgbClr val="939598"/>
              </a:solidFill>
              <a:cs typeface="Arial" pitchFamily="34" charset="0"/>
            </a:endParaRPr>
          </a:p>
        </p:txBody>
      </p:sp>
      <p:sp>
        <p:nvSpPr>
          <p:cNvPr id="10" name="Title 28"/>
          <p:cNvSpPr>
            <a:spLocks noGrp="1"/>
          </p:cNvSpPr>
          <p:nvPr>
            <p:ph type="title" hasCustomPrompt="1"/>
          </p:nvPr>
        </p:nvSpPr>
        <p:spPr bwMode="gray">
          <a:xfrm>
            <a:off x="548783" y="274320"/>
            <a:ext cx="6038290" cy="521208"/>
          </a:xfrm>
          <a:prstGeom prst="rect">
            <a:avLst/>
          </a:prstGeom>
        </p:spPr>
        <p:txBody>
          <a:bodyPr wrap="square" lIns="0" tIns="0" rIns="0" bIns="0" anchor="ctr" anchorCtr="0"/>
          <a:lstStyle>
            <a:lvl1pPr marL="0" algn="l" defTabSz="1218987" rtl="0" eaLnBrk="1" latinLnBrk="0" hangingPunct="1">
              <a:lnSpc>
                <a:spcPct val="100000"/>
              </a:lnSpc>
              <a:spcBef>
                <a:spcPct val="0"/>
              </a:spcBef>
              <a:buNone/>
              <a:tabLst>
                <a:tab pos="1218987" algn="l"/>
              </a:tabLst>
              <a:defRPr lang="en-US" sz="3600" kern="1200" cap="none" spc="0" baseline="0" dirty="0">
                <a:solidFill>
                  <a:schemeClr val="tx1"/>
                </a:solidFill>
                <a:latin typeface="Arial" pitchFamily="34" charset="0"/>
                <a:ea typeface="+mn-ea"/>
                <a:cs typeface="Arial" pitchFamily="34" charset="0"/>
              </a:defRPr>
            </a:lvl1pPr>
          </a:lstStyle>
          <a:p>
            <a:r>
              <a:rPr lang="en-US" dirty="0"/>
              <a:t>Click To Edit Master Title</a:t>
            </a:r>
          </a:p>
        </p:txBody>
      </p:sp>
      <p:sp>
        <p:nvSpPr>
          <p:cNvPr id="12" name="Freeform 5"/>
          <p:cNvSpPr>
            <a:spLocks noChangeAspect="1" noEditPoints="1"/>
          </p:cNvSpPr>
          <p:nvPr userDrawn="1"/>
        </p:nvSpPr>
        <p:spPr bwMode="black">
          <a:xfrm>
            <a:off x="205420" y="423411"/>
            <a:ext cx="200639" cy="200587"/>
          </a:xfrm>
          <a:custGeom>
            <a:avLst/>
            <a:gdLst>
              <a:gd name="T0" fmla="*/ 684 w 1368"/>
              <a:gd name="T1" fmla="*/ 0 h 1368"/>
              <a:gd name="T2" fmla="*/ 0 w 1368"/>
              <a:gd name="T3" fmla="*/ 684 h 1368"/>
              <a:gd name="T4" fmla="*/ 684 w 1368"/>
              <a:gd name="T5" fmla="*/ 1368 h 1368"/>
              <a:gd name="T6" fmla="*/ 1368 w 1368"/>
              <a:gd name="T7" fmla="*/ 684 h 1368"/>
              <a:gd name="T8" fmla="*/ 684 w 1368"/>
              <a:gd name="T9" fmla="*/ 0 h 1368"/>
              <a:gd name="T10" fmla="*/ 1068 w 1368"/>
              <a:gd name="T11" fmla="*/ 698 h 1368"/>
              <a:gd name="T12" fmla="*/ 973 w 1368"/>
              <a:gd name="T13" fmla="*/ 793 h 1368"/>
              <a:gd name="T14" fmla="*/ 793 w 1368"/>
              <a:gd name="T15" fmla="*/ 793 h 1368"/>
              <a:gd name="T16" fmla="*/ 793 w 1368"/>
              <a:gd name="T17" fmla="*/ 973 h 1368"/>
              <a:gd name="T18" fmla="*/ 698 w 1368"/>
              <a:gd name="T19" fmla="*/ 1068 h 1368"/>
              <a:gd name="T20" fmla="*/ 670 w 1368"/>
              <a:gd name="T21" fmla="*/ 1068 h 1368"/>
              <a:gd name="T22" fmla="*/ 576 w 1368"/>
              <a:gd name="T23" fmla="*/ 973 h 1368"/>
              <a:gd name="T24" fmla="*/ 576 w 1368"/>
              <a:gd name="T25" fmla="*/ 793 h 1368"/>
              <a:gd name="T26" fmla="*/ 396 w 1368"/>
              <a:gd name="T27" fmla="*/ 793 h 1368"/>
              <a:gd name="T28" fmla="*/ 301 w 1368"/>
              <a:gd name="T29" fmla="*/ 698 h 1368"/>
              <a:gd name="T30" fmla="*/ 301 w 1368"/>
              <a:gd name="T31" fmla="*/ 671 h 1368"/>
              <a:gd name="T32" fmla="*/ 396 w 1368"/>
              <a:gd name="T33" fmla="*/ 576 h 1368"/>
              <a:gd name="T34" fmla="*/ 576 w 1368"/>
              <a:gd name="T35" fmla="*/ 576 h 1368"/>
              <a:gd name="T36" fmla="*/ 576 w 1368"/>
              <a:gd name="T37" fmla="*/ 396 h 1368"/>
              <a:gd name="T38" fmla="*/ 670 w 1368"/>
              <a:gd name="T39" fmla="*/ 301 h 1368"/>
              <a:gd name="T40" fmla="*/ 698 w 1368"/>
              <a:gd name="T41" fmla="*/ 301 h 1368"/>
              <a:gd name="T42" fmla="*/ 793 w 1368"/>
              <a:gd name="T43" fmla="*/ 396 h 1368"/>
              <a:gd name="T44" fmla="*/ 793 w 1368"/>
              <a:gd name="T45" fmla="*/ 576 h 1368"/>
              <a:gd name="T46" fmla="*/ 973 w 1368"/>
              <a:gd name="T47" fmla="*/ 576 h 1368"/>
              <a:gd name="T48" fmla="*/ 1068 w 1368"/>
              <a:gd name="T49" fmla="*/ 671 h 1368"/>
              <a:gd name="T50" fmla="*/ 1068 w 1368"/>
              <a:gd name="T51" fmla="*/ 698 h 1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368" h="1368">
                <a:moveTo>
                  <a:pt x="684" y="0"/>
                </a:moveTo>
                <a:cubicBezTo>
                  <a:pt x="307" y="0"/>
                  <a:pt x="0" y="307"/>
                  <a:pt x="0" y="684"/>
                </a:cubicBezTo>
                <a:cubicBezTo>
                  <a:pt x="0" y="1062"/>
                  <a:pt x="307" y="1368"/>
                  <a:pt x="684" y="1368"/>
                </a:cubicBezTo>
                <a:cubicBezTo>
                  <a:pt x="1062" y="1368"/>
                  <a:pt x="1368" y="1062"/>
                  <a:pt x="1368" y="684"/>
                </a:cubicBezTo>
                <a:cubicBezTo>
                  <a:pt x="1368" y="307"/>
                  <a:pt x="1062" y="0"/>
                  <a:pt x="684" y="0"/>
                </a:cubicBezTo>
                <a:close/>
                <a:moveTo>
                  <a:pt x="1068" y="698"/>
                </a:moveTo>
                <a:cubicBezTo>
                  <a:pt x="1068" y="751"/>
                  <a:pt x="1025" y="793"/>
                  <a:pt x="973" y="793"/>
                </a:cubicBezTo>
                <a:cubicBezTo>
                  <a:pt x="793" y="793"/>
                  <a:pt x="793" y="793"/>
                  <a:pt x="793" y="793"/>
                </a:cubicBezTo>
                <a:cubicBezTo>
                  <a:pt x="793" y="973"/>
                  <a:pt x="793" y="973"/>
                  <a:pt x="793" y="973"/>
                </a:cubicBezTo>
                <a:cubicBezTo>
                  <a:pt x="793" y="1025"/>
                  <a:pt x="750" y="1068"/>
                  <a:pt x="698" y="1068"/>
                </a:cubicBezTo>
                <a:cubicBezTo>
                  <a:pt x="670" y="1068"/>
                  <a:pt x="670" y="1068"/>
                  <a:pt x="670" y="1068"/>
                </a:cubicBezTo>
                <a:cubicBezTo>
                  <a:pt x="618" y="1068"/>
                  <a:pt x="576" y="1025"/>
                  <a:pt x="576" y="973"/>
                </a:cubicBezTo>
                <a:cubicBezTo>
                  <a:pt x="576" y="793"/>
                  <a:pt x="576" y="793"/>
                  <a:pt x="576" y="793"/>
                </a:cubicBezTo>
                <a:cubicBezTo>
                  <a:pt x="396" y="793"/>
                  <a:pt x="396" y="793"/>
                  <a:pt x="396" y="793"/>
                </a:cubicBezTo>
                <a:cubicBezTo>
                  <a:pt x="344" y="793"/>
                  <a:pt x="301" y="751"/>
                  <a:pt x="301" y="698"/>
                </a:cubicBezTo>
                <a:cubicBezTo>
                  <a:pt x="301" y="671"/>
                  <a:pt x="301" y="671"/>
                  <a:pt x="301" y="671"/>
                </a:cubicBezTo>
                <a:cubicBezTo>
                  <a:pt x="301" y="618"/>
                  <a:pt x="344" y="576"/>
                  <a:pt x="396" y="576"/>
                </a:cubicBezTo>
                <a:cubicBezTo>
                  <a:pt x="576" y="576"/>
                  <a:pt x="576" y="576"/>
                  <a:pt x="576" y="576"/>
                </a:cubicBezTo>
                <a:cubicBezTo>
                  <a:pt x="576" y="396"/>
                  <a:pt x="576" y="396"/>
                  <a:pt x="576" y="396"/>
                </a:cubicBezTo>
                <a:cubicBezTo>
                  <a:pt x="576" y="344"/>
                  <a:pt x="618" y="301"/>
                  <a:pt x="670" y="301"/>
                </a:cubicBezTo>
                <a:cubicBezTo>
                  <a:pt x="698" y="301"/>
                  <a:pt x="698" y="301"/>
                  <a:pt x="698" y="301"/>
                </a:cubicBezTo>
                <a:cubicBezTo>
                  <a:pt x="750" y="301"/>
                  <a:pt x="793" y="344"/>
                  <a:pt x="793" y="396"/>
                </a:cubicBezTo>
                <a:cubicBezTo>
                  <a:pt x="793" y="576"/>
                  <a:pt x="793" y="576"/>
                  <a:pt x="793" y="576"/>
                </a:cubicBezTo>
                <a:cubicBezTo>
                  <a:pt x="973" y="576"/>
                  <a:pt x="973" y="576"/>
                  <a:pt x="973" y="576"/>
                </a:cubicBezTo>
                <a:cubicBezTo>
                  <a:pt x="1025" y="576"/>
                  <a:pt x="1068" y="618"/>
                  <a:pt x="1068" y="671"/>
                </a:cubicBezTo>
                <a:lnTo>
                  <a:pt x="1068" y="698"/>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000000"/>
              </a:solidFill>
            </a:endParaRPr>
          </a:p>
        </p:txBody>
      </p:sp>
      <p:sp>
        <p:nvSpPr>
          <p:cNvPr id="16" name="Content Placeholder 2"/>
          <p:cNvSpPr>
            <a:spLocks noGrp="1"/>
          </p:cNvSpPr>
          <p:nvPr>
            <p:ph sz="half" idx="1"/>
          </p:nvPr>
        </p:nvSpPr>
        <p:spPr bwMode="gray">
          <a:xfrm>
            <a:off x="548783" y="1179577"/>
            <a:ext cx="6038290" cy="5211699"/>
          </a:xfrm>
          <a:prstGeom prst="rect">
            <a:avLst/>
          </a:prstGeom>
        </p:spPr>
        <p:txBody>
          <a:bodyPr lIns="0" tIns="0" rIns="0" bIns="0"/>
          <a:lstStyle>
            <a:lvl1pPr marL="171450" indent="-171450">
              <a:lnSpc>
                <a:spcPct val="90000"/>
              </a:lnSpc>
              <a:spcBef>
                <a:spcPts val="500"/>
              </a:spcBef>
              <a:buClrTx/>
              <a:buFont typeface="Arial" panose="020B0604020202020204" pitchFamily="34" charset="0"/>
              <a:buChar char="•"/>
              <a:defRPr sz="2400">
                <a:solidFill>
                  <a:schemeClr val="tx1"/>
                </a:solidFill>
                <a:latin typeface="Arial" pitchFamily="34" charset="0"/>
                <a:cs typeface="Arial" pitchFamily="34" charset="0"/>
              </a:defRPr>
            </a:lvl1pPr>
            <a:lvl2pPr marL="609493" indent="-228560">
              <a:lnSpc>
                <a:spcPct val="90000"/>
              </a:lnSpc>
              <a:spcBef>
                <a:spcPts val="500"/>
              </a:spcBef>
              <a:buClrTx/>
              <a:buFont typeface="Arial" pitchFamily="34" charset="0"/>
              <a:buChar char="–"/>
              <a:defRPr sz="2000">
                <a:solidFill>
                  <a:schemeClr val="tx1"/>
                </a:solidFill>
                <a:latin typeface="Arial" pitchFamily="34" charset="0"/>
                <a:cs typeface="Arial" pitchFamily="34" charset="0"/>
              </a:defRPr>
            </a:lvl2pPr>
            <a:lvl3pPr marL="835938" indent="-150258">
              <a:lnSpc>
                <a:spcPct val="90000"/>
              </a:lnSpc>
              <a:spcBef>
                <a:spcPts val="500"/>
              </a:spcBef>
              <a:buClrTx/>
              <a:buFont typeface="Arial" panose="020B0604020202020204" pitchFamily="34" charset="0"/>
              <a:buChar char="-"/>
              <a:defRPr sz="2000">
                <a:solidFill>
                  <a:schemeClr val="tx1"/>
                </a:solidFill>
                <a:latin typeface="Arial" pitchFamily="34" charset="0"/>
                <a:cs typeface="Arial" pitchFamily="34" charset="0"/>
              </a:defRPr>
            </a:lvl3pPr>
            <a:lvl4pPr marL="1147033" indent="-156606">
              <a:lnSpc>
                <a:spcPct val="90000"/>
              </a:lnSpc>
              <a:spcBef>
                <a:spcPts val="500"/>
              </a:spcBef>
              <a:buClrTx/>
              <a:buFont typeface="Arial" panose="020B0604020202020204" pitchFamily="34" charset="0"/>
              <a:buChar char="-"/>
              <a:defRPr sz="2000">
                <a:solidFill>
                  <a:schemeClr val="tx1"/>
                </a:solidFill>
                <a:latin typeface="Arial" pitchFamily="34" charset="0"/>
                <a:cs typeface="Arial" pitchFamily="34" charset="0"/>
              </a:defRPr>
            </a:lvl4pPr>
            <a:lvl5pPr marL="1445431" indent="-150258">
              <a:lnSpc>
                <a:spcPct val="90000"/>
              </a:lnSpc>
              <a:spcBef>
                <a:spcPts val="500"/>
              </a:spcBef>
              <a:buClrTx/>
              <a:buFont typeface="Arial" panose="020B0604020202020204" pitchFamily="34" charset="0"/>
              <a:buChar char="-"/>
              <a:defRPr sz="2000">
                <a:solidFill>
                  <a:schemeClr val="tx1"/>
                </a:solidFill>
                <a:latin typeface="Arial" pitchFamily="34" charset="0"/>
                <a:cs typeface="Arial" pitchFamily="34" charset="0"/>
              </a:defRPr>
            </a:lvl5pPr>
            <a:lvl6pPr>
              <a:defRPr sz="2400"/>
            </a:lvl6pPr>
            <a:lvl7pPr>
              <a:defRPr sz="2400"/>
            </a:lvl7pPr>
            <a:lvl8pPr>
              <a:defRPr sz="2400"/>
            </a:lvl8pPr>
            <a:lvl9pPr>
              <a:defRPr sz="2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Picture Placeholder 8"/>
          <p:cNvSpPr>
            <a:spLocks noGrp="1"/>
          </p:cNvSpPr>
          <p:nvPr>
            <p:ph type="pic" sz="quarter" idx="16"/>
          </p:nvPr>
        </p:nvSpPr>
        <p:spPr>
          <a:xfrm>
            <a:off x="6837078" y="0"/>
            <a:ext cx="5354934" cy="6858000"/>
          </a:xfrm>
          <a:prstGeom prst="rect">
            <a:avLst/>
          </a:prstGeom>
        </p:spPr>
        <p:txBody>
          <a:bodyPr anchor="ctr"/>
          <a:lstStyle>
            <a:lvl1pPr marL="0" indent="0" algn="ctr">
              <a:buNone/>
              <a:defRPr sz="2400">
                <a:solidFill>
                  <a:schemeClr val="accent1"/>
                </a:solidFill>
              </a:defRPr>
            </a:lvl1pPr>
          </a:lstStyle>
          <a:p>
            <a:endParaRPr lang="en-US" dirty="0"/>
          </a:p>
        </p:txBody>
      </p:sp>
      <p:sp>
        <p:nvSpPr>
          <p:cNvPr id="7" name="Text Placeholder 5"/>
          <p:cNvSpPr>
            <a:spLocks noGrp="1"/>
          </p:cNvSpPr>
          <p:nvPr>
            <p:ph type="body" sz="quarter" idx="18"/>
          </p:nvPr>
        </p:nvSpPr>
        <p:spPr bwMode="invGray">
          <a:xfrm>
            <a:off x="6987775" y="6330336"/>
            <a:ext cx="4423766" cy="392167"/>
          </a:xfrm>
          <a:prstGeom prst="rect">
            <a:avLst/>
          </a:prstGeom>
          <a:blipFill dpi="0" rotWithShape="1">
            <a:blip r:embed="rId2" cstate="print">
              <a:extLst>
                <a:ext uri="{28A0092B-C50C-407E-A947-70E740481C1C}">
                  <a14:useLocalDpi xmlns:a14="http://schemas.microsoft.com/office/drawing/2010/main" val="0"/>
                </a:ext>
              </a:extLst>
            </a:blip>
            <a:srcRect/>
            <a:stretch>
              <a:fillRect/>
            </a:stretch>
          </a:blipFill>
        </p:spPr>
        <p:txBody>
          <a:bodyPr/>
          <a:lstStyle>
            <a:lvl1pPr marL="0" indent="0">
              <a:buNone/>
              <a:defRPr sz="100">
                <a:noFill/>
              </a:defRPr>
            </a:lvl1pPr>
          </a:lstStyle>
          <a:p>
            <a:pPr lvl="0"/>
            <a:r>
              <a:rPr lang="en-US" dirty="0"/>
              <a:t>Click to edit Master text styles</a:t>
            </a:r>
          </a:p>
        </p:txBody>
      </p:sp>
      <p:sp>
        <p:nvSpPr>
          <p:cNvPr id="8" name="Rectangle 7"/>
          <p:cNvSpPr/>
          <p:nvPr userDrawn="1"/>
        </p:nvSpPr>
        <p:spPr bwMode="gray">
          <a:xfrm>
            <a:off x="11751760" y="6395739"/>
            <a:ext cx="443416" cy="322249"/>
          </a:xfrm>
          <a:prstGeom prst="rect">
            <a:avLst/>
          </a:prstGeom>
          <a:solidFill>
            <a:schemeClr val="tx1"/>
          </a:solidFill>
          <a:ln>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87"/>
            <a:endParaRPr lang="en-US" sz="2400">
              <a:solidFill>
                <a:prstClr val="white"/>
              </a:solidFill>
            </a:endParaRPr>
          </a:p>
        </p:txBody>
      </p:sp>
      <p:sp>
        <p:nvSpPr>
          <p:cNvPr id="9" name="TextBox slide number"/>
          <p:cNvSpPr txBox="1"/>
          <p:nvPr userDrawn="1"/>
        </p:nvSpPr>
        <p:spPr bwMode="white">
          <a:xfrm>
            <a:off x="11751760" y="6389283"/>
            <a:ext cx="450462" cy="246221"/>
          </a:xfrm>
          <a:prstGeom prst="rect">
            <a:avLst/>
          </a:prstGeom>
        </p:spPr>
        <p:txBody>
          <a:bodyPr vert="horz" lIns="0" tIns="0" rIns="0" bIns="0" rtlCol="0" anchor="b"/>
          <a:lstStyle>
            <a:defPPr>
              <a:defRPr lang="en-US"/>
            </a:defPPr>
            <a:lvl1pPr algn="ctr">
              <a:defRPr sz="1000">
                <a:solidFill>
                  <a:schemeClr val="bg1"/>
                </a:solidFill>
              </a:defRPr>
            </a:lvl1pPr>
          </a:lstStyle>
          <a:p>
            <a:pPr defTabSz="1218987"/>
            <a:fld id="{6EA5B71A-1B18-4E34-A48F-65DC4937AA99}" type="slidenum">
              <a:rPr lang="en-US" smtClean="0">
                <a:solidFill>
                  <a:prstClr val="white"/>
                </a:solidFill>
              </a:rPr>
              <a:pPr defTabSz="1218987"/>
              <a:t>‹#›</a:t>
            </a:fld>
            <a:endParaRPr lang="en-US" dirty="0">
              <a:solidFill>
                <a:prstClr val="white"/>
              </a:solidFill>
            </a:endParaRPr>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16200000">
            <a:off x="11308113" y="5505396"/>
            <a:ext cx="1330737" cy="443416"/>
          </a:xfrm>
          <a:prstGeom prst="rect">
            <a:avLst/>
          </a:prstGeom>
        </p:spPr>
      </p:pic>
    </p:spTree>
    <p:extLst>
      <p:ext uri="{BB962C8B-B14F-4D97-AF65-F5344CB8AC3E}">
        <p14:creationId xmlns:p14="http://schemas.microsoft.com/office/powerpoint/2010/main" val="3598154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w/Image - With Background">
    <p:spTree>
      <p:nvGrpSpPr>
        <p:cNvPr id="1" name=""/>
        <p:cNvGrpSpPr/>
        <p:nvPr/>
      </p:nvGrpSpPr>
      <p:grpSpPr>
        <a:xfrm>
          <a:off x="0" y="0"/>
          <a:ext cx="0" cy="0"/>
          <a:chOff x="0" y="0"/>
          <a:chExt cx="0" cy="0"/>
        </a:xfrm>
      </p:grpSpPr>
      <p:sp>
        <p:nvSpPr>
          <p:cNvPr id="15" name="Footer Placeholder 14"/>
          <p:cNvSpPr>
            <a:spLocks noGrp="1"/>
          </p:cNvSpPr>
          <p:nvPr>
            <p:ph type="ftr" sz="quarter" idx="10"/>
          </p:nvPr>
        </p:nvSpPr>
        <p:spPr/>
        <p:txBody>
          <a:bodyPr/>
          <a:lstStyle/>
          <a:p>
            <a:r>
              <a:rPr lang="en-US" sz="1000">
                <a:solidFill>
                  <a:srgbClr val="939598"/>
                </a:solidFill>
                <a:cs typeface="Arial" pitchFamily="34" charset="0"/>
              </a:rPr>
              <a:t>2015 Lenovo Internal. All rights reserved.</a:t>
            </a:r>
            <a:endParaRPr lang="en-US" sz="1000" dirty="0">
              <a:solidFill>
                <a:srgbClr val="939598"/>
              </a:solidFill>
              <a:cs typeface="Arial" pitchFamily="34" charset="0"/>
            </a:endParaRPr>
          </a:p>
        </p:txBody>
      </p:sp>
      <p:sp>
        <p:nvSpPr>
          <p:cNvPr id="10" name="Title 28"/>
          <p:cNvSpPr>
            <a:spLocks noGrp="1"/>
          </p:cNvSpPr>
          <p:nvPr>
            <p:ph type="title" hasCustomPrompt="1"/>
          </p:nvPr>
        </p:nvSpPr>
        <p:spPr bwMode="gray">
          <a:xfrm>
            <a:off x="548783" y="274320"/>
            <a:ext cx="6038290" cy="521208"/>
          </a:xfrm>
          <a:prstGeom prst="rect">
            <a:avLst/>
          </a:prstGeom>
        </p:spPr>
        <p:txBody>
          <a:bodyPr wrap="square" lIns="0" tIns="0" rIns="0" bIns="0" anchor="ctr" anchorCtr="0"/>
          <a:lstStyle>
            <a:lvl1pPr marL="0" algn="l" defTabSz="1218987" rtl="0" eaLnBrk="1" latinLnBrk="0" hangingPunct="1">
              <a:lnSpc>
                <a:spcPct val="100000"/>
              </a:lnSpc>
              <a:spcBef>
                <a:spcPct val="0"/>
              </a:spcBef>
              <a:buNone/>
              <a:tabLst>
                <a:tab pos="1218987" algn="l"/>
              </a:tabLst>
              <a:defRPr lang="en-US" sz="3600" kern="1200" cap="none" spc="0" baseline="0" dirty="0">
                <a:solidFill>
                  <a:schemeClr val="tx1"/>
                </a:solidFill>
                <a:latin typeface="Arial" pitchFamily="34" charset="0"/>
                <a:ea typeface="+mn-ea"/>
                <a:cs typeface="Arial" pitchFamily="34" charset="0"/>
              </a:defRPr>
            </a:lvl1pPr>
          </a:lstStyle>
          <a:p>
            <a:r>
              <a:rPr lang="en-US" dirty="0"/>
              <a:t>Click To Edit Master Title</a:t>
            </a:r>
          </a:p>
        </p:txBody>
      </p:sp>
      <p:sp>
        <p:nvSpPr>
          <p:cNvPr id="12" name="Freeform 5"/>
          <p:cNvSpPr>
            <a:spLocks noChangeAspect="1" noEditPoints="1"/>
          </p:cNvSpPr>
          <p:nvPr userDrawn="1"/>
        </p:nvSpPr>
        <p:spPr bwMode="black">
          <a:xfrm>
            <a:off x="205420" y="423411"/>
            <a:ext cx="200639" cy="200587"/>
          </a:xfrm>
          <a:custGeom>
            <a:avLst/>
            <a:gdLst>
              <a:gd name="T0" fmla="*/ 684 w 1368"/>
              <a:gd name="T1" fmla="*/ 0 h 1368"/>
              <a:gd name="T2" fmla="*/ 0 w 1368"/>
              <a:gd name="T3" fmla="*/ 684 h 1368"/>
              <a:gd name="T4" fmla="*/ 684 w 1368"/>
              <a:gd name="T5" fmla="*/ 1368 h 1368"/>
              <a:gd name="T6" fmla="*/ 1368 w 1368"/>
              <a:gd name="T7" fmla="*/ 684 h 1368"/>
              <a:gd name="T8" fmla="*/ 684 w 1368"/>
              <a:gd name="T9" fmla="*/ 0 h 1368"/>
              <a:gd name="T10" fmla="*/ 1068 w 1368"/>
              <a:gd name="T11" fmla="*/ 698 h 1368"/>
              <a:gd name="T12" fmla="*/ 973 w 1368"/>
              <a:gd name="T13" fmla="*/ 793 h 1368"/>
              <a:gd name="T14" fmla="*/ 793 w 1368"/>
              <a:gd name="T15" fmla="*/ 793 h 1368"/>
              <a:gd name="T16" fmla="*/ 793 w 1368"/>
              <a:gd name="T17" fmla="*/ 973 h 1368"/>
              <a:gd name="T18" fmla="*/ 698 w 1368"/>
              <a:gd name="T19" fmla="*/ 1068 h 1368"/>
              <a:gd name="T20" fmla="*/ 670 w 1368"/>
              <a:gd name="T21" fmla="*/ 1068 h 1368"/>
              <a:gd name="T22" fmla="*/ 576 w 1368"/>
              <a:gd name="T23" fmla="*/ 973 h 1368"/>
              <a:gd name="T24" fmla="*/ 576 w 1368"/>
              <a:gd name="T25" fmla="*/ 793 h 1368"/>
              <a:gd name="T26" fmla="*/ 396 w 1368"/>
              <a:gd name="T27" fmla="*/ 793 h 1368"/>
              <a:gd name="T28" fmla="*/ 301 w 1368"/>
              <a:gd name="T29" fmla="*/ 698 h 1368"/>
              <a:gd name="T30" fmla="*/ 301 w 1368"/>
              <a:gd name="T31" fmla="*/ 671 h 1368"/>
              <a:gd name="T32" fmla="*/ 396 w 1368"/>
              <a:gd name="T33" fmla="*/ 576 h 1368"/>
              <a:gd name="T34" fmla="*/ 576 w 1368"/>
              <a:gd name="T35" fmla="*/ 576 h 1368"/>
              <a:gd name="T36" fmla="*/ 576 w 1368"/>
              <a:gd name="T37" fmla="*/ 396 h 1368"/>
              <a:gd name="T38" fmla="*/ 670 w 1368"/>
              <a:gd name="T39" fmla="*/ 301 h 1368"/>
              <a:gd name="T40" fmla="*/ 698 w 1368"/>
              <a:gd name="T41" fmla="*/ 301 h 1368"/>
              <a:gd name="T42" fmla="*/ 793 w 1368"/>
              <a:gd name="T43" fmla="*/ 396 h 1368"/>
              <a:gd name="T44" fmla="*/ 793 w 1368"/>
              <a:gd name="T45" fmla="*/ 576 h 1368"/>
              <a:gd name="T46" fmla="*/ 973 w 1368"/>
              <a:gd name="T47" fmla="*/ 576 h 1368"/>
              <a:gd name="T48" fmla="*/ 1068 w 1368"/>
              <a:gd name="T49" fmla="*/ 671 h 1368"/>
              <a:gd name="T50" fmla="*/ 1068 w 1368"/>
              <a:gd name="T51" fmla="*/ 698 h 1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368" h="1368">
                <a:moveTo>
                  <a:pt x="684" y="0"/>
                </a:moveTo>
                <a:cubicBezTo>
                  <a:pt x="307" y="0"/>
                  <a:pt x="0" y="307"/>
                  <a:pt x="0" y="684"/>
                </a:cubicBezTo>
                <a:cubicBezTo>
                  <a:pt x="0" y="1062"/>
                  <a:pt x="307" y="1368"/>
                  <a:pt x="684" y="1368"/>
                </a:cubicBezTo>
                <a:cubicBezTo>
                  <a:pt x="1062" y="1368"/>
                  <a:pt x="1368" y="1062"/>
                  <a:pt x="1368" y="684"/>
                </a:cubicBezTo>
                <a:cubicBezTo>
                  <a:pt x="1368" y="307"/>
                  <a:pt x="1062" y="0"/>
                  <a:pt x="684" y="0"/>
                </a:cubicBezTo>
                <a:close/>
                <a:moveTo>
                  <a:pt x="1068" y="698"/>
                </a:moveTo>
                <a:cubicBezTo>
                  <a:pt x="1068" y="751"/>
                  <a:pt x="1025" y="793"/>
                  <a:pt x="973" y="793"/>
                </a:cubicBezTo>
                <a:cubicBezTo>
                  <a:pt x="793" y="793"/>
                  <a:pt x="793" y="793"/>
                  <a:pt x="793" y="793"/>
                </a:cubicBezTo>
                <a:cubicBezTo>
                  <a:pt x="793" y="973"/>
                  <a:pt x="793" y="973"/>
                  <a:pt x="793" y="973"/>
                </a:cubicBezTo>
                <a:cubicBezTo>
                  <a:pt x="793" y="1025"/>
                  <a:pt x="750" y="1068"/>
                  <a:pt x="698" y="1068"/>
                </a:cubicBezTo>
                <a:cubicBezTo>
                  <a:pt x="670" y="1068"/>
                  <a:pt x="670" y="1068"/>
                  <a:pt x="670" y="1068"/>
                </a:cubicBezTo>
                <a:cubicBezTo>
                  <a:pt x="618" y="1068"/>
                  <a:pt x="576" y="1025"/>
                  <a:pt x="576" y="973"/>
                </a:cubicBezTo>
                <a:cubicBezTo>
                  <a:pt x="576" y="793"/>
                  <a:pt x="576" y="793"/>
                  <a:pt x="576" y="793"/>
                </a:cubicBezTo>
                <a:cubicBezTo>
                  <a:pt x="396" y="793"/>
                  <a:pt x="396" y="793"/>
                  <a:pt x="396" y="793"/>
                </a:cubicBezTo>
                <a:cubicBezTo>
                  <a:pt x="344" y="793"/>
                  <a:pt x="301" y="751"/>
                  <a:pt x="301" y="698"/>
                </a:cubicBezTo>
                <a:cubicBezTo>
                  <a:pt x="301" y="671"/>
                  <a:pt x="301" y="671"/>
                  <a:pt x="301" y="671"/>
                </a:cubicBezTo>
                <a:cubicBezTo>
                  <a:pt x="301" y="618"/>
                  <a:pt x="344" y="576"/>
                  <a:pt x="396" y="576"/>
                </a:cubicBezTo>
                <a:cubicBezTo>
                  <a:pt x="576" y="576"/>
                  <a:pt x="576" y="576"/>
                  <a:pt x="576" y="576"/>
                </a:cubicBezTo>
                <a:cubicBezTo>
                  <a:pt x="576" y="396"/>
                  <a:pt x="576" y="396"/>
                  <a:pt x="576" y="396"/>
                </a:cubicBezTo>
                <a:cubicBezTo>
                  <a:pt x="576" y="344"/>
                  <a:pt x="618" y="301"/>
                  <a:pt x="670" y="301"/>
                </a:cubicBezTo>
                <a:cubicBezTo>
                  <a:pt x="698" y="301"/>
                  <a:pt x="698" y="301"/>
                  <a:pt x="698" y="301"/>
                </a:cubicBezTo>
                <a:cubicBezTo>
                  <a:pt x="750" y="301"/>
                  <a:pt x="793" y="344"/>
                  <a:pt x="793" y="396"/>
                </a:cubicBezTo>
                <a:cubicBezTo>
                  <a:pt x="793" y="576"/>
                  <a:pt x="793" y="576"/>
                  <a:pt x="793" y="576"/>
                </a:cubicBezTo>
                <a:cubicBezTo>
                  <a:pt x="973" y="576"/>
                  <a:pt x="973" y="576"/>
                  <a:pt x="973" y="576"/>
                </a:cubicBezTo>
                <a:cubicBezTo>
                  <a:pt x="1025" y="576"/>
                  <a:pt x="1068" y="618"/>
                  <a:pt x="1068" y="671"/>
                </a:cubicBezTo>
                <a:lnTo>
                  <a:pt x="1068" y="698"/>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000000"/>
              </a:solidFill>
            </a:endParaRPr>
          </a:p>
        </p:txBody>
      </p:sp>
      <p:sp>
        <p:nvSpPr>
          <p:cNvPr id="16" name="Content Placeholder 2"/>
          <p:cNvSpPr>
            <a:spLocks noGrp="1"/>
          </p:cNvSpPr>
          <p:nvPr>
            <p:ph sz="half" idx="1"/>
          </p:nvPr>
        </p:nvSpPr>
        <p:spPr bwMode="gray">
          <a:xfrm>
            <a:off x="548783" y="1179577"/>
            <a:ext cx="6038290" cy="5211699"/>
          </a:xfrm>
          <a:prstGeom prst="rect">
            <a:avLst/>
          </a:prstGeom>
        </p:spPr>
        <p:txBody>
          <a:bodyPr lIns="0" tIns="0" rIns="0" bIns="0"/>
          <a:lstStyle>
            <a:lvl1pPr marL="171450" indent="-171450">
              <a:lnSpc>
                <a:spcPct val="90000"/>
              </a:lnSpc>
              <a:spcBef>
                <a:spcPts val="500"/>
              </a:spcBef>
              <a:buClrTx/>
              <a:buFont typeface="Arial" panose="020B0604020202020204" pitchFamily="34" charset="0"/>
              <a:buChar char="•"/>
              <a:defRPr sz="2400">
                <a:solidFill>
                  <a:schemeClr val="tx1"/>
                </a:solidFill>
                <a:latin typeface="Arial" pitchFamily="34" charset="0"/>
                <a:cs typeface="Arial" pitchFamily="34" charset="0"/>
              </a:defRPr>
            </a:lvl1pPr>
            <a:lvl2pPr marL="609493" indent="-228560">
              <a:lnSpc>
                <a:spcPct val="90000"/>
              </a:lnSpc>
              <a:spcBef>
                <a:spcPts val="500"/>
              </a:spcBef>
              <a:buClrTx/>
              <a:buFont typeface="Arial" pitchFamily="34" charset="0"/>
              <a:buChar char="–"/>
              <a:defRPr sz="2000">
                <a:solidFill>
                  <a:schemeClr val="tx1"/>
                </a:solidFill>
                <a:latin typeface="Arial" pitchFamily="34" charset="0"/>
                <a:cs typeface="Arial" pitchFamily="34" charset="0"/>
              </a:defRPr>
            </a:lvl2pPr>
            <a:lvl3pPr marL="835938" indent="-150258">
              <a:lnSpc>
                <a:spcPct val="90000"/>
              </a:lnSpc>
              <a:spcBef>
                <a:spcPts val="500"/>
              </a:spcBef>
              <a:buClrTx/>
              <a:buFont typeface="Arial" panose="020B0604020202020204" pitchFamily="34" charset="0"/>
              <a:buChar char="-"/>
              <a:defRPr sz="2000">
                <a:solidFill>
                  <a:schemeClr val="tx1"/>
                </a:solidFill>
                <a:latin typeface="Arial" pitchFamily="34" charset="0"/>
                <a:cs typeface="Arial" pitchFamily="34" charset="0"/>
              </a:defRPr>
            </a:lvl3pPr>
            <a:lvl4pPr marL="1147033" indent="-156606">
              <a:lnSpc>
                <a:spcPct val="90000"/>
              </a:lnSpc>
              <a:spcBef>
                <a:spcPts val="500"/>
              </a:spcBef>
              <a:buClrTx/>
              <a:buFont typeface="Arial" panose="020B0604020202020204" pitchFamily="34" charset="0"/>
              <a:buChar char="-"/>
              <a:defRPr sz="2000">
                <a:solidFill>
                  <a:schemeClr val="tx1"/>
                </a:solidFill>
                <a:latin typeface="Arial" pitchFamily="34" charset="0"/>
                <a:cs typeface="Arial" pitchFamily="34" charset="0"/>
              </a:defRPr>
            </a:lvl4pPr>
            <a:lvl5pPr marL="1445431" indent="-150258">
              <a:lnSpc>
                <a:spcPct val="90000"/>
              </a:lnSpc>
              <a:spcBef>
                <a:spcPts val="500"/>
              </a:spcBef>
              <a:buClrTx/>
              <a:buFont typeface="Arial" panose="020B0604020202020204" pitchFamily="34" charset="0"/>
              <a:buChar char="-"/>
              <a:defRPr sz="2000">
                <a:solidFill>
                  <a:schemeClr val="tx1"/>
                </a:solidFill>
                <a:latin typeface="Arial" pitchFamily="34" charset="0"/>
                <a:cs typeface="Arial" pitchFamily="34" charset="0"/>
              </a:defRPr>
            </a:lvl5pPr>
            <a:lvl6pPr>
              <a:defRPr sz="2400"/>
            </a:lvl6pPr>
            <a:lvl7pPr>
              <a:defRPr sz="2400"/>
            </a:lvl7pPr>
            <a:lvl8pPr>
              <a:defRPr sz="2400"/>
            </a:lvl8pPr>
            <a:lvl9pPr>
              <a:defRPr sz="2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Picture Placeholder 8"/>
          <p:cNvSpPr>
            <a:spLocks noGrp="1"/>
          </p:cNvSpPr>
          <p:nvPr>
            <p:ph type="pic" sz="quarter" idx="16"/>
          </p:nvPr>
        </p:nvSpPr>
        <p:spPr>
          <a:xfrm>
            <a:off x="6837078" y="0"/>
            <a:ext cx="5354934" cy="6858000"/>
          </a:xfrm>
          <a:prstGeom prst="rect">
            <a:avLst/>
          </a:prstGeom>
        </p:spPr>
        <p:txBody>
          <a:bodyPr anchor="ctr"/>
          <a:lstStyle>
            <a:lvl1pPr marL="0" indent="0" algn="ctr">
              <a:buNone/>
              <a:defRPr sz="2400">
                <a:solidFill>
                  <a:schemeClr val="accent1"/>
                </a:solidFill>
              </a:defRPr>
            </a:lvl1pPr>
          </a:lstStyle>
          <a:p>
            <a:endParaRPr lang="en-US" dirty="0"/>
          </a:p>
        </p:txBody>
      </p:sp>
      <p:sp>
        <p:nvSpPr>
          <p:cNvPr id="7" name="Text Placeholder 5"/>
          <p:cNvSpPr>
            <a:spLocks noGrp="1"/>
          </p:cNvSpPr>
          <p:nvPr>
            <p:ph type="body" sz="quarter" idx="18"/>
          </p:nvPr>
        </p:nvSpPr>
        <p:spPr bwMode="invGray">
          <a:xfrm>
            <a:off x="6987775" y="6330336"/>
            <a:ext cx="4423766" cy="392167"/>
          </a:xfrm>
          <a:prstGeom prst="rect">
            <a:avLst/>
          </a:prstGeom>
          <a:blipFill dpi="0" rotWithShape="1">
            <a:blip r:embed="rId2" cstate="print">
              <a:extLst>
                <a:ext uri="{28A0092B-C50C-407E-A947-70E740481C1C}">
                  <a14:useLocalDpi xmlns:a14="http://schemas.microsoft.com/office/drawing/2010/main" val="0"/>
                </a:ext>
              </a:extLst>
            </a:blip>
            <a:srcRect/>
            <a:stretch>
              <a:fillRect/>
            </a:stretch>
          </a:blipFill>
        </p:spPr>
        <p:txBody>
          <a:bodyPr/>
          <a:lstStyle>
            <a:lvl1pPr marL="0" indent="0">
              <a:buNone/>
              <a:defRPr sz="100">
                <a:noFill/>
              </a:defRPr>
            </a:lvl1pPr>
          </a:lstStyle>
          <a:p>
            <a:pPr lvl="0"/>
            <a:r>
              <a:rPr lang="en-US" dirty="0"/>
              <a:t>Click to edit Master text styles</a:t>
            </a:r>
          </a:p>
        </p:txBody>
      </p:sp>
    </p:spTree>
    <p:extLst>
      <p:ext uri="{BB962C8B-B14F-4D97-AF65-F5344CB8AC3E}">
        <p14:creationId xmlns:p14="http://schemas.microsoft.com/office/powerpoint/2010/main" val="977112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userDrawn="1">
  <p:cSld name="Photo + Statement">
    <p:spTree>
      <p:nvGrpSpPr>
        <p:cNvPr id="1" name=""/>
        <p:cNvGrpSpPr/>
        <p:nvPr/>
      </p:nvGrpSpPr>
      <p:grpSpPr>
        <a:xfrm>
          <a:off x="0" y="0"/>
          <a:ext cx="0" cy="0"/>
          <a:chOff x="0" y="0"/>
          <a:chExt cx="0" cy="0"/>
        </a:xfrm>
      </p:grpSpPr>
      <p:sp>
        <p:nvSpPr>
          <p:cNvPr id="6" name="Picture Placeholder 8"/>
          <p:cNvSpPr>
            <a:spLocks noGrp="1"/>
          </p:cNvSpPr>
          <p:nvPr>
            <p:ph type="pic" sz="quarter" idx="16"/>
          </p:nvPr>
        </p:nvSpPr>
        <p:spPr>
          <a:xfrm>
            <a:off x="1" y="0"/>
            <a:ext cx="12191999" cy="6858000"/>
          </a:xfrm>
          <a:prstGeom prst="rect">
            <a:avLst/>
          </a:prstGeom>
        </p:spPr>
        <p:txBody>
          <a:bodyPr anchor="ctr"/>
          <a:lstStyle>
            <a:lvl1pPr marL="0" indent="0" algn="ctr">
              <a:buNone/>
              <a:defRPr sz="2400">
                <a:solidFill>
                  <a:schemeClr val="accent1"/>
                </a:solidFill>
              </a:defRPr>
            </a:lvl1pPr>
          </a:lstStyle>
          <a:p>
            <a:endParaRPr lang="en-US" dirty="0"/>
          </a:p>
        </p:txBody>
      </p:sp>
      <p:sp>
        <p:nvSpPr>
          <p:cNvPr id="15" name="Footer Placeholder 14"/>
          <p:cNvSpPr>
            <a:spLocks noGrp="1"/>
          </p:cNvSpPr>
          <p:nvPr>
            <p:ph type="ftr" sz="quarter" idx="10"/>
          </p:nvPr>
        </p:nvSpPr>
        <p:spPr/>
        <p:txBody>
          <a:bodyPr/>
          <a:lstStyle>
            <a:lvl1pPr>
              <a:defRPr>
                <a:solidFill>
                  <a:schemeClr val="bg1"/>
                </a:solidFill>
              </a:defRPr>
            </a:lvl1pPr>
          </a:lstStyle>
          <a:p>
            <a:r>
              <a:rPr lang="en-US" sz="1000">
                <a:solidFill>
                  <a:prstClr val="white"/>
                </a:solidFill>
                <a:cs typeface="Arial" pitchFamily="34" charset="0"/>
              </a:rPr>
              <a:t>2015 Lenovo Internal. All rights reserved.</a:t>
            </a:r>
            <a:endParaRPr lang="en-US" sz="1000" dirty="0">
              <a:solidFill>
                <a:prstClr val="white"/>
              </a:solidFill>
              <a:cs typeface="Arial" pitchFamily="34" charset="0"/>
            </a:endParaRPr>
          </a:p>
        </p:txBody>
      </p:sp>
      <p:sp>
        <p:nvSpPr>
          <p:cNvPr id="8" name="Rectangle 7"/>
          <p:cNvSpPr/>
          <p:nvPr userDrawn="1"/>
        </p:nvSpPr>
        <p:spPr bwMode="gray">
          <a:xfrm>
            <a:off x="11751760" y="6395739"/>
            <a:ext cx="443416" cy="322249"/>
          </a:xfrm>
          <a:prstGeom prst="rect">
            <a:avLst/>
          </a:prstGeom>
          <a:solidFill>
            <a:schemeClr val="tx1"/>
          </a:solidFill>
          <a:ln>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87"/>
            <a:endParaRPr lang="en-US" sz="2400">
              <a:solidFill>
                <a:prstClr val="white"/>
              </a:solidFill>
            </a:endParaRPr>
          </a:p>
        </p:txBody>
      </p:sp>
      <p:sp>
        <p:nvSpPr>
          <p:cNvPr id="9" name="TextBox slide number"/>
          <p:cNvSpPr txBox="1"/>
          <p:nvPr userDrawn="1"/>
        </p:nvSpPr>
        <p:spPr bwMode="white">
          <a:xfrm>
            <a:off x="11751760" y="6389283"/>
            <a:ext cx="450462" cy="246221"/>
          </a:xfrm>
          <a:prstGeom prst="rect">
            <a:avLst/>
          </a:prstGeom>
        </p:spPr>
        <p:txBody>
          <a:bodyPr vert="horz" lIns="0" tIns="0" rIns="0" bIns="0" rtlCol="0" anchor="b"/>
          <a:lstStyle>
            <a:defPPr>
              <a:defRPr lang="en-US"/>
            </a:defPPr>
            <a:lvl1pPr algn="ctr">
              <a:defRPr sz="1000">
                <a:solidFill>
                  <a:schemeClr val="bg1"/>
                </a:solidFill>
              </a:defRPr>
            </a:lvl1pPr>
          </a:lstStyle>
          <a:p>
            <a:pPr defTabSz="1218987"/>
            <a:fld id="{6EA5B71A-1B18-4E34-A48F-65DC4937AA99}" type="slidenum">
              <a:rPr lang="en-US" smtClean="0">
                <a:solidFill>
                  <a:prstClr val="white"/>
                </a:solidFill>
              </a:rPr>
              <a:pPr defTabSz="1218987"/>
              <a:t>‹#›</a:t>
            </a:fld>
            <a:endParaRPr lang="en-US" dirty="0">
              <a:solidFill>
                <a:prstClr val="white"/>
              </a:solidFill>
            </a:endParaRPr>
          </a:p>
        </p:txBody>
      </p:sp>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16200000">
            <a:off x="11308113" y="5505396"/>
            <a:ext cx="1330737" cy="443416"/>
          </a:xfrm>
          <a:prstGeom prst="rect">
            <a:avLst/>
          </a:prstGeom>
        </p:spPr>
      </p:pic>
      <p:sp>
        <p:nvSpPr>
          <p:cNvPr id="13" name="Text Placeholder 5"/>
          <p:cNvSpPr>
            <a:spLocks noGrp="1"/>
          </p:cNvSpPr>
          <p:nvPr>
            <p:ph type="body" sz="quarter" idx="19"/>
          </p:nvPr>
        </p:nvSpPr>
        <p:spPr bwMode="invGray">
          <a:xfrm>
            <a:off x="569130" y="151576"/>
            <a:ext cx="4423766" cy="392167"/>
          </a:xfrm>
          <a:prstGeom prst="rect">
            <a:avLst/>
          </a:prstGeom>
          <a:blipFill dpi="0" rotWithShape="1">
            <a:blip r:embed="rId3" cstate="print">
              <a:extLst>
                <a:ext uri="{28A0092B-C50C-407E-A947-70E740481C1C}">
                  <a14:useLocalDpi xmlns:a14="http://schemas.microsoft.com/office/drawing/2010/main" val="0"/>
                </a:ext>
              </a:extLst>
            </a:blip>
            <a:srcRect/>
            <a:stretch>
              <a:fillRect/>
            </a:stretch>
          </a:blipFill>
        </p:spPr>
        <p:txBody>
          <a:bodyPr/>
          <a:lstStyle>
            <a:lvl1pPr marL="0" indent="0">
              <a:buNone/>
              <a:defRPr sz="100">
                <a:noFill/>
              </a:defRPr>
            </a:lvl1pPr>
          </a:lstStyle>
          <a:p>
            <a:pPr lvl="0"/>
            <a:r>
              <a:rPr lang="en-US" dirty="0"/>
              <a:t>Click to edit Master text styles</a:t>
            </a:r>
          </a:p>
        </p:txBody>
      </p:sp>
      <p:sp>
        <p:nvSpPr>
          <p:cNvPr id="14" name="Text Placeholder 3"/>
          <p:cNvSpPr>
            <a:spLocks noGrp="1"/>
          </p:cNvSpPr>
          <p:nvPr>
            <p:ph type="body" sz="quarter" idx="18" hasCustomPrompt="1"/>
          </p:nvPr>
        </p:nvSpPr>
        <p:spPr>
          <a:xfrm>
            <a:off x="12" y="3525819"/>
            <a:ext cx="7886069" cy="2290805"/>
          </a:xfrm>
          <a:prstGeom prst="rect">
            <a:avLst/>
          </a:prstGeom>
          <a:solidFill>
            <a:srgbClr val="FFFFFF">
              <a:alpha val="75000"/>
            </a:srgbClr>
          </a:solidFill>
        </p:spPr>
        <p:txBody>
          <a:bodyPr lIns="548640" tIns="182880" rIns="548640" bIns="182880" anchor="ctr">
            <a:normAutofit/>
          </a:bodyPr>
          <a:lstStyle>
            <a:lvl1pPr marL="0" indent="0">
              <a:lnSpc>
                <a:spcPct val="100000"/>
              </a:lnSpc>
              <a:buFont typeface="Arial" panose="020B0604020202020204" pitchFamily="34" charset="0"/>
              <a:buNone/>
              <a:defRPr sz="2700">
                <a:solidFill>
                  <a:schemeClr val="tx1"/>
                </a:solidFill>
              </a:defRPr>
            </a:lvl1pPr>
            <a:lvl2pPr marL="341313" indent="0">
              <a:buNone/>
              <a:defRPr/>
            </a:lvl2pPr>
            <a:lvl3pPr marL="679450" indent="0">
              <a:buNone/>
              <a:defRPr/>
            </a:lvl3pPr>
            <a:lvl4pPr marL="966787" indent="0">
              <a:buNone/>
              <a:defRPr/>
            </a:lvl4pPr>
            <a:lvl5pPr marL="1146175" indent="0">
              <a:buNone/>
              <a:defRPr/>
            </a:lvl5pPr>
          </a:lstStyle>
          <a:p>
            <a:pPr lvl="0"/>
            <a:r>
              <a:rPr lang="en-US" dirty="0"/>
              <a:t>Click to edit text</a:t>
            </a:r>
          </a:p>
        </p:txBody>
      </p:sp>
    </p:spTree>
    <p:extLst>
      <p:ext uri="{BB962C8B-B14F-4D97-AF65-F5344CB8AC3E}">
        <p14:creationId xmlns:p14="http://schemas.microsoft.com/office/powerpoint/2010/main" val="198852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Quote Layout - Sapphire">
    <p:bg>
      <p:bgPr>
        <a:solidFill>
          <a:schemeClr val="bg1"/>
        </a:solidFill>
        <a:effectLst/>
      </p:bgPr>
    </p:bg>
    <p:spTree>
      <p:nvGrpSpPr>
        <p:cNvPr id="1" name=""/>
        <p:cNvGrpSpPr/>
        <p:nvPr/>
      </p:nvGrpSpPr>
      <p:grpSpPr>
        <a:xfrm>
          <a:off x="0" y="0"/>
          <a:ext cx="0" cy="0"/>
          <a:chOff x="0" y="0"/>
          <a:chExt cx="0" cy="0"/>
        </a:xfrm>
      </p:grpSpPr>
      <p:sp>
        <p:nvSpPr>
          <p:cNvPr id="32" name="Rectangle 31"/>
          <p:cNvSpPr/>
          <p:nvPr userDrawn="1"/>
        </p:nvSpPr>
        <p:spPr>
          <a:xfrm>
            <a:off x="13" y="4639112"/>
            <a:ext cx="12192000" cy="2219160"/>
          </a:xfrm>
          <a:prstGeom prst="rect">
            <a:avLst/>
          </a:prstGeom>
          <a:gradFill flip="none" rotWithShape="1">
            <a:gsLst>
              <a:gs pos="0">
                <a:schemeClr val="tx2">
                  <a:alpha val="25000"/>
                </a:schemeClr>
              </a:gs>
              <a:gs pos="50000">
                <a:schemeClr val="bg1">
                  <a:alpha val="50000"/>
                </a:schemeClr>
              </a:gs>
              <a:gs pos="100000">
                <a:schemeClr val="tx2">
                  <a:alpha val="2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87"/>
            <a:endParaRPr lang="en-US" sz="2400">
              <a:solidFill>
                <a:prstClr val="white"/>
              </a:solidFill>
            </a:endParaRPr>
          </a:p>
        </p:txBody>
      </p:sp>
      <p:sp>
        <p:nvSpPr>
          <p:cNvPr id="20" name="Footer Placeholder 19"/>
          <p:cNvSpPr>
            <a:spLocks noGrp="1"/>
          </p:cNvSpPr>
          <p:nvPr>
            <p:ph type="ftr" sz="quarter" idx="13"/>
          </p:nvPr>
        </p:nvSpPr>
        <p:spPr/>
        <p:txBody>
          <a:bodyPr/>
          <a:lstStyle/>
          <a:p>
            <a:r>
              <a:rPr lang="en-US" sz="1000">
                <a:solidFill>
                  <a:srgbClr val="939598"/>
                </a:solidFill>
                <a:cs typeface="Arial" pitchFamily="34" charset="0"/>
              </a:rPr>
              <a:t>2015 Lenovo Internal. All rights reserved.</a:t>
            </a:r>
            <a:endParaRPr lang="en-US" sz="1000" dirty="0">
              <a:solidFill>
                <a:srgbClr val="939598"/>
              </a:solidFill>
              <a:cs typeface="Arial" pitchFamily="34" charset="0"/>
            </a:endParaRPr>
          </a:p>
        </p:txBody>
      </p:sp>
      <p:grpSp>
        <p:nvGrpSpPr>
          <p:cNvPr id="8" name="Group 7"/>
          <p:cNvGrpSpPr/>
          <p:nvPr userDrawn="1"/>
        </p:nvGrpSpPr>
        <p:grpSpPr bwMode="gray">
          <a:xfrm>
            <a:off x="1828659" y="993484"/>
            <a:ext cx="8537884" cy="4341742"/>
            <a:chOff x="1828170" y="1258957"/>
            <a:chExt cx="8535661" cy="4341742"/>
          </a:xfrm>
        </p:grpSpPr>
        <p:sp>
          <p:nvSpPr>
            <p:cNvPr id="9" name="Freeform 9"/>
            <p:cNvSpPr>
              <a:spLocks/>
            </p:cNvSpPr>
            <p:nvPr userDrawn="1"/>
          </p:nvSpPr>
          <p:spPr bwMode="gray">
            <a:xfrm>
              <a:off x="5610226" y="4994274"/>
              <a:ext cx="974725" cy="606425"/>
            </a:xfrm>
            <a:custGeom>
              <a:avLst/>
              <a:gdLst>
                <a:gd name="T0" fmla="*/ 122 w 257"/>
                <a:gd name="T1" fmla="*/ 155 h 159"/>
                <a:gd name="T2" fmla="*/ 4 w 257"/>
                <a:gd name="T3" fmla="*/ 12 h 159"/>
                <a:gd name="T4" fmla="*/ 10 w 257"/>
                <a:gd name="T5" fmla="*/ 0 h 159"/>
                <a:gd name="T6" fmla="*/ 247 w 257"/>
                <a:gd name="T7" fmla="*/ 0 h 159"/>
                <a:gd name="T8" fmla="*/ 253 w 257"/>
                <a:gd name="T9" fmla="*/ 12 h 159"/>
                <a:gd name="T10" fmla="*/ 134 w 257"/>
                <a:gd name="T11" fmla="*/ 155 h 159"/>
                <a:gd name="T12" fmla="*/ 122 w 257"/>
                <a:gd name="T13" fmla="*/ 155 h 159"/>
              </a:gdLst>
              <a:ahLst/>
              <a:cxnLst>
                <a:cxn ang="0">
                  <a:pos x="T0" y="T1"/>
                </a:cxn>
                <a:cxn ang="0">
                  <a:pos x="T2" y="T3"/>
                </a:cxn>
                <a:cxn ang="0">
                  <a:pos x="T4" y="T5"/>
                </a:cxn>
                <a:cxn ang="0">
                  <a:pos x="T6" y="T7"/>
                </a:cxn>
                <a:cxn ang="0">
                  <a:pos x="T8" y="T9"/>
                </a:cxn>
                <a:cxn ang="0">
                  <a:pos x="T10" y="T11"/>
                </a:cxn>
                <a:cxn ang="0">
                  <a:pos x="T12" y="T13"/>
                </a:cxn>
              </a:cxnLst>
              <a:rect l="0" t="0" r="r" b="b"/>
              <a:pathLst>
                <a:path w="257" h="159">
                  <a:moveTo>
                    <a:pt x="122" y="155"/>
                  </a:moveTo>
                  <a:cubicBezTo>
                    <a:pt x="4" y="12"/>
                    <a:pt x="4" y="12"/>
                    <a:pt x="4" y="12"/>
                  </a:cubicBezTo>
                  <a:cubicBezTo>
                    <a:pt x="0" y="7"/>
                    <a:pt x="3" y="0"/>
                    <a:pt x="10" y="0"/>
                  </a:cubicBezTo>
                  <a:cubicBezTo>
                    <a:pt x="247" y="0"/>
                    <a:pt x="247" y="0"/>
                    <a:pt x="247" y="0"/>
                  </a:cubicBezTo>
                  <a:cubicBezTo>
                    <a:pt x="253" y="0"/>
                    <a:pt x="257" y="7"/>
                    <a:pt x="253" y="12"/>
                  </a:cubicBezTo>
                  <a:cubicBezTo>
                    <a:pt x="134" y="155"/>
                    <a:pt x="134" y="155"/>
                    <a:pt x="134" y="155"/>
                  </a:cubicBezTo>
                  <a:cubicBezTo>
                    <a:pt x="131" y="159"/>
                    <a:pt x="125" y="159"/>
                    <a:pt x="122" y="155"/>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000000"/>
                </a:solidFill>
              </a:endParaRPr>
            </a:p>
          </p:txBody>
        </p:sp>
        <p:sp>
          <p:nvSpPr>
            <p:cNvPr id="10" name="Rounded Rectangle 9"/>
            <p:cNvSpPr/>
            <p:nvPr userDrawn="1"/>
          </p:nvSpPr>
          <p:spPr bwMode="gray">
            <a:xfrm>
              <a:off x="1828170" y="1258957"/>
              <a:ext cx="8535661" cy="3893151"/>
            </a:xfrm>
            <a:prstGeom prst="roundRect">
              <a:avLst>
                <a:gd name="adj" fmla="val 5437"/>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1218987"/>
              <a:endParaRPr lang="en-US" sz="2400">
                <a:solidFill>
                  <a:prstClr val="white"/>
                </a:solidFill>
              </a:endParaRPr>
            </a:p>
          </p:txBody>
        </p:sp>
      </p:grpSp>
      <p:sp>
        <p:nvSpPr>
          <p:cNvPr id="15" name="Text Placeholder 107"/>
          <p:cNvSpPr>
            <a:spLocks noGrp="1"/>
          </p:cNvSpPr>
          <p:nvPr>
            <p:ph type="body" sz="quarter" idx="18" hasCustomPrompt="1"/>
          </p:nvPr>
        </p:nvSpPr>
        <p:spPr bwMode="white">
          <a:xfrm>
            <a:off x="2043195" y="1276374"/>
            <a:ext cx="8108786" cy="3242641"/>
          </a:xfrm>
          <a:prstGeom prst="rect">
            <a:avLst/>
          </a:prstGeom>
        </p:spPr>
        <p:txBody>
          <a:bodyPr anchor="ctr">
            <a:normAutofit/>
          </a:bodyPr>
          <a:lstStyle>
            <a:lvl1pPr marL="0" indent="0" algn="ctr">
              <a:lnSpc>
                <a:spcPct val="100000"/>
              </a:lnSpc>
              <a:buNone/>
              <a:defRPr sz="3600">
                <a:solidFill>
                  <a:schemeClr val="bg1"/>
                </a:solidFill>
              </a:defRPr>
            </a:lvl1pPr>
            <a:lvl2pPr marL="341313" indent="0" algn="ctr">
              <a:buNone/>
              <a:defRPr>
                <a:solidFill>
                  <a:schemeClr val="bg1"/>
                </a:solidFill>
              </a:defRPr>
            </a:lvl2pPr>
            <a:lvl3pPr marL="679450" indent="0" algn="ctr">
              <a:buNone/>
              <a:defRPr>
                <a:solidFill>
                  <a:schemeClr val="bg1"/>
                </a:solidFill>
              </a:defRPr>
            </a:lvl3pPr>
            <a:lvl4pPr marL="966787" indent="0" algn="ctr">
              <a:buNone/>
              <a:defRPr>
                <a:solidFill>
                  <a:schemeClr val="bg1"/>
                </a:solidFill>
              </a:defRPr>
            </a:lvl4pPr>
            <a:lvl5pPr marL="1146175" indent="0" algn="ctr">
              <a:buNone/>
              <a:defRPr>
                <a:solidFill>
                  <a:schemeClr val="bg1"/>
                </a:solidFill>
              </a:defRPr>
            </a:lvl5pPr>
          </a:lstStyle>
          <a:p>
            <a:pPr lvl="0"/>
            <a:r>
              <a:rPr lang="en-US" dirty="0"/>
              <a:t>Click to edit quote</a:t>
            </a:r>
          </a:p>
        </p:txBody>
      </p:sp>
      <p:pic>
        <p:nvPicPr>
          <p:cNvPr id="16" name="Picture 1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078" y="6013506"/>
            <a:ext cx="10061020" cy="681925"/>
          </a:xfrm>
          <a:prstGeom prst="rect">
            <a:avLst/>
          </a:prstGeom>
        </p:spPr>
      </p:pic>
      <p:sp>
        <p:nvSpPr>
          <p:cNvPr id="17" name="Text Placeholder 110"/>
          <p:cNvSpPr>
            <a:spLocks noGrp="1"/>
          </p:cNvSpPr>
          <p:nvPr>
            <p:ph type="body" sz="quarter" idx="19" hasCustomPrompt="1"/>
          </p:nvPr>
        </p:nvSpPr>
        <p:spPr>
          <a:xfrm>
            <a:off x="2043195" y="5555972"/>
            <a:ext cx="8108786" cy="876300"/>
          </a:xfrm>
          <a:prstGeom prst="rect">
            <a:avLst/>
          </a:prstGeom>
        </p:spPr>
        <p:txBody>
          <a:bodyPr/>
          <a:lstStyle>
            <a:lvl1pPr marL="0" indent="0" algn="ctr">
              <a:buNone/>
              <a:defRPr sz="2400" b="1">
                <a:solidFill>
                  <a:schemeClr val="tx1"/>
                </a:solidFill>
              </a:defRPr>
            </a:lvl1pPr>
            <a:lvl2pPr marL="341313" indent="0">
              <a:buNone/>
              <a:defRPr/>
            </a:lvl2pPr>
            <a:lvl3pPr marL="679450" indent="0">
              <a:buNone/>
              <a:defRPr/>
            </a:lvl3pPr>
            <a:lvl4pPr marL="966787" indent="0">
              <a:buNone/>
              <a:defRPr/>
            </a:lvl4pPr>
            <a:lvl5pPr marL="1146175" indent="0">
              <a:buNone/>
              <a:defRPr/>
            </a:lvl5pPr>
          </a:lstStyle>
          <a:p>
            <a:pPr lvl="0"/>
            <a:r>
              <a:rPr lang="en-US" dirty="0"/>
              <a:t>Click to edit quote source</a:t>
            </a:r>
          </a:p>
        </p:txBody>
      </p:sp>
      <p:grpSp>
        <p:nvGrpSpPr>
          <p:cNvPr id="18" name="Group 17"/>
          <p:cNvGrpSpPr/>
          <p:nvPr userDrawn="1"/>
        </p:nvGrpSpPr>
        <p:grpSpPr>
          <a:xfrm>
            <a:off x="5802236" y="4633160"/>
            <a:ext cx="590704" cy="104775"/>
            <a:chOff x="5738813" y="4606631"/>
            <a:chExt cx="590550" cy="104775"/>
          </a:xfrm>
          <a:solidFill>
            <a:schemeClr val="accent5"/>
          </a:solidFill>
        </p:grpSpPr>
        <p:sp>
          <p:nvSpPr>
            <p:cNvPr id="19" name="Oval 18"/>
            <p:cNvSpPr/>
            <p:nvPr userDrawn="1"/>
          </p:nvSpPr>
          <p:spPr>
            <a:xfrm>
              <a:off x="5738813" y="4606631"/>
              <a:ext cx="104775" cy="1047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1218987"/>
              <a:endParaRPr lang="en-US" sz="2400">
                <a:solidFill>
                  <a:prstClr val="white"/>
                </a:solidFill>
              </a:endParaRPr>
            </a:p>
          </p:txBody>
        </p:sp>
        <p:sp>
          <p:nvSpPr>
            <p:cNvPr id="21" name="Oval 20"/>
            <p:cNvSpPr/>
            <p:nvPr userDrawn="1"/>
          </p:nvSpPr>
          <p:spPr>
            <a:xfrm>
              <a:off x="5981700" y="4606631"/>
              <a:ext cx="104775" cy="1047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1218987"/>
              <a:endParaRPr lang="en-US" sz="2400">
                <a:solidFill>
                  <a:prstClr val="white"/>
                </a:solidFill>
              </a:endParaRPr>
            </a:p>
          </p:txBody>
        </p:sp>
        <p:sp>
          <p:nvSpPr>
            <p:cNvPr id="22" name="Oval 21"/>
            <p:cNvSpPr/>
            <p:nvPr userDrawn="1"/>
          </p:nvSpPr>
          <p:spPr>
            <a:xfrm>
              <a:off x="6224588" y="4606631"/>
              <a:ext cx="104775" cy="1047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1218987"/>
              <a:endParaRPr lang="en-US" sz="2400">
                <a:solidFill>
                  <a:prstClr val="white"/>
                </a:solidFill>
              </a:endParaRPr>
            </a:p>
          </p:txBody>
        </p:sp>
      </p:grpSp>
      <p:grpSp>
        <p:nvGrpSpPr>
          <p:cNvPr id="23" name="Group 22"/>
          <p:cNvGrpSpPr/>
          <p:nvPr userDrawn="1"/>
        </p:nvGrpSpPr>
        <p:grpSpPr bwMode="gray">
          <a:xfrm>
            <a:off x="5854958" y="734066"/>
            <a:ext cx="485260" cy="485134"/>
            <a:chOff x="5853433" y="734066"/>
            <a:chExt cx="485134" cy="485134"/>
          </a:xfrm>
        </p:grpSpPr>
        <p:sp>
          <p:nvSpPr>
            <p:cNvPr id="24" name="Oval 23"/>
            <p:cNvSpPr/>
            <p:nvPr userDrawn="1"/>
          </p:nvSpPr>
          <p:spPr bwMode="gray">
            <a:xfrm>
              <a:off x="5886450" y="767634"/>
              <a:ext cx="419098" cy="419098"/>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1218987"/>
              <a:endParaRPr lang="en-US" sz="2400" dirty="0">
                <a:solidFill>
                  <a:prstClr val="white"/>
                </a:solidFill>
              </a:endParaRPr>
            </a:p>
          </p:txBody>
        </p:sp>
        <p:sp>
          <p:nvSpPr>
            <p:cNvPr id="25" name="Freeform 9"/>
            <p:cNvSpPr>
              <a:spLocks noEditPoints="1"/>
            </p:cNvSpPr>
            <p:nvPr userDrawn="1"/>
          </p:nvSpPr>
          <p:spPr bwMode="gray">
            <a:xfrm>
              <a:off x="5853433" y="734066"/>
              <a:ext cx="485134" cy="485134"/>
            </a:xfrm>
            <a:custGeom>
              <a:avLst/>
              <a:gdLst>
                <a:gd name="T0" fmla="*/ 206 w 412"/>
                <a:gd name="T1" fmla="*/ 0 h 412"/>
                <a:gd name="T2" fmla="*/ 0 w 412"/>
                <a:gd name="T3" fmla="*/ 206 h 412"/>
                <a:gd name="T4" fmla="*/ 206 w 412"/>
                <a:gd name="T5" fmla="*/ 412 h 412"/>
                <a:gd name="T6" fmla="*/ 412 w 412"/>
                <a:gd name="T7" fmla="*/ 206 h 412"/>
                <a:gd name="T8" fmla="*/ 206 w 412"/>
                <a:gd name="T9" fmla="*/ 0 h 412"/>
                <a:gd name="T10" fmla="*/ 206 w 412"/>
                <a:gd name="T11" fmla="*/ 376 h 412"/>
                <a:gd name="T12" fmla="*/ 36 w 412"/>
                <a:gd name="T13" fmla="*/ 206 h 412"/>
                <a:gd name="T14" fmla="*/ 206 w 412"/>
                <a:gd name="T15" fmla="*/ 36 h 412"/>
                <a:gd name="T16" fmla="*/ 376 w 412"/>
                <a:gd name="T17" fmla="*/ 206 h 412"/>
                <a:gd name="T18" fmla="*/ 206 w 412"/>
                <a:gd name="T19" fmla="*/ 376 h 412"/>
                <a:gd name="T20" fmla="*/ 189 w 412"/>
                <a:gd name="T21" fmla="*/ 262 h 412"/>
                <a:gd name="T22" fmla="*/ 125 w 412"/>
                <a:gd name="T23" fmla="*/ 262 h 412"/>
                <a:gd name="T24" fmla="*/ 125 w 412"/>
                <a:gd name="T25" fmla="*/ 216 h 412"/>
                <a:gd name="T26" fmla="*/ 130 w 412"/>
                <a:gd name="T27" fmla="*/ 172 h 412"/>
                <a:gd name="T28" fmla="*/ 148 w 412"/>
                <a:gd name="T29" fmla="*/ 143 h 412"/>
                <a:gd name="T30" fmla="*/ 182 w 412"/>
                <a:gd name="T31" fmla="*/ 123 h 412"/>
                <a:gd name="T32" fmla="*/ 194 w 412"/>
                <a:gd name="T33" fmla="*/ 150 h 412"/>
                <a:gd name="T34" fmla="*/ 167 w 412"/>
                <a:gd name="T35" fmla="*/ 167 h 412"/>
                <a:gd name="T36" fmla="*/ 158 w 412"/>
                <a:gd name="T37" fmla="*/ 198 h 412"/>
                <a:gd name="T38" fmla="*/ 189 w 412"/>
                <a:gd name="T39" fmla="*/ 198 h 412"/>
                <a:gd name="T40" fmla="*/ 189 w 412"/>
                <a:gd name="T41" fmla="*/ 262 h 412"/>
                <a:gd name="T42" fmla="*/ 278 w 412"/>
                <a:gd name="T43" fmla="*/ 262 h 412"/>
                <a:gd name="T44" fmla="*/ 214 w 412"/>
                <a:gd name="T45" fmla="*/ 262 h 412"/>
                <a:gd name="T46" fmla="*/ 214 w 412"/>
                <a:gd name="T47" fmla="*/ 216 h 412"/>
                <a:gd name="T48" fmla="*/ 219 w 412"/>
                <a:gd name="T49" fmla="*/ 172 h 412"/>
                <a:gd name="T50" fmla="*/ 237 w 412"/>
                <a:gd name="T51" fmla="*/ 143 h 412"/>
                <a:gd name="T52" fmla="*/ 270 w 412"/>
                <a:gd name="T53" fmla="*/ 123 h 412"/>
                <a:gd name="T54" fmla="*/ 283 w 412"/>
                <a:gd name="T55" fmla="*/ 150 h 412"/>
                <a:gd name="T56" fmla="*/ 255 w 412"/>
                <a:gd name="T57" fmla="*/ 167 h 412"/>
                <a:gd name="T58" fmla="*/ 247 w 412"/>
                <a:gd name="T59" fmla="*/ 198 h 412"/>
                <a:gd name="T60" fmla="*/ 278 w 412"/>
                <a:gd name="T61" fmla="*/ 198 h 412"/>
                <a:gd name="T62" fmla="*/ 278 w 412"/>
                <a:gd name="T63" fmla="*/ 262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12" h="412">
                  <a:moveTo>
                    <a:pt x="206" y="0"/>
                  </a:moveTo>
                  <a:cubicBezTo>
                    <a:pt x="92" y="0"/>
                    <a:pt x="0" y="93"/>
                    <a:pt x="0" y="206"/>
                  </a:cubicBezTo>
                  <a:cubicBezTo>
                    <a:pt x="0" y="320"/>
                    <a:pt x="92" y="412"/>
                    <a:pt x="206" y="412"/>
                  </a:cubicBezTo>
                  <a:cubicBezTo>
                    <a:pt x="320" y="412"/>
                    <a:pt x="412" y="320"/>
                    <a:pt x="412" y="206"/>
                  </a:cubicBezTo>
                  <a:cubicBezTo>
                    <a:pt x="412" y="93"/>
                    <a:pt x="320" y="0"/>
                    <a:pt x="206" y="0"/>
                  </a:cubicBezTo>
                  <a:close/>
                  <a:moveTo>
                    <a:pt x="206" y="376"/>
                  </a:moveTo>
                  <a:cubicBezTo>
                    <a:pt x="112" y="376"/>
                    <a:pt x="36" y="300"/>
                    <a:pt x="36" y="206"/>
                  </a:cubicBezTo>
                  <a:cubicBezTo>
                    <a:pt x="36" y="112"/>
                    <a:pt x="112" y="36"/>
                    <a:pt x="206" y="36"/>
                  </a:cubicBezTo>
                  <a:cubicBezTo>
                    <a:pt x="300" y="36"/>
                    <a:pt x="376" y="112"/>
                    <a:pt x="376" y="206"/>
                  </a:cubicBezTo>
                  <a:cubicBezTo>
                    <a:pt x="376" y="300"/>
                    <a:pt x="300" y="376"/>
                    <a:pt x="206" y="376"/>
                  </a:cubicBezTo>
                  <a:close/>
                  <a:moveTo>
                    <a:pt x="189" y="262"/>
                  </a:moveTo>
                  <a:cubicBezTo>
                    <a:pt x="125" y="262"/>
                    <a:pt x="125" y="262"/>
                    <a:pt x="125" y="262"/>
                  </a:cubicBezTo>
                  <a:cubicBezTo>
                    <a:pt x="125" y="216"/>
                    <a:pt x="125" y="216"/>
                    <a:pt x="125" y="216"/>
                  </a:cubicBezTo>
                  <a:cubicBezTo>
                    <a:pt x="125" y="197"/>
                    <a:pt x="127" y="183"/>
                    <a:pt x="130" y="172"/>
                  </a:cubicBezTo>
                  <a:cubicBezTo>
                    <a:pt x="133" y="161"/>
                    <a:pt x="139" y="152"/>
                    <a:pt x="148" y="143"/>
                  </a:cubicBezTo>
                  <a:cubicBezTo>
                    <a:pt x="157" y="135"/>
                    <a:pt x="168" y="128"/>
                    <a:pt x="182" y="123"/>
                  </a:cubicBezTo>
                  <a:cubicBezTo>
                    <a:pt x="194" y="150"/>
                    <a:pt x="194" y="150"/>
                    <a:pt x="194" y="150"/>
                  </a:cubicBezTo>
                  <a:cubicBezTo>
                    <a:pt x="182" y="154"/>
                    <a:pt x="172" y="160"/>
                    <a:pt x="167" y="167"/>
                  </a:cubicBezTo>
                  <a:cubicBezTo>
                    <a:pt x="161" y="175"/>
                    <a:pt x="158" y="185"/>
                    <a:pt x="158" y="198"/>
                  </a:cubicBezTo>
                  <a:cubicBezTo>
                    <a:pt x="189" y="198"/>
                    <a:pt x="189" y="198"/>
                    <a:pt x="189" y="198"/>
                  </a:cubicBezTo>
                  <a:lnTo>
                    <a:pt x="189" y="262"/>
                  </a:lnTo>
                  <a:close/>
                  <a:moveTo>
                    <a:pt x="278" y="262"/>
                  </a:moveTo>
                  <a:cubicBezTo>
                    <a:pt x="214" y="262"/>
                    <a:pt x="214" y="262"/>
                    <a:pt x="214" y="262"/>
                  </a:cubicBezTo>
                  <a:cubicBezTo>
                    <a:pt x="214" y="216"/>
                    <a:pt x="214" y="216"/>
                    <a:pt x="214" y="216"/>
                  </a:cubicBezTo>
                  <a:cubicBezTo>
                    <a:pt x="214" y="197"/>
                    <a:pt x="215" y="182"/>
                    <a:pt x="219" y="172"/>
                  </a:cubicBezTo>
                  <a:cubicBezTo>
                    <a:pt x="222" y="161"/>
                    <a:pt x="228" y="152"/>
                    <a:pt x="237" y="143"/>
                  </a:cubicBezTo>
                  <a:cubicBezTo>
                    <a:pt x="246" y="135"/>
                    <a:pt x="257" y="128"/>
                    <a:pt x="270" y="123"/>
                  </a:cubicBezTo>
                  <a:cubicBezTo>
                    <a:pt x="283" y="150"/>
                    <a:pt x="283" y="150"/>
                    <a:pt x="283" y="150"/>
                  </a:cubicBezTo>
                  <a:cubicBezTo>
                    <a:pt x="270" y="154"/>
                    <a:pt x="261" y="160"/>
                    <a:pt x="255" y="167"/>
                  </a:cubicBezTo>
                  <a:cubicBezTo>
                    <a:pt x="250" y="175"/>
                    <a:pt x="247" y="185"/>
                    <a:pt x="247" y="198"/>
                  </a:cubicBezTo>
                  <a:cubicBezTo>
                    <a:pt x="278" y="198"/>
                    <a:pt x="278" y="198"/>
                    <a:pt x="278" y="198"/>
                  </a:cubicBezTo>
                  <a:lnTo>
                    <a:pt x="278" y="26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000000"/>
                </a:solidFill>
              </a:endParaRPr>
            </a:p>
          </p:txBody>
        </p:sp>
      </p:grpSp>
      <p:sp>
        <p:nvSpPr>
          <p:cNvPr id="29" name="Rectangle 28"/>
          <p:cNvSpPr/>
          <p:nvPr userDrawn="1"/>
        </p:nvSpPr>
        <p:spPr bwMode="gray">
          <a:xfrm>
            <a:off x="11751760" y="6395739"/>
            <a:ext cx="443416" cy="322249"/>
          </a:xfrm>
          <a:prstGeom prst="rect">
            <a:avLst/>
          </a:prstGeom>
          <a:solidFill>
            <a:schemeClr val="tx1"/>
          </a:solidFill>
          <a:ln>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87"/>
            <a:endParaRPr lang="en-US" sz="2400">
              <a:solidFill>
                <a:prstClr val="white"/>
              </a:solidFill>
            </a:endParaRPr>
          </a:p>
        </p:txBody>
      </p:sp>
      <p:sp>
        <p:nvSpPr>
          <p:cNvPr id="30" name="TextBox slide number"/>
          <p:cNvSpPr txBox="1"/>
          <p:nvPr userDrawn="1"/>
        </p:nvSpPr>
        <p:spPr bwMode="white">
          <a:xfrm>
            <a:off x="11751760" y="6389283"/>
            <a:ext cx="450462" cy="246221"/>
          </a:xfrm>
          <a:prstGeom prst="rect">
            <a:avLst/>
          </a:prstGeom>
        </p:spPr>
        <p:txBody>
          <a:bodyPr vert="horz" lIns="0" tIns="0" rIns="0" bIns="0" rtlCol="0" anchor="b"/>
          <a:lstStyle>
            <a:defPPr>
              <a:defRPr lang="en-US"/>
            </a:defPPr>
            <a:lvl1pPr algn="ctr">
              <a:defRPr sz="1000">
                <a:solidFill>
                  <a:schemeClr val="bg1"/>
                </a:solidFill>
              </a:defRPr>
            </a:lvl1pPr>
          </a:lstStyle>
          <a:p>
            <a:pPr defTabSz="1218987"/>
            <a:fld id="{6EA5B71A-1B18-4E34-A48F-65DC4937AA99}" type="slidenum">
              <a:rPr lang="en-US" smtClean="0">
                <a:solidFill>
                  <a:prstClr val="white"/>
                </a:solidFill>
              </a:rPr>
              <a:pPr defTabSz="1218987"/>
              <a:t>‹#›</a:t>
            </a:fld>
            <a:endParaRPr lang="en-US" dirty="0">
              <a:solidFill>
                <a:prstClr val="white"/>
              </a:solidFill>
            </a:endParaRPr>
          </a:p>
        </p:txBody>
      </p:sp>
      <p:pic>
        <p:nvPicPr>
          <p:cNvPr id="31" name="Picture 3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16200000">
            <a:off x="11308113" y="5505396"/>
            <a:ext cx="1330737" cy="443416"/>
          </a:xfrm>
          <a:prstGeom prst="rect">
            <a:avLst/>
          </a:prstGeom>
        </p:spPr>
      </p:pic>
    </p:spTree>
    <p:extLst>
      <p:ext uri="{BB962C8B-B14F-4D97-AF65-F5344CB8AC3E}">
        <p14:creationId xmlns:p14="http://schemas.microsoft.com/office/powerpoint/2010/main" val="2253978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userDrawn="1">
  <p:cSld name="Content w/Product - No Background">
    <p:bg>
      <p:bgPr>
        <a:solidFill>
          <a:schemeClr val="bg1"/>
        </a:solidFill>
        <a:effectLst/>
      </p:bgPr>
    </p:bg>
    <p:spTree>
      <p:nvGrpSpPr>
        <p:cNvPr id="1" name=""/>
        <p:cNvGrpSpPr/>
        <p:nvPr/>
      </p:nvGrpSpPr>
      <p:grpSpPr>
        <a:xfrm>
          <a:off x="0" y="0"/>
          <a:ext cx="0" cy="0"/>
          <a:chOff x="0" y="0"/>
          <a:chExt cx="0" cy="0"/>
        </a:xfrm>
      </p:grpSpPr>
      <p:sp>
        <p:nvSpPr>
          <p:cNvPr id="71" name="Rectangle 70"/>
          <p:cNvSpPr/>
          <p:nvPr userDrawn="1"/>
        </p:nvSpPr>
        <p:spPr>
          <a:xfrm>
            <a:off x="13" y="4639112"/>
            <a:ext cx="12192000" cy="2219160"/>
          </a:xfrm>
          <a:prstGeom prst="rect">
            <a:avLst/>
          </a:prstGeom>
          <a:gradFill flip="none" rotWithShape="1">
            <a:gsLst>
              <a:gs pos="0">
                <a:schemeClr val="tx2">
                  <a:alpha val="25000"/>
                </a:schemeClr>
              </a:gs>
              <a:gs pos="50000">
                <a:schemeClr val="bg1">
                  <a:alpha val="50000"/>
                </a:schemeClr>
              </a:gs>
              <a:gs pos="100000">
                <a:schemeClr val="tx2">
                  <a:alpha val="2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87"/>
            <a:endParaRPr lang="en-US" sz="2400">
              <a:solidFill>
                <a:prstClr val="white"/>
              </a:solidFill>
            </a:endParaRPr>
          </a:p>
        </p:txBody>
      </p:sp>
      <p:sp>
        <p:nvSpPr>
          <p:cNvPr id="48" name="Oval 47"/>
          <p:cNvSpPr/>
          <p:nvPr userDrawn="1"/>
        </p:nvSpPr>
        <p:spPr>
          <a:xfrm>
            <a:off x="5932562" y="0"/>
            <a:ext cx="6262614" cy="6858000"/>
          </a:xfrm>
          <a:prstGeom prst="ellipse">
            <a:avLst/>
          </a:prstGeom>
          <a:gradFill flip="none" rotWithShape="1">
            <a:gsLst>
              <a:gs pos="0">
                <a:srgbClr val="515151"/>
              </a:gs>
              <a:gs pos="56000">
                <a:schemeClr val="bg2">
                  <a:lumMod val="45000"/>
                  <a:lumOff val="55000"/>
                  <a:alpha val="71000"/>
                </a:schemeClr>
              </a:gs>
              <a:gs pos="100000">
                <a:schemeClr val="bg2">
                  <a:lumMod val="30000"/>
                  <a:lumOff val="70000"/>
                  <a:alpha val="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1218987"/>
            <a:endParaRPr lang="en-US" sz="2400" dirty="0">
              <a:solidFill>
                <a:prstClr val="white"/>
              </a:solidFill>
            </a:endParaRPr>
          </a:p>
        </p:txBody>
      </p:sp>
      <p:sp>
        <p:nvSpPr>
          <p:cNvPr id="20" name="Footer Placeholder 19"/>
          <p:cNvSpPr>
            <a:spLocks noGrp="1"/>
          </p:cNvSpPr>
          <p:nvPr>
            <p:ph type="ftr" sz="quarter" idx="13"/>
          </p:nvPr>
        </p:nvSpPr>
        <p:spPr>
          <a:xfrm>
            <a:off x="548783" y="6473952"/>
            <a:ext cx="2413972" cy="153888"/>
          </a:xfrm>
        </p:spPr>
        <p:txBody>
          <a:bodyPr/>
          <a:lstStyle/>
          <a:p>
            <a:r>
              <a:rPr lang="en-US" sz="1000">
                <a:solidFill>
                  <a:srgbClr val="939598"/>
                </a:solidFill>
                <a:cs typeface="Arial" pitchFamily="34" charset="0"/>
              </a:rPr>
              <a:t>2015 Lenovo Internal. All rights reserved.</a:t>
            </a:r>
            <a:endParaRPr lang="en-US" sz="1000" dirty="0">
              <a:solidFill>
                <a:srgbClr val="939598"/>
              </a:solidFill>
              <a:cs typeface="Arial" pitchFamily="34" charset="0"/>
            </a:endParaRPr>
          </a:p>
        </p:txBody>
      </p:sp>
      <p:sp>
        <p:nvSpPr>
          <p:cNvPr id="50" name="Rectangle 49"/>
          <p:cNvSpPr/>
          <p:nvPr userDrawn="1"/>
        </p:nvSpPr>
        <p:spPr bwMode="white">
          <a:xfrm>
            <a:off x="6802622" y="840981"/>
            <a:ext cx="4816540" cy="60170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87"/>
            <a:endParaRPr lang="en-US" sz="2400">
              <a:solidFill>
                <a:prstClr val="white"/>
              </a:solidFill>
            </a:endParaRPr>
          </a:p>
        </p:txBody>
      </p:sp>
      <p:grpSp>
        <p:nvGrpSpPr>
          <p:cNvPr id="51" name="Group 28"/>
          <p:cNvGrpSpPr>
            <a:grpSpLocks noChangeAspect="1"/>
          </p:cNvGrpSpPr>
          <p:nvPr userDrawn="1"/>
        </p:nvGrpSpPr>
        <p:grpSpPr bwMode="gray">
          <a:xfrm>
            <a:off x="6990157" y="6341251"/>
            <a:ext cx="4417702" cy="289610"/>
            <a:chOff x="-1225" y="1829"/>
            <a:chExt cx="10126" cy="664"/>
          </a:xfrm>
        </p:grpSpPr>
        <p:sp>
          <p:nvSpPr>
            <p:cNvPr id="52" name="Oval 29"/>
            <p:cNvSpPr>
              <a:spLocks noChangeArrowheads="1"/>
            </p:cNvSpPr>
            <p:nvPr userDrawn="1"/>
          </p:nvSpPr>
          <p:spPr bwMode="gray">
            <a:xfrm>
              <a:off x="356" y="2283"/>
              <a:ext cx="87" cy="88"/>
            </a:xfrm>
            <a:prstGeom prst="ellipse">
              <a:avLst/>
            </a:prstGeom>
            <a:solidFill>
              <a:srgbClr val="8D8F8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000000"/>
                </a:solidFill>
              </a:endParaRPr>
            </a:p>
          </p:txBody>
        </p:sp>
        <p:sp>
          <p:nvSpPr>
            <p:cNvPr id="53" name="Oval 30"/>
            <p:cNvSpPr>
              <a:spLocks noChangeArrowheads="1"/>
            </p:cNvSpPr>
            <p:nvPr userDrawn="1"/>
          </p:nvSpPr>
          <p:spPr bwMode="gray">
            <a:xfrm>
              <a:off x="500" y="2283"/>
              <a:ext cx="83" cy="88"/>
            </a:xfrm>
            <a:prstGeom prst="ellipse">
              <a:avLst/>
            </a:prstGeom>
            <a:solidFill>
              <a:srgbClr val="8D8F8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000000"/>
                </a:solidFill>
              </a:endParaRPr>
            </a:p>
          </p:txBody>
        </p:sp>
        <p:sp>
          <p:nvSpPr>
            <p:cNvPr id="54" name="Oval 31"/>
            <p:cNvSpPr>
              <a:spLocks noChangeArrowheads="1"/>
            </p:cNvSpPr>
            <p:nvPr userDrawn="1"/>
          </p:nvSpPr>
          <p:spPr bwMode="gray">
            <a:xfrm>
              <a:off x="640" y="2283"/>
              <a:ext cx="87" cy="88"/>
            </a:xfrm>
            <a:prstGeom prst="ellipse">
              <a:avLst/>
            </a:prstGeom>
            <a:solidFill>
              <a:srgbClr val="8D8F8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000000"/>
                </a:solidFill>
              </a:endParaRPr>
            </a:p>
          </p:txBody>
        </p:sp>
        <p:sp>
          <p:nvSpPr>
            <p:cNvPr id="55" name="Freeform 32"/>
            <p:cNvSpPr>
              <a:spLocks/>
            </p:cNvSpPr>
            <p:nvPr userDrawn="1"/>
          </p:nvSpPr>
          <p:spPr bwMode="gray">
            <a:xfrm>
              <a:off x="8520" y="2152"/>
              <a:ext cx="274" cy="315"/>
            </a:xfrm>
            <a:custGeom>
              <a:avLst/>
              <a:gdLst>
                <a:gd name="T0" fmla="*/ 102 w 116"/>
                <a:gd name="T1" fmla="*/ 114 h 132"/>
                <a:gd name="T2" fmla="*/ 93 w 116"/>
                <a:gd name="T3" fmla="*/ 130 h 132"/>
                <a:gd name="T4" fmla="*/ 73 w 116"/>
                <a:gd name="T5" fmla="*/ 131 h 132"/>
                <a:gd name="T6" fmla="*/ 53 w 116"/>
                <a:gd name="T7" fmla="*/ 129 h 132"/>
                <a:gd name="T8" fmla="*/ 43 w 116"/>
                <a:gd name="T9" fmla="*/ 128 h 132"/>
                <a:gd name="T10" fmla="*/ 34 w 116"/>
                <a:gd name="T11" fmla="*/ 125 h 132"/>
                <a:gd name="T12" fmla="*/ 17 w 116"/>
                <a:gd name="T13" fmla="*/ 126 h 132"/>
                <a:gd name="T14" fmla="*/ 0 w 116"/>
                <a:gd name="T15" fmla="*/ 128 h 132"/>
                <a:gd name="T16" fmla="*/ 0 w 116"/>
                <a:gd name="T17" fmla="*/ 70 h 132"/>
                <a:gd name="T18" fmla="*/ 20 w 116"/>
                <a:gd name="T19" fmla="*/ 70 h 132"/>
                <a:gd name="T20" fmla="*/ 29 w 116"/>
                <a:gd name="T21" fmla="*/ 58 h 132"/>
                <a:gd name="T22" fmla="*/ 36 w 116"/>
                <a:gd name="T23" fmla="*/ 45 h 132"/>
                <a:gd name="T24" fmla="*/ 44 w 116"/>
                <a:gd name="T25" fmla="*/ 37 h 132"/>
                <a:gd name="T26" fmla="*/ 51 w 116"/>
                <a:gd name="T27" fmla="*/ 15 h 132"/>
                <a:gd name="T28" fmla="*/ 52 w 116"/>
                <a:gd name="T29" fmla="*/ 0 h 132"/>
                <a:gd name="T30" fmla="*/ 66 w 116"/>
                <a:gd name="T31" fmla="*/ 36 h 132"/>
                <a:gd name="T32" fmla="*/ 67 w 116"/>
                <a:gd name="T33" fmla="*/ 50 h 132"/>
                <a:gd name="T34" fmla="*/ 84 w 116"/>
                <a:gd name="T35" fmla="*/ 50 h 132"/>
                <a:gd name="T36" fmla="*/ 108 w 116"/>
                <a:gd name="T37" fmla="*/ 57 h 132"/>
                <a:gd name="T38" fmla="*/ 114 w 116"/>
                <a:gd name="T39" fmla="*/ 64 h 132"/>
                <a:gd name="T40" fmla="*/ 112 w 116"/>
                <a:gd name="T41" fmla="*/ 73 h 132"/>
                <a:gd name="T42" fmla="*/ 115 w 116"/>
                <a:gd name="T43" fmla="*/ 84 h 132"/>
                <a:gd name="T44" fmla="*/ 111 w 116"/>
                <a:gd name="T45" fmla="*/ 94 h 132"/>
                <a:gd name="T46" fmla="*/ 112 w 116"/>
                <a:gd name="T47" fmla="*/ 102 h 132"/>
                <a:gd name="T48" fmla="*/ 102 w 116"/>
                <a:gd name="T49" fmla="*/ 114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6" h="132">
                  <a:moveTo>
                    <a:pt x="102" y="114"/>
                  </a:moveTo>
                  <a:cubicBezTo>
                    <a:pt x="103" y="121"/>
                    <a:pt x="99" y="128"/>
                    <a:pt x="93" y="130"/>
                  </a:cubicBezTo>
                  <a:cubicBezTo>
                    <a:pt x="88" y="132"/>
                    <a:pt x="79" y="131"/>
                    <a:pt x="73" y="131"/>
                  </a:cubicBezTo>
                  <a:cubicBezTo>
                    <a:pt x="66" y="131"/>
                    <a:pt x="60" y="130"/>
                    <a:pt x="53" y="129"/>
                  </a:cubicBezTo>
                  <a:cubicBezTo>
                    <a:pt x="49" y="129"/>
                    <a:pt x="46" y="129"/>
                    <a:pt x="43" y="128"/>
                  </a:cubicBezTo>
                  <a:cubicBezTo>
                    <a:pt x="40" y="127"/>
                    <a:pt x="37" y="126"/>
                    <a:pt x="34" y="125"/>
                  </a:cubicBezTo>
                  <a:cubicBezTo>
                    <a:pt x="28" y="125"/>
                    <a:pt x="22" y="126"/>
                    <a:pt x="17" y="126"/>
                  </a:cubicBezTo>
                  <a:cubicBezTo>
                    <a:pt x="11" y="127"/>
                    <a:pt x="6" y="127"/>
                    <a:pt x="0" y="128"/>
                  </a:cubicBezTo>
                  <a:cubicBezTo>
                    <a:pt x="0" y="108"/>
                    <a:pt x="0" y="89"/>
                    <a:pt x="0" y="70"/>
                  </a:cubicBezTo>
                  <a:cubicBezTo>
                    <a:pt x="6" y="69"/>
                    <a:pt x="14" y="71"/>
                    <a:pt x="20" y="70"/>
                  </a:cubicBezTo>
                  <a:cubicBezTo>
                    <a:pt x="24" y="69"/>
                    <a:pt x="27" y="62"/>
                    <a:pt x="29" y="58"/>
                  </a:cubicBezTo>
                  <a:cubicBezTo>
                    <a:pt x="32" y="54"/>
                    <a:pt x="34" y="49"/>
                    <a:pt x="36" y="45"/>
                  </a:cubicBezTo>
                  <a:cubicBezTo>
                    <a:pt x="38" y="42"/>
                    <a:pt x="42" y="40"/>
                    <a:pt x="44" y="37"/>
                  </a:cubicBezTo>
                  <a:cubicBezTo>
                    <a:pt x="47" y="31"/>
                    <a:pt x="50" y="23"/>
                    <a:pt x="51" y="15"/>
                  </a:cubicBezTo>
                  <a:cubicBezTo>
                    <a:pt x="51" y="10"/>
                    <a:pt x="50" y="5"/>
                    <a:pt x="52" y="0"/>
                  </a:cubicBezTo>
                  <a:cubicBezTo>
                    <a:pt x="68" y="0"/>
                    <a:pt x="68" y="19"/>
                    <a:pt x="66" y="36"/>
                  </a:cubicBezTo>
                  <a:cubicBezTo>
                    <a:pt x="66" y="40"/>
                    <a:pt x="64" y="47"/>
                    <a:pt x="67" y="50"/>
                  </a:cubicBezTo>
                  <a:cubicBezTo>
                    <a:pt x="70" y="51"/>
                    <a:pt x="79" y="50"/>
                    <a:pt x="84" y="50"/>
                  </a:cubicBezTo>
                  <a:cubicBezTo>
                    <a:pt x="96" y="50"/>
                    <a:pt x="102" y="52"/>
                    <a:pt x="108" y="57"/>
                  </a:cubicBezTo>
                  <a:cubicBezTo>
                    <a:pt x="110" y="58"/>
                    <a:pt x="114" y="61"/>
                    <a:pt x="114" y="64"/>
                  </a:cubicBezTo>
                  <a:cubicBezTo>
                    <a:pt x="115" y="67"/>
                    <a:pt x="112" y="70"/>
                    <a:pt x="112" y="73"/>
                  </a:cubicBezTo>
                  <a:cubicBezTo>
                    <a:pt x="112" y="77"/>
                    <a:pt x="116" y="81"/>
                    <a:pt x="115" y="84"/>
                  </a:cubicBezTo>
                  <a:cubicBezTo>
                    <a:pt x="115" y="87"/>
                    <a:pt x="111" y="90"/>
                    <a:pt x="111" y="94"/>
                  </a:cubicBezTo>
                  <a:cubicBezTo>
                    <a:pt x="110" y="96"/>
                    <a:pt x="112" y="99"/>
                    <a:pt x="112" y="102"/>
                  </a:cubicBezTo>
                  <a:cubicBezTo>
                    <a:pt x="111" y="108"/>
                    <a:pt x="104" y="109"/>
                    <a:pt x="102" y="114"/>
                  </a:cubicBezTo>
                </a:path>
              </a:pathLst>
            </a:custGeom>
            <a:solidFill>
              <a:srgbClr val="8D8F8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000000"/>
                </a:solidFill>
              </a:endParaRPr>
            </a:p>
          </p:txBody>
        </p:sp>
        <p:sp>
          <p:nvSpPr>
            <p:cNvPr id="56" name="Freeform 33"/>
            <p:cNvSpPr>
              <a:spLocks/>
            </p:cNvSpPr>
            <p:nvPr userDrawn="1"/>
          </p:nvSpPr>
          <p:spPr bwMode="gray">
            <a:xfrm>
              <a:off x="-1136" y="2183"/>
              <a:ext cx="272" cy="286"/>
            </a:xfrm>
            <a:custGeom>
              <a:avLst/>
              <a:gdLst>
                <a:gd name="T0" fmla="*/ 154 w 272"/>
                <a:gd name="T1" fmla="*/ 0 h 286"/>
                <a:gd name="T2" fmla="*/ 154 w 272"/>
                <a:gd name="T3" fmla="*/ 126 h 286"/>
                <a:gd name="T4" fmla="*/ 272 w 272"/>
                <a:gd name="T5" fmla="*/ 126 h 286"/>
                <a:gd name="T6" fmla="*/ 272 w 272"/>
                <a:gd name="T7" fmla="*/ 160 h 286"/>
                <a:gd name="T8" fmla="*/ 154 w 272"/>
                <a:gd name="T9" fmla="*/ 160 h 286"/>
                <a:gd name="T10" fmla="*/ 154 w 272"/>
                <a:gd name="T11" fmla="*/ 286 h 286"/>
                <a:gd name="T12" fmla="*/ 119 w 272"/>
                <a:gd name="T13" fmla="*/ 286 h 286"/>
                <a:gd name="T14" fmla="*/ 119 w 272"/>
                <a:gd name="T15" fmla="*/ 160 h 286"/>
                <a:gd name="T16" fmla="*/ 0 w 272"/>
                <a:gd name="T17" fmla="*/ 160 h 286"/>
                <a:gd name="T18" fmla="*/ 0 w 272"/>
                <a:gd name="T19" fmla="*/ 126 h 286"/>
                <a:gd name="T20" fmla="*/ 119 w 272"/>
                <a:gd name="T21" fmla="*/ 126 h 286"/>
                <a:gd name="T22" fmla="*/ 119 w 272"/>
                <a:gd name="T23" fmla="*/ 0 h 286"/>
                <a:gd name="T24" fmla="*/ 154 w 272"/>
                <a:gd name="T25" fmla="*/ 0 h 286"/>
                <a:gd name="T26" fmla="*/ 154 w 272"/>
                <a:gd name="T27" fmla="*/ 0 h 286"/>
                <a:gd name="T28" fmla="*/ 154 w 272"/>
                <a:gd name="T29" fmla="*/ 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2" h="286">
                  <a:moveTo>
                    <a:pt x="154" y="0"/>
                  </a:moveTo>
                  <a:lnTo>
                    <a:pt x="154" y="126"/>
                  </a:lnTo>
                  <a:lnTo>
                    <a:pt x="272" y="126"/>
                  </a:lnTo>
                  <a:lnTo>
                    <a:pt x="272" y="160"/>
                  </a:lnTo>
                  <a:lnTo>
                    <a:pt x="154" y="160"/>
                  </a:lnTo>
                  <a:lnTo>
                    <a:pt x="154" y="286"/>
                  </a:lnTo>
                  <a:lnTo>
                    <a:pt x="119" y="286"/>
                  </a:lnTo>
                  <a:lnTo>
                    <a:pt x="119" y="160"/>
                  </a:lnTo>
                  <a:lnTo>
                    <a:pt x="0" y="160"/>
                  </a:lnTo>
                  <a:lnTo>
                    <a:pt x="0" y="126"/>
                  </a:lnTo>
                  <a:lnTo>
                    <a:pt x="119" y="126"/>
                  </a:lnTo>
                  <a:lnTo>
                    <a:pt x="119" y="0"/>
                  </a:lnTo>
                  <a:lnTo>
                    <a:pt x="154" y="0"/>
                  </a:lnTo>
                  <a:lnTo>
                    <a:pt x="154" y="0"/>
                  </a:lnTo>
                  <a:lnTo>
                    <a:pt x="154" y="0"/>
                  </a:lnTo>
                  <a:close/>
                </a:path>
              </a:pathLst>
            </a:custGeom>
            <a:solidFill>
              <a:srgbClr val="8D8F8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000000"/>
                </a:solidFill>
              </a:endParaRPr>
            </a:p>
          </p:txBody>
        </p:sp>
        <p:sp>
          <p:nvSpPr>
            <p:cNvPr id="57" name="Freeform 34"/>
            <p:cNvSpPr>
              <a:spLocks/>
            </p:cNvSpPr>
            <p:nvPr userDrawn="1"/>
          </p:nvSpPr>
          <p:spPr bwMode="gray">
            <a:xfrm>
              <a:off x="-1136" y="2183"/>
              <a:ext cx="272" cy="286"/>
            </a:xfrm>
            <a:custGeom>
              <a:avLst/>
              <a:gdLst>
                <a:gd name="T0" fmla="*/ 154 w 272"/>
                <a:gd name="T1" fmla="*/ 0 h 286"/>
                <a:gd name="T2" fmla="*/ 154 w 272"/>
                <a:gd name="T3" fmla="*/ 126 h 286"/>
                <a:gd name="T4" fmla="*/ 272 w 272"/>
                <a:gd name="T5" fmla="*/ 126 h 286"/>
                <a:gd name="T6" fmla="*/ 272 w 272"/>
                <a:gd name="T7" fmla="*/ 160 h 286"/>
                <a:gd name="T8" fmla="*/ 154 w 272"/>
                <a:gd name="T9" fmla="*/ 160 h 286"/>
                <a:gd name="T10" fmla="*/ 154 w 272"/>
                <a:gd name="T11" fmla="*/ 286 h 286"/>
                <a:gd name="T12" fmla="*/ 119 w 272"/>
                <a:gd name="T13" fmla="*/ 286 h 286"/>
                <a:gd name="T14" fmla="*/ 119 w 272"/>
                <a:gd name="T15" fmla="*/ 160 h 286"/>
                <a:gd name="T16" fmla="*/ 0 w 272"/>
                <a:gd name="T17" fmla="*/ 160 h 286"/>
                <a:gd name="T18" fmla="*/ 0 w 272"/>
                <a:gd name="T19" fmla="*/ 126 h 286"/>
                <a:gd name="T20" fmla="*/ 119 w 272"/>
                <a:gd name="T21" fmla="*/ 126 h 286"/>
                <a:gd name="T22" fmla="*/ 119 w 272"/>
                <a:gd name="T23" fmla="*/ 0 h 286"/>
                <a:gd name="T24" fmla="*/ 154 w 272"/>
                <a:gd name="T25" fmla="*/ 0 h 286"/>
                <a:gd name="T26" fmla="*/ 154 w 272"/>
                <a:gd name="T27" fmla="*/ 0 h 286"/>
                <a:gd name="T28" fmla="*/ 154 w 272"/>
                <a:gd name="T29" fmla="*/ 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2" h="286">
                  <a:moveTo>
                    <a:pt x="154" y="0"/>
                  </a:moveTo>
                  <a:lnTo>
                    <a:pt x="154" y="126"/>
                  </a:lnTo>
                  <a:lnTo>
                    <a:pt x="272" y="126"/>
                  </a:lnTo>
                  <a:lnTo>
                    <a:pt x="272" y="160"/>
                  </a:lnTo>
                  <a:lnTo>
                    <a:pt x="154" y="160"/>
                  </a:lnTo>
                  <a:lnTo>
                    <a:pt x="154" y="286"/>
                  </a:lnTo>
                  <a:lnTo>
                    <a:pt x="119" y="286"/>
                  </a:lnTo>
                  <a:lnTo>
                    <a:pt x="119" y="160"/>
                  </a:lnTo>
                  <a:lnTo>
                    <a:pt x="0" y="160"/>
                  </a:lnTo>
                  <a:lnTo>
                    <a:pt x="0" y="126"/>
                  </a:lnTo>
                  <a:lnTo>
                    <a:pt x="119" y="126"/>
                  </a:lnTo>
                  <a:lnTo>
                    <a:pt x="119" y="0"/>
                  </a:lnTo>
                  <a:lnTo>
                    <a:pt x="154" y="0"/>
                  </a:lnTo>
                  <a:lnTo>
                    <a:pt x="154" y="0"/>
                  </a:lnTo>
                  <a:lnTo>
                    <a:pt x="154" y="0"/>
                  </a:lnTo>
                  <a:close/>
                </a:path>
              </a:pathLst>
            </a:custGeom>
            <a:solidFill>
              <a:srgbClr val="8D8F8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000000"/>
                </a:solidFill>
              </a:endParaRPr>
            </a:p>
          </p:txBody>
        </p:sp>
        <p:sp>
          <p:nvSpPr>
            <p:cNvPr id="58" name="Freeform 35"/>
            <p:cNvSpPr>
              <a:spLocks/>
            </p:cNvSpPr>
            <p:nvPr userDrawn="1"/>
          </p:nvSpPr>
          <p:spPr bwMode="gray">
            <a:xfrm>
              <a:off x="-441" y="2159"/>
              <a:ext cx="350" cy="334"/>
            </a:xfrm>
            <a:custGeom>
              <a:avLst/>
              <a:gdLst>
                <a:gd name="T0" fmla="*/ 126 w 148"/>
                <a:gd name="T1" fmla="*/ 97 h 140"/>
                <a:gd name="T2" fmla="*/ 111 w 148"/>
                <a:gd name="T3" fmla="*/ 104 h 140"/>
                <a:gd name="T4" fmla="*/ 43 w 148"/>
                <a:gd name="T5" fmla="*/ 72 h 140"/>
                <a:gd name="T6" fmla="*/ 43 w 148"/>
                <a:gd name="T7" fmla="*/ 71 h 140"/>
                <a:gd name="T8" fmla="*/ 113 w 148"/>
                <a:gd name="T9" fmla="*/ 39 h 140"/>
                <a:gd name="T10" fmla="*/ 126 w 148"/>
                <a:gd name="T11" fmla="*/ 43 h 140"/>
                <a:gd name="T12" fmla="*/ 148 w 148"/>
                <a:gd name="T13" fmla="*/ 21 h 140"/>
                <a:gd name="T14" fmla="*/ 126 w 148"/>
                <a:gd name="T15" fmla="*/ 0 h 140"/>
                <a:gd name="T16" fmla="*/ 105 w 148"/>
                <a:gd name="T17" fmla="*/ 21 h 140"/>
                <a:gd name="T18" fmla="*/ 105 w 148"/>
                <a:gd name="T19" fmla="*/ 26 h 140"/>
                <a:gd name="T20" fmla="*/ 39 w 148"/>
                <a:gd name="T21" fmla="*/ 57 h 140"/>
                <a:gd name="T22" fmla="*/ 22 w 148"/>
                <a:gd name="T23" fmla="*/ 49 h 140"/>
                <a:gd name="T24" fmla="*/ 0 w 148"/>
                <a:gd name="T25" fmla="*/ 70 h 140"/>
                <a:gd name="T26" fmla="*/ 22 w 148"/>
                <a:gd name="T27" fmla="*/ 92 h 140"/>
                <a:gd name="T28" fmla="*/ 37 w 148"/>
                <a:gd name="T29" fmla="*/ 85 h 140"/>
                <a:gd name="T30" fmla="*/ 105 w 148"/>
                <a:gd name="T31" fmla="*/ 117 h 140"/>
                <a:gd name="T32" fmla="*/ 105 w 148"/>
                <a:gd name="T33" fmla="*/ 119 h 140"/>
                <a:gd name="T34" fmla="*/ 126 w 148"/>
                <a:gd name="T35" fmla="*/ 140 h 140"/>
                <a:gd name="T36" fmla="*/ 148 w 148"/>
                <a:gd name="T37" fmla="*/ 119 h 140"/>
                <a:gd name="T38" fmla="*/ 126 w 148"/>
                <a:gd name="T39" fmla="*/ 97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8" h="140">
                  <a:moveTo>
                    <a:pt x="126" y="97"/>
                  </a:moveTo>
                  <a:cubicBezTo>
                    <a:pt x="120" y="97"/>
                    <a:pt x="115" y="100"/>
                    <a:pt x="111" y="104"/>
                  </a:cubicBezTo>
                  <a:cubicBezTo>
                    <a:pt x="43" y="72"/>
                    <a:pt x="43" y="72"/>
                    <a:pt x="43" y="72"/>
                  </a:cubicBezTo>
                  <a:cubicBezTo>
                    <a:pt x="43" y="72"/>
                    <a:pt x="43" y="71"/>
                    <a:pt x="43" y="71"/>
                  </a:cubicBezTo>
                  <a:cubicBezTo>
                    <a:pt x="113" y="39"/>
                    <a:pt x="113" y="39"/>
                    <a:pt x="113" y="39"/>
                  </a:cubicBezTo>
                  <a:cubicBezTo>
                    <a:pt x="117" y="41"/>
                    <a:pt x="121" y="43"/>
                    <a:pt x="126" y="43"/>
                  </a:cubicBezTo>
                  <a:cubicBezTo>
                    <a:pt x="138" y="43"/>
                    <a:pt x="148" y="33"/>
                    <a:pt x="148" y="21"/>
                  </a:cubicBezTo>
                  <a:cubicBezTo>
                    <a:pt x="148" y="9"/>
                    <a:pt x="138" y="0"/>
                    <a:pt x="126" y="0"/>
                  </a:cubicBezTo>
                  <a:cubicBezTo>
                    <a:pt x="114" y="0"/>
                    <a:pt x="105" y="9"/>
                    <a:pt x="105" y="21"/>
                  </a:cubicBezTo>
                  <a:cubicBezTo>
                    <a:pt x="105" y="23"/>
                    <a:pt x="105" y="24"/>
                    <a:pt x="105" y="26"/>
                  </a:cubicBezTo>
                  <a:cubicBezTo>
                    <a:pt x="39" y="57"/>
                    <a:pt x="39" y="57"/>
                    <a:pt x="39" y="57"/>
                  </a:cubicBezTo>
                  <a:cubicBezTo>
                    <a:pt x="35" y="52"/>
                    <a:pt x="29" y="49"/>
                    <a:pt x="22" y="49"/>
                  </a:cubicBezTo>
                  <a:cubicBezTo>
                    <a:pt x="10" y="49"/>
                    <a:pt x="0" y="58"/>
                    <a:pt x="0" y="70"/>
                  </a:cubicBezTo>
                  <a:cubicBezTo>
                    <a:pt x="0" y="82"/>
                    <a:pt x="10" y="92"/>
                    <a:pt x="22" y="92"/>
                  </a:cubicBezTo>
                  <a:cubicBezTo>
                    <a:pt x="28" y="92"/>
                    <a:pt x="33" y="89"/>
                    <a:pt x="37" y="85"/>
                  </a:cubicBezTo>
                  <a:cubicBezTo>
                    <a:pt x="105" y="117"/>
                    <a:pt x="105" y="117"/>
                    <a:pt x="105" y="117"/>
                  </a:cubicBezTo>
                  <a:cubicBezTo>
                    <a:pt x="105" y="118"/>
                    <a:pt x="105" y="118"/>
                    <a:pt x="105" y="119"/>
                  </a:cubicBezTo>
                  <a:cubicBezTo>
                    <a:pt x="105" y="131"/>
                    <a:pt x="114" y="140"/>
                    <a:pt x="126" y="140"/>
                  </a:cubicBezTo>
                  <a:cubicBezTo>
                    <a:pt x="138" y="140"/>
                    <a:pt x="148" y="131"/>
                    <a:pt x="148" y="119"/>
                  </a:cubicBezTo>
                  <a:cubicBezTo>
                    <a:pt x="148" y="107"/>
                    <a:pt x="138" y="97"/>
                    <a:pt x="126" y="97"/>
                  </a:cubicBezTo>
                </a:path>
              </a:pathLst>
            </a:custGeom>
            <a:solidFill>
              <a:srgbClr val="8D8F8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000000"/>
                </a:solidFill>
              </a:endParaRPr>
            </a:p>
          </p:txBody>
        </p:sp>
        <p:sp>
          <p:nvSpPr>
            <p:cNvPr id="59" name="Freeform 36"/>
            <p:cNvSpPr>
              <a:spLocks/>
            </p:cNvSpPr>
            <p:nvPr userDrawn="1"/>
          </p:nvSpPr>
          <p:spPr bwMode="gray">
            <a:xfrm>
              <a:off x="-1225" y="1829"/>
              <a:ext cx="1862" cy="132"/>
            </a:xfrm>
            <a:custGeom>
              <a:avLst/>
              <a:gdLst>
                <a:gd name="T0" fmla="*/ 0 w 1862"/>
                <a:gd name="T1" fmla="*/ 0 h 132"/>
                <a:gd name="T2" fmla="*/ 1862 w 1862"/>
                <a:gd name="T3" fmla="*/ 0 h 132"/>
                <a:gd name="T4" fmla="*/ 1862 w 1862"/>
                <a:gd name="T5" fmla="*/ 132 h 132"/>
                <a:gd name="T6" fmla="*/ 0 w 1862"/>
                <a:gd name="T7" fmla="*/ 132 h 132"/>
                <a:gd name="T8" fmla="*/ 0 w 1862"/>
                <a:gd name="T9" fmla="*/ 0 h 132"/>
                <a:gd name="T10" fmla="*/ 0 w 1862"/>
                <a:gd name="T11" fmla="*/ 0 h 132"/>
              </a:gdLst>
              <a:ahLst/>
              <a:cxnLst>
                <a:cxn ang="0">
                  <a:pos x="T0" y="T1"/>
                </a:cxn>
                <a:cxn ang="0">
                  <a:pos x="T2" y="T3"/>
                </a:cxn>
                <a:cxn ang="0">
                  <a:pos x="T4" y="T5"/>
                </a:cxn>
                <a:cxn ang="0">
                  <a:pos x="T6" y="T7"/>
                </a:cxn>
                <a:cxn ang="0">
                  <a:pos x="T8" y="T9"/>
                </a:cxn>
                <a:cxn ang="0">
                  <a:pos x="T10" y="T11"/>
                </a:cxn>
              </a:cxnLst>
              <a:rect l="0" t="0" r="r" b="b"/>
              <a:pathLst>
                <a:path w="1862" h="132">
                  <a:moveTo>
                    <a:pt x="0" y="0"/>
                  </a:moveTo>
                  <a:lnTo>
                    <a:pt x="1862" y="0"/>
                  </a:lnTo>
                  <a:lnTo>
                    <a:pt x="1862" y="132"/>
                  </a:lnTo>
                  <a:lnTo>
                    <a:pt x="0" y="132"/>
                  </a:lnTo>
                  <a:lnTo>
                    <a:pt x="0" y="0"/>
                  </a:lnTo>
                  <a:lnTo>
                    <a:pt x="0" y="0"/>
                  </a:lnTo>
                  <a:close/>
                </a:path>
              </a:pathLst>
            </a:custGeom>
            <a:solidFill>
              <a:srgbClr val="EE31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000000"/>
                </a:solidFill>
              </a:endParaRPr>
            </a:p>
          </p:txBody>
        </p:sp>
        <p:sp>
          <p:nvSpPr>
            <p:cNvPr id="60" name="Rectangle 37"/>
            <p:cNvSpPr>
              <a:spLocks noChangeArrowheads="1"/>
            </p:cNvSpPr>
            <p:nvPr userDrawn="1"/>
          </p:nvSpPr>
          <p:spPr bwMode="gray">
            <a:xfrm>
              <a:off x="-1225" y="1958"/>
              <a:ext cx="10126" cy="21"/>
            </a:xfrm>
            <a:prstGeom prst="rect">
              <a:avLst/>
            </a:prstGeom>
            <a:solidFill>
              <a:srgbClr val="8D8F8E"/>
            </a:solidFill>
            <a:ln w="9525">
              <a:noFill/>
              <a:miter lim="800000"/>
              <a:headEnd/>
              <a:tailEnd/>
            </a:ln>
          </p:spPr>
          <p:txBody>
            <a:bodyPr vert="horz" wrap="square" lIns="91440" tIns="45720" rIns="91440" bIns="45720" numCol="1" anchor="t" anchorCtr="0" compatLnSpc="1">
              <a:prstTxWarp prst="textNoShape">
                <a:avLst/>
              </a:prstTxWarp>
            </a:bodyPr>
            <a:lstStyle/>
            <a:p>
              <a:pPr defTabSz="1218987"/>
              <a:endParaRPr lang="en-US" sz="2400">
                <a:solidFill>
                  <a:srgbClr val="000000"/>
                </a:solidFill>
              </a:endParaRPr>
            </a:p>
          </p:txBody>
        </p:sp>
      </p:grpSp>
      <p:sp>
        <p:nvSpPr>
          <p:cNvPr id="61" name="Title 1"/>
          <p:cNvSpPr>
            <a:spLocks noGrp="1"/>
          </p:cNvSpPr>
          <p:nvPr>
            <p:ph type="title" hasCustomPrompt="1"/>
          </p:nvPr>
        </p:nvSpPr>
        <p:spPr>
          <a:xfrm>
            <a:off x="6923222" y="961121"/>
            <a:ext cx="4557645" cy="808956"/>
          </a:xfrm>
          <a:prstGeom prst="rect">
            <a:avLst/>
          </a:prstGeom>
        </p:spPr>
        <p:txBody>
          <a:bodyPr lIns="0" tIns="0" rIns="0" bIns="0">
            <a:noAutofit/>
          </a:bodyPr>
          <a:lstStyle>
            <a:lvl1pPr algn="l">
              <a:defRPr sz="2800" cap="none"/>
            </a:lvl1pPr>
          </a:lstStyle>
          <a:p>
            <a:r>
              <a:rPr lang="en-US" dirty="0"/>
              <a:t>Click To Edit Product Text</a:t>
            </a:r>
          </a:p>
        </p:txBody>
      </p:sp>
      <p:sp>
        <p:nvSpPr>
          <p:cNvPr id="64" name="Picture Placeholder 186"/>
          <p:cNvSpPr>
            <a:spLocks noGrp="1"/>
          </p:cNvSpPr>
          <p:nvPr>
            <p:ph type="pic" sz="quarter" idx="15"/>
          </p:nvPr>
        </p:nvSpPr>
        <p:spPr>
          <a:xfrm>
            <a:off x="548795" y="556285"/>
            <a:ext cx="6049951" cy="5579363"/>
          </a:xfrm>
          <a:prstGeom prst="rect">
            <a:avLst/>
          </a:prstGeom>
        </p:spPr>
        <p:txBody>
          <a:bodyPr anchor="ctr"/>
          <a:lstStyle>
            <a:lvl1pPr marL="0" indent="0" algn="ctr">
              <a:buNone/>
              <a:defRPr sz="2400">
                <a:solidFill>
                  <a:schemeClr val="accent1"/>
                </a:solidFill>
              </a:defRPr>
            </a:lvl1pPr>
          </a:lstStyle>
          <a:p>
            <a:endParaRPr lang="en-US" dirty="0"/>
          </a:p>
        </p:txBody>
      </p:sp>
      <p:sp>
        <p:nvSpPr>
          <p:cNvPr id="66" name="Content Placeholder 2"/>
          <p:cNvSpPr>
            <a:spLocks noGrp="1"/>
          </p:cNvSpPr>
          <p:nvPr>
            <p:ph sz="half" idx="1"/>
          </p:nvPr>
        </p:nvSpPr>
        <p:spPr bwMode="gray">
          <a:xfrm>
            <a:off x="6923811" y="2020824"/>
            <a:ext cx="4554898" cy="4114800"/>
          </a:xfrm>
          <a:prstGeom prst="rect">
            <a:avLst/>
          </a:prstGeom>
        </p:spPr>
        <p:txBody>
          <a:bodyPr lIns="0" tIns="0" rIns="0" bIns="0"/>
          <a:lstStyle>
            <a:lvl1pPr marL="171450" indent="-171450">
              <a:lnSpc>
                <a:spcPct val="90000"/>
              </a:lnSpc>
              <a:spcBef>
                <a:spcPts val="500"/>
              </a:spcBef>
              <a:buClrTx/>
              <a:buFont typeface="Arial" panose="020B0604020202020204" pitchFamily="34" charset="0"/>
              <a:buChar char="•"/>
              <a:defRPr sz="2400">
                <a:solidFill>
                  <a:schemeClr val="tx1"/>
                </a:solidFill>
                <a:latin typeface="Arial" pitchFamily="34" charset="0"/>
                <a:cs typeface="Arial" pitchFamily="34" charset="0"/>
              </a:defRPr>
            </a:lvl1pPr>
            <a:lvl2pPr marL="609493" indent="-228560">
              <a:lnSpc>
                <a:spcPct val="90000"/>
              </a:lnSpc>
              <a:spcBef>
                <a:spcPts val="500"/>
              </a:spcBef>
              <a:buClrTx/>
              <a:buFont typeface="Arial" pitchFamily="34" charset="0"/>
              <a:buChar char="–"/>
              <a:defRPr sz="2000">
                <a:solidFill>
                  <a:schemeClr val="tx1"/>
                </a:solidFill>
                <a:latin typeface="Arial" pitchFamily="34" charset="0"/>
                <a:cs typeface="Arial" pitchFamily="34" charset="0"/>
              </a:defRPr>
            </a:lvl2pPr>
            <a:lvl3pPr marL="835938" indent="-150258">
              <a:lnSpc>
                <a:spcPct val="90000"/>
              </a:lnSpc>
              <a:spcBef>
                <a:spcPts val="500"/>
              </a:spcBef>
              <a:buClrTx/>
              <a:buFont typeface="Arial" panose="020B0604020202020204" pitchFamily="34" charset="0"/>
              <a:buChar char="-"/>
              <a:defRPr sz="2000">
                <a:solidFill>
                  <a:schemeClr val="tx1"/>
                </a:solidFill>
                <a:latin typeface="Arial" pitchFamily="34" charset="0"/>
                <a:cs typeface="Arial" pitchFamily="34" charset="0"/>
              </a:defRPr>
            </a:lvl3pPr>
            <a:lvl4pPr marL="1147033" indent="-156606">
              <a:lnSpc>
                <a:spcPct val="90000"/>
              </a:lnSpc>
              <a:spcBef>
                <a:spcPts val="500"/>
              </a:spcBef>
              <a:buClrTx/>
              <a:buFont typeface="Arial" panose="020B0604020202020204" pitchFamily="34" charset="0"/>
              <a:buChar char="-"/>
              <a:defRPr sz="2000">
                <a:solidFill>
                  <a:schemeClr val="tx1"/>
                </a:solidFill>
                <a:latin typeface="Arial" pitchFamily="34" charset="0"/>
                <a:cs typeface="Arial" pitchFamily="34" charset="0"/>
              </a:defRPr>
            </a:lvl4pPr>
            <a:lvl5pPr marL="1445431" indent="-150258">
              <a:lnSpc>
                <a:spcPct val="90000"/>
              </a:lnSpc>
              <a:spcBef>
                <a:spcPts val="500"/>
              </a:spcBef>
              <a:buClrTx/>
              <a:buFont typeface="Arial" panose="020B0604020202020204" pitchFamily="34" charset="0"/>
              <a:buChar char="-"/>
              <a:defRPr sz="2000">
                <a:solidFill>
                  <a:schemeClr val="tx1"/>
                </a:solidFill>
                <a:latin typeface="Arial" pitchFamily="34" charset="0"/>
                <a:cs typeface="Arial" pitchFamily="34" charset="0"/>
              </a:defRPr>
            </a:lvl5pPr>
            <a:lvl6pPr>
              <a:defRPr sz="2400"/>
            </a:lvl6pPr>
            <a:lvl7pPr>
              <a:defRPr sz="2400"/>
            </a:lvl7pPr>
            <a:lvl8pPr>
              <a:defRPr sz="2400"/>
            </a:lvl8pPr>
            <a:lvl9pPr>
              <a:defRPr sz="2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7" name="Rectangle 66"/>
          <p:cNvSpPr/>
          <p:nvPr userDrawn="1"/>
        </p:nvSpPr>
        <p:spPr bwMode="gray">
          <a:xfrm>
            <a:off x="11751760" y="6395739"/>
            <a:ext cx="443416" cy="322249"/>
          </a:xfrm>
          <a:prstGeom prst="rect">
            <a:avLst/>
          </a:prstGeom>
          <a:solidFill>
            <a:schemeClr val="tx1"/>
          </a:solidFill>
          <a:ln>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87"/>
            <a:endParaRPr lang="en-US" sz="2400">
              <a:solidFill>
                <a:prstClr val="white"/>
              </a:solidFill>
            </a:endParaRPr>
          </a:p>
        </p:txBody>
      </p:sp>
      <p:sp>
        <p:nvSpPr>
          <p:cNvPr id="68" name="TextBox slide number"/>
          <p:cNvSpPr txBox="1"/>
          <p:nvPr userDrawn="1"/>
        </p:nvSpPr>
        <p:spPr bwMode="white">
          <a:xfrm>
            <a:off x="11751760" y="6389283"/>
            <a:ext cx="450462" cy="246221"/>
          </a:xfrm>
          <a:prstGeom prst="rect">
            <a:avLst/>
          </a:prstGeom>
        </p:spPr>
        <p:txBody>
          <a:bodyPr vert="horz" lIns="0" tIns="0" rIns="0" bIns="0" rtlCol="0" anchor="b"/>
          <a:lstStyle>
            <a:defPPr>
              <a:defRPr lang="en-US"/>
            </a:defPPr>
            <a:lvl1pPr algn="ctr">
              <a:defRPr sz="1000">
                <a:solidFill>
                  <a:schemeClr val="bg1"/>
                </a:solidFill>
              </a:defRPr>
            </a:lvl1pPr>
          </a:lstStyle>
          <a:p>
            <a:pPr defTabSz="1218987"/>
            <a:fld id="{6EA5B71A-1B18-4E34-A48F-65DC4937AA99}" type="slidenum">
              <a:rPr lang="en-US" smtClean="0">
                <a:solidFill>
                  <a:prstClr val="white"/>
                </a:solidFill>
              </a:rPr>
              <a:pPr defTabSz="1218987"/>
              <a:t>‹#›</a:t>
            </a:fld>
            <a:endParaRPr lang="en-US" dirty="0">
              <a:solidFill>
                <a:prstClr val="white"/>
              </a:solidFill>
            </a:endParaRPr>
          </a:p>
        </p:txBody>
      </p:sp>
      <p:pic>
        <p:nvPicPr>
          <p:cNvPr id="69" name="Picture 6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16200000">
            <a:off x="11308113" y="5505396"/>
            <a:ext cx="1330737" cy="443416"/>
          </a:xfrm>
          <a:prstGeom prst="rect">
            <a:avLst/>
          </a:prstGeom>
        </p:spPr>
      </p:pic>
      <p:cxnSp>
        <p:nvCxnSpPr>
          <p:cNvPr id="70" name="Straight Connector 69"/>
          <p:cNvCxnSpPr/>
          <p:nvPr userDrawn="1"/>
        </p:nvCxnSpPr>
        <p:spPr>
          <a:xfrm>
            <a:off x="6923811" y="1908190"/>
            <a:ext cx="4554898"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417892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Content w/Product - With Background">
    <p:bg>
      <p:bgPr>
        <a:solidFill>
          <a:schemeClr val="bg1"/>
        </a:solidFill>
        <a:effectLst/>
      </p:bgPr>
    </p:bg>
    <p:spTree>
      <p:nvGrpSpPr>
        <p:cNvPr id="1" name=""/>
        <p:cNvGrpSpPr/>
        <p:nvPr/>
      </p:nvGrpSpPr>
      <p:grpSpPr>
        <a:xfrm>
          <a:off x="0" y="0"/>
          <a:ext cx="0" cy="0"/>
          <a:chOff x="0" y="0"/>
          <a:chExt cx="0" cy="0"/>
        </a:xfrm>
      </p:grpSpPr>
      <p:sp>
        <p:nvSpPr>
          <p:cNvPr id="21" name="Rectangle 20"/>
          <p:cNvSpPr/>
          <p:nvPr userDrawn="1"/>
        </p:nvSpPr>
        <p:spPr>
          <a:xfrm>
            <a:off x="13" y="4639112"/>
            <a:ext cx="12192000" cy="2219160"/>
          </a:xfrm>
          <a:prstGeom prst="rect">
            <a:avLst/>
          </a:prstGeom>
          <a:gradFill flip="none" rotWithShape="1">
            <a:gsLst>
              <a:gs pos="0">
                <a:schemeClr val="tx2">
                  <a:alpha val="25000"/>
                </a:schemeClr>
              </a:gs>
              <a:gs pos="50000">
                <a:schemeClr val="bg1">
                  <a:alpha val="50000"/>
                </a:schemeClr>
              </a:gs>
              <a:gs pos="100000">
                <a:schemeClr val="tx2">
                  <a:alpha val="2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87"/>
            <a:endParaRPr lang="en-US" sz="2400">
              <a:solidFill>
                <a:prstClr val="white"/>
              </a:solidFill>
            </a:endParaRPr>
          </a:p>
        </p:txBody>
      </p:sp>
      <p:sp>
        <p:nvSpPr>
          <p:cNvPr id="48" name="Oval 47"/>
          <p:cNvSpPr/>
          <p:nvPr userDrawn="1"/>
        </p:nvSpPr>
        <p:spPr>
          <a:xfrm>
            <a:off x="5932562" y="0"/>
            <a:ext cx="6262614" cy="6858000"/>
          </a:xfrm>
          <a:prstGeom prst="ellipse">
            <a:avLst/>
          </a:prstGeom>
          <a:gradFill flip="none" rotWithShape="1">
            <a:gsLst>
              <a:gs pos="0">
                <a:srgbClr val="515151"/>
              </a:gs>
              <a:gs pos="56000">
                <a:schemeClr val="bg2">
                  <a:lumMod val="45000"/>
                  <a:lumOff val="55000"/>
                  <a:alpha val="71000"/>
                </a:schemeClr>
              </a:gs>
              <a:gs pos="100000">
                <a:schemeClr val="bg2">
                  <a:lumMod val="30000"/>
                  <a:lumOff val="70000"/>
                  <a:alpha val="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1218987"/>
            <a:endParaRPr lang="en-US" sz="2400" dirty="0">
              <a:solidFill>
                <a:prstClr val="white"/>
              </a:solidFill>
            </a:endParaRPr>
          </a:p>
        </p:txBody>
      </p:sp>
      <p:sp>
        <p:nvSpPr>
          <p:cNvPr id="20" name="Footer Placeholder 19"/>
          <p:cNvSpPr>
            <a:spLocks noGrp="1"/>
          </p:cNvSpPr>
          <p:nvPr>
            <p:ph type="ftr" sz="quarter" idx="13"/>
          </p:nvPr>
        </p:nvSpPr>
        <p:spPr>
          <a:xfrm>
            <a:off x="548783" y="6473952"/>
            <a:ext cx="2413972" cy="153888"/>
          </a:xfrm>
        </p:spPr>
        <p:txBody>
          <a:bodyPr/>
          <a:lstStyle/>
          <a:p>
            <a:r>
              <a:rPr lang="en-US" sz="1000">
                <a:solidFill>
                  <a:srgbClr val="939598"/>
                </a:solidFill>
                <a:cs typeface="Arial" pitchFamily="34" charset="0"/>
              </a:rPr>
              <a:t>2015 Lenovo Internal. All rights reserved.</a:t>
            </a:r>
            <a:endParaRPr lang="en-US" sz="1000" dirty="0">
              <a:solidFill>
                <a:srgbClr val="939598"/>
              </a:solidFill>
              <a:cs typeface="Arial" pitchFamily="34" charset="0"/>
            </a:endParaRPr>
          </a:p>
        </p:txBody>
      </p:sp>
      <p:sp>
        <p:nvSpPr>
          <p:cNvPr id="50" name="Rectangle 49"/>
          <p:cNvSpPr/>
          <p:nvPr userDrawn="1"/>
        </p:nvSpPr>
        <p:spPr bwMode="white">
          <a:xfrm>
            <a:off x="6802622" y="840981"/>
            <a:ext cx="4816540" cy="60170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87"/>
            <a:endParaRPr lang="en-US" sz="2400">
              <a:solidFill>
                <a:prstClr val="white"/>
              </a:solidFill>
            </a:endParaRPr>
          </a:p>
        </p:txBody>
      </p:sp>
      <p:grpSp>
        <p:nvGrpSpPr>
          <p:cNvPr id="51" name="Group 28"/>
          <p:cNvGrpSpPr>
            <a:grpSpLocks noChangeAspect="1"/>
          </p:cNvGrpSpPr>
          <p:nvPr userDrawn="1"/>
        </p:nvGrpSpPr>
        <p:grpSpPr bwMode="gray">
          <a:xfrm>
            <a:off x="6990157" y="6341251"/>
            <a:ext cx="4417702" cy="289610"/>
            <a:chOff x="-1225" y="1829"/>
            <a:chExt cx="10126" cy="664"/>
          </a:xfrm>
        </p:grpSpPr>
        <p:sp>
          <p:nvSpPr>
            <p:cNvPr id="52" name="Oval 29"/>
            <p:cNvSpPr>
              <a:spLocks noChangeArrowheads="1"/>
            </p:cNvSpPr>
            <p:nvPr userDrawn="1"/>
          </p:nvSpPr>
          <p:spPr bwMode="gray">
            <a:xfrm>
              <a:off x="356" y="2283"/>
              <a:ext cx="87" cy="88"/>
            </a:xfrm>
            <a:prstGeom prst="ellipse">
              <a:avLst/>
            </a:prstGeom>
            <a:solidFill>
              <a:srgbClr val="8D8F8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000000"/>
                </a:solidFill>
              </a:endParaRPr>
            </a:p>
          </p:txBody>
        </p:sp>
        <p:sp>
          <p:nvSpPr>
            <p:cNvPr id="53" name="Oval 30"/>
            <p:cNvSpPr>
              <a:spLocks noChangeArrowheads="1"/>
            </p:cNvSpPr>
            <p:nvPr userDrawn="1"/>
          </p:nvSpPr>
          <p:spPr bwMode="gray">
            <a:xfrm>
              <a:off x="500" y="2283"/>
              <a:ext cx="83" cy="88"/>
            </a:xfrm>
            <a:prstGeom prst="ellipse">
              <a:avLst/>
            </a:prstGeom>
            <a:solidFill>
              <a:srgbClr val="8D8F8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000000"/>
                </a:solidFill>
              </a:endParaRPr>
            </a:p>
          </p:txBody>
        </p:sp>
        <p:sp>
          <p:nvSpPr>
            <p:cNvPr id="54" name="Oval 31"/>
            <p:cNvSpPr>
              <a:spLocks noChangeArrowheads="1"/>
            </p:cNvSpPr>
            <p:nvPr userDrawn="1"/>
          </p:nvSpPr>
          <p:spPr bwMode="gray">
            <a:xfrm>
              <a:off x="640" y="2283"/>
              <a:ext cx="87" cy="88"/>
            </a:xfrm>
            <a:prstGeom prst="ellipse">
              <a:avLst/>
            </a:prstGeom>
            <a:solidFill>
              <a:srgbClr val="8D8F8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000000"/>
                </a:solidFill>
              </a:endParaRPr>
            </a:p>
          </p:txBody>
        </p:sp>
        <p:sp>
          <p:nvSpPr>
            <p:cNvPr id="55" name="Freeform 32"/>
            <p:cNvSpPr>
              <a:spLocks/>
            </p:cNvSpPr>
            <p:nvPr userDrawn="1"/>
          </p:nvSpPr>
          <p:spPr bwMode="gray">
            <a:xfrm>
              <a:off x="8520" y="2152"/>
              <a:ext cx="274" cy="315"/>
            </a:xfrm>
            <a:custGeom>
              <a:avLst/>
              <a:gdLst>
                <a:gd name="T0" fmla="*/ 102 w 116"/>
                <a:gd name="T1" fmla="*/ 114 h 132"/>
                <a:gd name="T2" fmla="*/ 93 w 116"/>
                <a:gd name="T3" fmla="*/ 130 h 132"/>
                <a:gd name="T4" fmla="*/ 73 w 116"/>
                <a:gd name="T5" fmla="*/ 131 h 132"/>
                <a:gd name="T6" fmla="*/ 53 w 116"/>
                <a:gd name="T7" fmla="*/ 129 h 132"/>
                <a:gd name="T8" fmla="*/ 43 w 116"/>
                <a:gd name="T9" fmla="*/ 128 h 132"/>
                <a:gd name="T10" fmla="*/ 34 w 116"/>
                <a:gd name="T11" fmla="*/ 125 h 132"/>
                <a:gd name="T12" fmla="*/ 17 w 116"/>
                <a:gd name="T13" fmla="*/ 126 h 132"/>
                <a:gd name="T14" fmla="*/ 0 w 116"/>
                <a:gd name="T15" fmla="*/ 128 h 132"/>
                <a:gd name="T16" fmla="*/ 0 w 116"/>
                <a:gd name="T17" fmla="*/ 70 h 132"/>
                <a:gd name="T18" fmla="*/ 20 w 116"/>
                <a:gd name="T19" fmla="*/ 70 h 132"/>
                <a:gd name="T20" fmla="*/ 29 w 116"/>
                <a:gd name="T21" fmla="*/ 58 h 132"/>
                <a:gd name="T22" fmla="*/ 36 w 116"/>
                <a:gd name="T23" fmla="*/ 45 h 132"/>
                <a:gd name="T24" fmla="*/ 44 w 116"/>
                <a:gd name="T25" fmla="*/ 37 h 132"/>
                <a:gd name="T26" fmla="*/ 51 w 116"/>
                <a:gd name="T27" fmla="*/ 15 h 132"/>
                <a:gd name="T28" fmla="*/ 52 w 116"/>
                <a:gd name="T29" fmla="*/ 0 h 132"/>
                <a:gd name="T30" fmla="*/ 66 w 116"/>
                <a:gd name="T31" fmla="*/ 36 h 132"/>
                <a:gd name="T32" fmla="*/ 67 w 116"/>
                <a:gd name="T33" fmla="*/ 50 h 132"/>
                <a:gd name="T34" fmla="*/ 84 w 116"/>
                <a:gd name="T35" fmla="*/ 50 h 132"/>
                <a:gd name="T36" fmla="*/ 108 w 116"/>
                <a:gd name="T37" fmla="*/ 57 h 132"/>
                <a:gd name="T38" fmla="*/ 114 w 116"/>
                <a:gd name="T39" fmla="*/ 64 h 132"/>
                <a:gd name="T40" fmla="*/ 112 w 116"/>
                <a:gd name="T41" fmla="*/ 73 h 132"/>
                <a:gd name="T42" fmla="*/ 115 w 116"/>
                <a:gd name="T43" fmla="*/ 84 h 132"/>
                <a:gd name="T44" fmla="*/ 111 w 116"/>
                <a:gd name="T45" fmla="*/ 94 h 132"/>
                <a:gd name="T46" fmla="*/ 112 w 116"/>
                <a:gd name="T47" fmla="*/ 102 h 132"/>
                <a:gd name="T48" fmla="*/ 102 w 116"/>
                <a:gd name="T49" fmla="*/ 114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6" h="132">
                  <a:moveTo>
                    <a:pt x="102" y="114"/>
                  </a:moveTo>
                  <a:cubicBezTo>
                    <a:pt x="103" y="121"/>
                    <a:pt x="99" y="128"/>
                    <a:pt x="93" y="130"/>
                  </a:cubicBezTo>
                  <a:cubicBezTo>
                    <a:pt x="88" y="132"/>
                    <a:pt x="79" y="131"/>
                    <a:pt x="73" y="131"/>
                  </a:cubicBezTo>
                  <a:cubicBezTo>
                    <a:pt x="66" y="131"/>
                    <a:pt x="60" y="130"/>
                    <a:pt x="53" y="129"/>
                  </a:cubicBezTo>
                  <a:cubicBezTo>
                    <a:pt x="49" y="129"/>
                    <a:pt x="46" y="129"/>
                    <a:pt x="43" y="128"/>
                  </a:cubicBezTo>
                  <a:cubicBezTo>
                    <a:pt x="40" y="127"/>
                    <a:pt x="37" y="126"/>
                    <a:pt x="34" y="125"/>
                  </a:cubicBezTo>
                  <a:cubicBezTo>
                    <a:pt x="28" y="125"/>
                    <a:pt x="22" y="126"/>
                    <a:pt x="17" y="126"/>
                  </a:cubicBezTo>
                  <a:cubicBezTo>
                    <a:pt x="11" y="127"/>
                    <a:pt x="6" y="127"/>
                    <a:pt x="0" y="128"/>
                  </a:cubicBezTo>
                  <a:cubicBezTo>
                    <a:pt x="0" y="108"/>
                    <a:pt x="0" y="89"/>
                    <a:pt x="0" y="70"/>
                  </a:cubicBezTo>
                  <a:cubicBezTo>
                    <a:pt x="6" y="69"/>
                    <a:pt x="14" y="71"/>
                    <a:pt x="20" y="70"/>
                  </a:cubicBezTo>
                  <a:cubicBezTo>
                    <a:pt x="24" y="69"/>
                    <a:pt x="27" y="62"/>
                    <a:pt x="29" y="58"/>
                  </a:cubicBezTo>
                  <a:cubicBezTo>
                    <a:pt x="32" y="54"/>
                    <a:pt x="34" y="49"/>
                    <a:pt x="36" y="45"/>
                  </a:cubicBezTo>
                  <a:cubicBezTo>
                    <a:pt x="38" y="42"/>
                    <a:pt x="42" y="40"/>
                    <a:pt x="44" y="37"/>
                  </a:cubicBezTo>
                  <a:cubicBezTo>
                    <a:pt x="47" y="31"/>
                    <a:pt x="50" y="23"/>
                    <a:pt x="51" y="15"/>
                  </a:cubicBezTo>
                  <a:cubicBezTo>
                    <a:pt x="51" y="10"/>
                    <a:pt x="50" y="5"/>
                    <a:pt x="52" y="0"/>
                  </a:cubicBezTo>
                  <a:cubicBezTo>
                    <a:pt x="68" y="0"/>
                    <a:pt x="68" y="19"/>
                    <a:pt x="66" y="36"/>
                  </a:cubicBezTo>
                  <a:cubicBezTo>
                    <a:pt x="66" y="40"/>
                    <a:pt x="64" y="47"/>
                    <a:pt x="67" y="50"/>
                  </a:cubicBezTo>
                  <a:cubicBezTo>
                    <a:pt x="70" y="51"/>
                    <a:pt x="79" y="50"/>
                    <a:pt x="84" y="50"/>
                  </a:cubicBezTo>
                  <a:cubicBezTo>
                    <a:pt x="96" y="50"/>
                    <a:pt x="102" y="52"/>
                    <a:pt x="108" y="57"/>
                  </a:cubicBezTo>
                  <a:cubicBezTo>
                    <a:pt x="110" y="58"/>
                    <a:pt x="114" y="61"/>
                    <a:pt x="114" y="64"/>
                  </a:cubicBezTo>
                  <a:cubicBezTo>
                    <a:pt x="115" y="67"/>
                    <a:pt x="112" y="70"/>
                    <a:pt x="112" y="73"/>
                  </a:cubicBezTo>
                  <a:cubicBezTo>
                    <a:pt x="112" y="77"/>
                    <a:pt x="116" y="81"/>
                    <a:pt x="115" y="84"/>
                  </a:cubicBezTo>
                  <a:cubicBezTo>
                    <a:pt x="115" y="87"/>
                    <a:pt x="111" y="90"/>
                    <a:pt x="111" y="94"/>
                  </a:cubicBezTo>
                  <a:cubicBezTo>
                    <a:pt x="110" y="96"/>
                    <a:pt x="112" y="99"/>
                    <a:pt x="112" y="102"/>
                  </a:cubicBezTo>
                  <a:cubicBezTo>
                    <a:pt x="111" y="108"/>
                    <a:pt x="104" y="109"/>
                    <a:pt x="102" y="114"/>
                  </a:cubicBezTo>
                </a:path>
              </a:pathLst>
            </a:custGeom>
            <a:solidFill>
              <a:srgbClr val="8D8F8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000000"/>
                </a:solidFill>
              </a:endParaRPr>
            </a:p>
          </p:txBody>
        </p:sp>
        <p:sp>
          <p:nvSpPr>
            <p:cNvPr id="56" name="Freeform 33"/>
            <p:cNvSpPr>
              <a:spLocks/>
            </p:cNvSpPr>
            <p:nvPr userDrawn="1"/>
          </p:nvSpPr>
          <p:spPr bwMode="gray">
            <a:xfrm>
              <a:off x="-1136" y="2183"/>
              <a:ext cx="272" cy="286"/>
            </a:xfrm>
            <a:custGeom>
              <a:avLst/>
              <a:gdLst>
                <a:gd name="T0" fmla="*/ 154 w 272"/>
                <a:gd name="T1" fmla="*/ 0 h 286"/>
                <a:gd name="T2" fmla="*/ 154 w 272"/>
                <a:gd name="T3" fmla="*/ 126 h 286"/>
                <a:gd name="T4" fmla="*/ 272 w 272"/>
                <a:gd name="T5" fmla="*/ 126 h 286"/>
                <a:gd name="T6" fmla="*/ 272 w 272"/>
                <a:gd name="T7" fmla="*/ 160 h 286"/>
                <a:gd name="T8" fmla="*/ 154 w 272"/>
                <a:gd name="T9" fmla="*/ 160 h 286"/>
                <a:gd name="T10" fmla="*/ 154 w 272"/>
                <a:gd name="T11" fmla="*/ 286 h 286"/>
                <a:gd name="T12" fmla="*/ 119 w 272"/>
                <a:gd name="T13" fmla="*/ 286 h 286"/>
                <a:gd name="T14" fmla="*/ 119 w 272"/>
                <a:gd name="T15" fmla="*/ 160 h 286"/>
                <a:gd name="T16" fmla="*/ 0 w 272"/>
                <a:gd name="T17" fmla="*/ 160 h 286"/>
                <a:gd name="T18" fmla="*/ 0 w 272"/>
                <a:gd name="T19" fmla="*/ 126 h 286"/>
                <a:gd name="T20" fmla="*/ 119 w 272"/>
                <a:gd name="T21" fmla="*/ 126 h 286"/>
                <a:gd name="T22" fmla="*/ 119 w 272"/>
                <a:gd name="T23" fmla="*/ 0 h 286"/>
                <a:gd name="T24" fmla="*/ 154 w 272"/>
                <a:gd name="T25" fmla="*/ 0 h 286"/>
                <a:gd name="T26" fmla="*/ 154 w 272"/>
                <a:gd name="T27" fmla="*/ 0 h 286"/>
                <a:gd name="T28" fmla="*/ 154 w 272"/>
                <a:gd name="T29" fmla="*/ 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2" h="286">
                  <a:moveTo>
                    <a:pt x="154" y="0"/>
                  </a:moveTo>
                  <a:lnTo>
                    <a:pt x="154" y="126"/>
                  </a:lnTo>
                  <a:lnTo>
                    <a:pt x="272" y="126"/>
                  </a:lnTo>
                  <a:lnTo>
                    <a:pt x="272" y="160"/>
                  </a:lnTo>
                  <a:lnTo>
                    <a:pt x="154" y="160"/>
                  </a:lnTo>
                  <a:lnTo>
                    <a:pt x="154" y="286"/>
                  </a:lnTo>
                  <a:lnTo>
                    <a:pt x="119" y="286"/>
                  </a:lnTo>
                  <a:lnTo>
                    <a:pt x="119" y="160"/>
                  </a:lnTo>
                  <a:lnTo>
                    <a:pt x="0" y="160"/>
                  </a:lnTo>
                  <a:lnTo>
                    <a:pt x="0" y="126"/>
                  </a:lnTo>
                  <a:lnTo>
                    <a:pt x="119" y="126"/>
                  </a:lnTo>
                  <a:lnTo>
                    <a:pt x="119" y="0"/>
                  </a:lnTo>
                  <a:lnTo>
                    <a:pt x="154" y="0"/>
                  </a:lnTo>
                  <a:lnTo>
                    <a:pt x="154" y="0"/>
                  </a:lnTo>
                  <a:lnTo>
                    <a:pt x="154" y="0"/>
                  </a:lnTo>
                  <a:close/>
                </a:path>
              </a:pathLst>
            </a:custGeom>
            <a:solidFill>
              <a:srgbClr val="8D8F8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000000"/>
                </a:solidFill>
              </a:endParaRPr>
            </a:p>
          </p:txBody>
        </p:sp>
        <p:sp>
          <p:nvSpPr>
            <p:cNvPr id="57" name="Freeform 34"/>
            <p:cNvSpPr>
              <a:spLocks/>
            </p:cNvSpPr>
            <p:nvPr userDrawn="1"/>
          </p:nvSpPr>
          <p:spPr bwMode="gray">
            <a:xfrm>
              <a:off x="-1136" y="2183"/>
              <a:ext cx="272" cy="286"/>
            </a:xfrm>
            <a:custGeom>
              <a:avLst/>
              <a:gdLst>
                <a:gd name="T0" fmla="*/ 154 w 272"/>
                <a:gd name="T1" fmla="*/ 0 h 286"/>
                <a:gd name="T2" fmla="*/ 154 w 272"/>
                <a:gd name="T3" fmla="*/ 126 h 286"/>
                <a:gd name="T4" fmla="*/ 272 w 272"/>
                <a:gd name="T5" fmla="*/ 126 h 286"/>
                <a:gd name="T6" fmla="*/ 272 w 272"/>
                <a:gd name="T7" fmla="*/ 160 h 286"/>
                <a:gd name="T8" fmla="*/ 154 w 272"/>
                <a:gd name="T9" fmla="*/ 160 h 286"/>
                <a:gd name="T10" fmla="*/ 154 w 272"/>
                <a:gd name="T11" fmla="*/ 286 h 286"/>
                <a:gd name="T12" fmla="*/ 119 w 272"/>
                <a:gd name="T13" fmla="*/ 286 h 286"/>
                <a:gd name="T14" fmla="*/ 119 w 272"/>
                <a:gd name="T15" fmla="*/ 160 h 286"/>
                <a:gd name="T16" fmla="*/ 0 w 272"/>
                <a:gd name="T17" fmla="*/ 160 h 286"/>
                <a:gd name="T18" fmla="*/ 0 w 272"/>
                <a:gd name="T19" fmla="*/ 126 h 286"/>
                <a:gd name="T20" fmla="*/ 119 w 272"/>
                <a:gd name="T21" fmla="*/ 126 h 286"/>
                <a:gd name="T22" fmla="*/ 119 w 272"/>
                <a:gd name="T23" fmla="*/ 0 h 286"/>
                <a:gd name="T24" fmla="*/ 154 w 272"/>
                <a:gd name="T25" fmla="*/ 0 h 286"/>
                <a:gd name="T26" fmla="*/ 154 w 272"/>
                <a:gd name="T27" fmla="*/ 0 h 286"/>
                <a:gd name="T28" fmla="*/ 154 w 272"/>
                <a:gd name="T29" fmla="*/ 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2" h="286">
                  <a:moveTo>
                    <a:pt x="154" y="0"/>
                  </a:moveTo>
                  <a:lnTo>
                    <a:pt x="154" y="126"/>
                  </a:lnTo>
                  <a:lnTo>
                    <a:pt x="272" y="126"/>
                  </a:lnTo>
                  <a:lnTo>
                    <a:pt x="272" y="160"/>
                  </a:lnTo>
                  <a:lnTo>
                    <a:pt x="154" y="160"/>
                  </a:lnTo>
                  <a:lnTo>
                    <a:pt x="154" y="286"/>
                  </a:lnTo>
                  <a:lnTo>
                    <a:pt x="119" y="286"/>
                  </a:lnTo>
                  <a:lnTo>
                    <a:pt x="119" y="160"/>
                  </a:lnTo>
                  <a:lnTo>
                    <a:pt x="0" y="160"/>
                  </a:lnTo>
                  <a:lnTo>
                    <a:pt x="0" y="126"/>
                  </a:lnTo>
                  <a:lnTo>
                    <a:pt x="119" y="126"/>
                  </a:lnTo>
                  <a:lnTo>
                    <a:pt x="119" y="0"/>
                  </a:lnTo>
                  <a:lnTo>
                    <a:pt x="154" y="0"/>
                  </a:lnTo>
                  <a:lnTo>
                    <a:pt x="154" y="0"/>
                  </a:lnTo>
                  <a:lnTo>
                    <a:pt x="154" y="0"/>
                  </a:lnTo>
                  <a:close/>
                </a:path>
              </a:pathLst>
            </a:custGeom>
            <a:solidFill>
              <a:srgbClr val="8D8F8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000000"/>
                </a:solidFill>
              </a:endParaRPr>
            </a:p>
          </p:txBody>
        </p:sp>
        <p:sp>
          <p:nvSpPr>
            <p:cNvPr id="58" name="Freeform 35"/>
            <p:cNvSpPr>
              <a:spLocks/>
            </p:cNvSpPr>
            <p:nvPr userDrawn="1"/>
          </p:nvSpPr>
          <p:spPr bwMode="gray">
            <a:xfrm>
              <a:off x="-441" y="2159"/>
              <a:ext cx="350" cy="334"/>
            </a:xfrm>
            <a:custGeom>
              <a:avLst/>
              <a:gdLst>
                <a:gd name="T0" fmla="*/ 126 w 148"/>
                <a:gd name="T1" fmla="*/ 97 h 140"/>
                <a:gd name="T2" fmla="*/ 111 w 148"/>
                <a:gd name="T3" fmla="*/ 104 h 140"/>
                <a:gd name="T4" fmla="*/ 43 w 148"/>
                <a:gd name="T5" fmla="*/ 72 h 140"/>
                <a:gd name="T6" fmla="*/ 43 w 148"/>
                <a:gd name="T7" fmla="*/ 71 h 140"/>
                <a:gd name="T8" fmla="*/ 113 w 148"/>
                <a:gd name="T9" fmla="*/ 39 h 140"/>
                <a:gd name="T10" fmla="*/ 126 w 148"/>
                <a:gd name="T11" fmla="*/ 43 h 140"/>
                <a:gd name="T12" fmla="*/ 148 w 148"/>
                <a:gd name="T13" fmla="*/ 21 h 140"/>
                <a:gd name="T14" fmla="*/ 126 w 148"/>
                <a:gd name="T15" fmla="*/ 0 h 140"/>
                <a:gd name="T16" fmla="*/ 105 w 148"/>
                <a:gd name="T17" fmla="*/ 21 h 140"/>
                <a:gd name="T18" fmla="*/ 105 w 148"/>
                <a:gd name="T19" fmla="*/ 26 h 140"/>
                <a:gd name="T20" fmla="*/ 39 w 148"/>
                <a:gd name="T21" fmla="*/ 57 h 140"/>
                <a:gd name="T22" fmla="*/ 22 w 148"/>
                <a:gd name="T23" fmla="*/ 49 h 140"/>
                <a:gd name="T24" fmla="*/ 0 w 148"/>
                <a:gd name="T25" fmla="*/ 70 h 140"/>
                <a:gd name="T26" fmla="*/ 22 w 148"/>
                <a:gd name="T27" fmla="*/ 92 h 140"/>
                <a:gd name="T28" fmla="*/ 37 w 148"/>
                <a:gd name="T29" fmla="*/ 85 h 140"/>
                <a:gd name="T30" fmla="*/ 105 w 148"/>
                <a:gd name="T31" fmla="*/ 117 h 140"/>
                <a:gd name="T32" fmla="*/ 105 w 148"/>
                <a:gd name="T33" fmla="*/ 119 h 140"/>
                <a:gd name="T34" fmla="*/ 126 w 148"/>
                <a:gd name="T35" fmla="*/ 140 h 140"/>
                <a:gd name="T36" fmla="*/ 148 w 148"/>
                <a:gd name="T37" fmla="*/ 119 h 140"/>
                <a:gd name="T38" fmla="*/ 126 w 148"/>
                <a:gd name="T39" fmla="*/ 97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8" h="140">
                  <a:moveTo>
                    <a:pt x="126" y="97"/>
                  </a:moveTo>
                  <a:cubicBezTo>
                    <a:pt x="120" y="97"/>
                    <a:pt x="115" y="100"/>
                    <a:pt x="111" y="104"/>
                  </a:cubicBezTo>
                  <a:cubicBezTo>
                    <a:pt x="43" y="72"/>
                    <a:pt x="43" y="72"/>
                    <a:pt x="43" y="72"/>
                  </a:cubicBezTo>
                  <a:cubicBezTo>
                    <a:pt x="43" y="72"/>
                    <a:pt x="43" y="71"/>
                    <a:pt x="43" y="71"/>
                  </a:cubicBezTo>
                  <a:cubicBezTo>
                    <a:pt x="113" y="39"/>
                    <a:pt x="113" y="39"/>
                    <a:pt x="113" y="39"/>
                  </a:cubicBezTo>
                  <a:cubicBezTo>
                    <a:pt x="117" y="41"/>
                    <a:pt x="121" y="43"/>
                    <a:pt x="126" y="43"/>
                  </a:cubicBezTo>
                  <a:cubicBezTo>
                    <a:pt x="138" y="43"/>
                    <a:pt x="148" y="33"/>
                    <a:pt x="148" y="21"/>
                  </a:cubicBezTo>
                  <a:cubicBezTo>
                    <a:pt x="148" y="9"/>
                    <a:pt x="138" y="0"/>
                    <a:pt x="126" y="0"/>
                  </a:cubicBezTo>
                  <a:cubicBezTo>
                    <a:pt x="114" y="0"/>
                    <a:pt x="105" y="9"/>
                    <a:pt x="105" y="21"/>
                  </a:cubicBezTo>
                  <a:cubicBezTo>
                    <a:pt x="105" y="23"/>
                    <a:pt x="105" y="24"/>
                    <a:pt x="105" y="26"/>
                  </a:cubicBezTo>
                  <a:cubicBezTo>
                    <a:pt x="39" y="57"/>
                    <a:pt x="39" y="57"/>
                    <a:pt x="39" y="57"/>
                  </a:cubicBezTo>
                  <a:cubicBezTo>
                    <a:pt x="35" y="52"/>
                    <a:pt x="29" y="49"/>
                    <a:pt x="22" y="49"/>
                  </a:cubicBezTo>
                  <a:cubicBezTo>
                    <a:pt x="10" y="49"/>
                    <a:pt x="0" y="58"/>
                    <a:pt x="0" y="70"/>
                  </a:cubicBezTo>
                  <a:cubicBezTo>
                    <a:pt x="0" y="82"/>
                    <a:pt x="10" y="92"/>
                    <a:pt x="22" y="92"/>
                  </a:cubicBezTo>
                  <a:cubicBezTo>
                    <a:pt x="28" y="92"/>
                    <a:pt x="33" y="89"/>
                    <a:pt x="37" y="85"/>
                  </a:cubicBezTo>
                  <a:cubicBezTo>
                    <a:pt x="105" y="117"/>
                    <a:pt x="105" y="117"/>
                    <a:pt x="105" y="117"/>
                  </a:cubicBezTo>
                  <a:cubicBezTo>
                    <a:pt x="105" y="118"/>
                    <a:pt x="105" y="118"/>
                    <a:pt x="105" y="119"/>
                  </a:cubicBezTo>
                  <a:cubicBezTo>
                    <a:pt x="105" y="131"/>
                    <a:pt x="114" y="140"/>
                    <a:pt x="126" y="140"/>
                  </a:cubicBezTo>
                  <a:cubicBezTo>
                    <a:pt x="138" y="140"/>
                    <a:pt x="148" y="131"/>
                    <a:pt x="148" y="119"/>
                  </a:cubicBezTo>
                  <a:cubicBezTo>
                    <a:pt x="148" y="107"/>
                    <a:pt x="138" y="97"/>
                    <a:pt x="126" y="97"/>
                  </a:cubicBezTo>
                </a:path>
              </a:pathLst>
            </a:custGeom>
            <a:solidFill>
              <a:srgbClr val="8D8F8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000000"/>
                </a:solidFill>
              </a:endParaRPr>
            </a:p>
          </p:txBody>
        </p:sp>
        <p:sp>
          <p:nvSpPr>
            <p:cNvPr id="59" name="Freeform 36"/>
            <p:cNvSpPr>
              <a:spLocks/>
            </p:cNvSpPr>
            <p:nvPr userDrawn="1"/>
          </p:nvSpPr>
          <p:spPr bwMode="gray">
            <a:xfrm>
              <a:off x="-1225" y="1829"/>
              <a:ext cx="1862" cy="132"/>
            </a:xfrm>
            <a:custGeom>
              <a:avLst/>
              <a:gdLst>
                <a:gd name="T0" fmla="*/ 0 w 1862"/>
                <a:gd name="T1" fmla="*/ 0 h 132"/>
                <a:gd name="T2" fmla="*/ 1862 w 1862"/>
                <a:gd name="T3" fmla="*/ 0 h 132"/>
                <a:gd name="T4" fmla="*/ 1862 w 1862"/>
                <a:gd name="T5" fmla="*/ 132 h 132"/>
                <a:gd name="T6" fmla="*/ 0 w 1862"/>
                <a:gd name="T7" fmla="*/ 132 h 132"/>
                <a:gd name="T8" fmla="*/ 0 w 1862"/>
                <a:gd name="T9" fmla="*/ 0 h 132"/>
                <a:gd name="T10" fmla="*/ 0 w 1862"/>
                <a:gd name="T11" fmla="*/ 0 h 132"/>
              </a:gdLst>
              <a:ahLst/>
              <a:cxnLst>
                <a:cxn ang="0">
                  <a:pos x="T0" y="T1"/>
                </a:cxn>
                <a:cxn ang="0">
                  <a:pos x="T2" y="T3"/>
                </a:cxn>
                <a:cxn ang="0">
                  <a:pos x="T4" y="T5"/>
                </a:cxn>
                <a:cxn ang="0">
                  <a:pos x="T6" y="T7"/>
                </a:cxn>
                <a:cxn ang="0">
                  <a:pos x="T8" y="T9"/>
                </a:cxn>
                <a:cxn ang="0">
                  <a:pos x="T10" y="T11"/>
                </a:cxn>
              </a:cxnLst>
              <a:rect l="0" t="0" r="r" b="b"/>
              <a:pathLst>
                <a:path w="1862" h="132">
                  <a:moveTo>
                    <a:pt x="0" y="0"/>
                  </a:moveTo>
                  <a:lnTo>
                    <a:pt x="1862" y="0"/>
                  </a:lnTo>
                  <a:lnTo>
                    <a:pt x="1862" y="132"/>
                  </a:lnTo>
                  <a:lnTo>
                    <a:pt x="0" y="132"/>
                  </a:lnTo>
                  <a:lnTo>
                    <a:pt x="0" y="0"/>
                  </a:lnTo>
                  <a:lnTo>
                    <a:pt x="0" y="0"/>
                  </a:lnTo>
                  <a:close/>
                </a:path>
              </a:pathLst>
            </a:custGeom>
            <a:solidFill>
              <a:srgbClr val="EE31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000000"/>
                </a:solidFill>
              </a:endParaRPr>
            </a:p>
          </p:txBody>
        </p:sp>
        <p:sp>
          <p:nvSpPr>
            <p:cNvPr id="60" name="Rectangle 37"/>
            <p:cNvSpPr>
              <a:spLocks noChangeArrowheads="1"/>
            </p:cNvSpPr>
            <p:nvPr userDrawn="1"/>
          </p:nvSpPr>
          <p:spPr bwMode="gray">
            <a:xfrm>
              <a:off x="-1225" y="1958"/>
              <a:ext cx="10126" cy="21"/>
            </a:xfrm>
            <a:prstGeom prst="rect">
              <a:avLst/>
            </a:prstGeom>
            <a:solidFill>
              <a:srgbClr val="8D8F8E"/>
            </a:solidFill>
            <a:ln w="9525">
              <a:noFill/>
              <a:miter lim="800000"/>
              <a:headEnd/>
              <a:tailEnd/>
            </a:ln>
          </p:spPr>
          <p:txBody>
            <a:bodyPr vert="horz" wrap="square" lIns="91440" tIns="45720" rIns="91440" bIns="45720" numCol="1" anchor="t" anchorCtr="0" compatLnSpc="1">
              <a:prstTxWarp prst="textNoShape">
                <a:avLst/>
              </a:prstTxWarp>
            </a:bodyPr>
            <a:lstStyle/>
            <a:p>
              <a:pPr defTabSz="1218987"/>
              <a:endParaRPr lang="en-US" sz="2400">
                <a:solidFill>
                  <a:srgbClr val="000000"/>
                </a:solidFill>
              </a:endParaRPr>
            </a:p>
          </p:txBody>
        </p:sp>
      </p:grpSp>
      <p:sp>
        <p:nvSpPr>
          <p:cNvPr id="61" name="Title 1"/>
          <p:cNvSpPr>
            <a:spLocks noGrp="1"/>
          </p:cNvSpPr>
          <p:nvPr>
            <p:ph type="title" hasCustomPrompt="1"/>
          </p:nvPr>
        </p:nvSpPr>
        <p:spPr>
          <a:xfrm>
            <a:off x="6923222" y="961121"/>
            <a:ext cx="4557645" cy="808956"/>
          </a:xfrm>
          <a:prstGeom prst="rect">
            <a:avLst/>
          </a:prstGeom>
        </p:spPr>
        <p:txBody>
          <a:bodyPr lIns="0" tIns="0" rIns="0" bIns="0">
            <a:noAutofit/>
          </a:bodyPr>
          <a:lstStyle>
            <a:lvl1pPr algn="l">
              <a:defRPr sz="2800" cap="none"/>
            </a:lvl1pPr>
          </a:lstStyle>
          <a:p>
            <a:r>
              <a:rPr lang="en-US" dirty="0"/>
              <a:t>Click To Edit Product Text</a:t>
            </a:r>
          </a:p>
        </p:txBody>
      </p:sp>
      <p:cxnSp>
        <p:nvCxnSpPr>
          <p:cNvPr id="63" name="Straight Connector 62"/>
          <p:cNvCxnSpPr/>
          <p:nvPr userDrawn="1"/>
        </p:nvCxnSpPr>
        <p:spPr>
          <a:xfrm>
            <a:off x="6923811" y="1908190"/>
            <a:ext cx="4554898"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64" name="Picture Placeholder 186"/>
          <p:cNvSpPr>
            <a:spLocks noGrp="1"/>
          </p:cNvSpPr>
          <p:nvPr>
            <p:ph type="pic" sz="quarter" idx="15"/>
          </p:nvPr>
        </p:nvSpPr>
        <p:spPr>
          <a:xfrm>
            <a:off x="548795" y="556285"/>
            <a:ext cx="6049951" cy="5579363"/>
          </a:xfrm>
          <a:prstGeom prst="rect">
            <a:avLst/>
          </a:prstGeom>
        </p:spPr>
        <p:txBody>
          <a:bodyPr anchor="ctr"/>
          <a:lstStyle>
            <a:lvl1pPr marL="0" indent="0" algn="ctr">
              <a:buNone/>
              <a:defRPr sz="2400">
                <a:solidFill>
                  <a:schemeClr val="accent1"/>
                </a:solidFill>
              </a:defRPr>
            </a:lvl1pPr>
          </a:lstStyle>
          <a:p>
            <a:endParaRPr lang="en-US" dirty="0"/>
          </a:p>
        </p:txBody>
      </p:sp>
      <p:sp>
        <p:nvSpPr>
          <p:cNvPr id="66" name="Content Placeholder 2"/>
          <p:cNvSpPr>
            <a:spLocks noGrp="1"/>
          </p:cNvSpPr>
          <p:nvPr>
            <p:ph sz="half" idx="1"/>
          </p:nvPr>
        </p:nvSpPr>
        <p:spPr bwMode="gray">
          <a:xfrm>
            <a:off x="6923811" y="2020824"/>
            <a:ext cx="4554898" cy="4114800"/>
          </a:xfrm>
          <a:prstGeom prst="rect">
            <a:avLst/>
          </a:prstGeom>
        </p:spPr>
        <p:txBody>
          <a:bodyPr lIns="0" tIns="0" rIns="0" bIns="0"/>
          <a:lstStyle>
            <a:lvl1pPr marL="171450" indent="-171450">
              <a:lnSpc>
                <a:spcPct val="90000"/>
              </a:lnSpc>
              <a:spcBef>
                <a:spcPts val="500"/>
              </a:spcBef>
              <a:buClrTx/>
              <a:buFont typeface="Arial" panose="020B0604020202020204" pitchFamily="34" charset="0"/>
              <a:buChar char="•"/>
              <a:defRPr sz="2400">
                <a:solidFill>
                  <a:schemeClr val="tx1"/>
                </a:solidFill>
                <a:latin typeface="Arial" pitchFamily="34" charset="0"/>
                <a:cs typeface="Arial" pitchFamily="34" charset="0"/>
              </a:defRPr>
            </a:lvl1pPr>
            <a:lvl2pPr marL="609493" indent="-228560">
              <a:lnSpc>
                <a:spcPct val="90000"/>
              </a:lnSpc>
              <a:spcBef>
                <a:spcPts val="500"/>
              </a:spcBef>
              <a:buClrTx/>
              <a:buFont typeface="Arial" pitchFamily="34" charset="0"/>
              <a:buChar char="–"/>
              <a:defRPr sz="2000">
                <a:solidFill>
                  <a:schemeClr val="tx1"/>
                </a:solidFill>
                <a:latin typeface="Arial" pitchFamily="34" charset="0"/>
                <a:cs typeface="Arial" pitchFamily="34" charset="0"/>
              </a:defRPr>
            </a:lvl2pPr>
            <a:lvl3pPr marL="835938" indent="-150258">
              <a:lnSpc>
                <a:spcPct val="90000"/>
              </a:lnSpc>
              <a:spcBef>
                <a:spcPts val="500"/>
              </a:spcBef>
              <a:buClrTx/>
              <a:buFont typeface="Arial" panose="020B0604020202020204" pitchFamily="34" charset="0"/>
              <a:buChar char="-"/>
              <a:defRPr sz="2000">
                <a:solidFill>
                  <a:schemeClr val="tx1"/>
                </a:solidFill>
                <a:latin typeface="Arial" pitchFamily="34" charset="0"/>
                <a:cs typeface="Arial" pitchFamily="34" charset="0"/>
              </a:defRPr>
            </a:lvl3pPr>
            <a:lvl4pPr marL="1147033" indent="-156606">
              <a:lnSpc>
                <a:spcPct val="90000"/>
              </a:lnSpc>
              <a:spcBef>
                <a:spcPts val="500"/>
              </a:spcBef>
              <a:buClrTx/>
              <a:buFont typeface="Arial" panose="020B0604020202020204" pitchFamily="34" charset="0"/>
              <a:buChar char="-"/>
              <a:defRPr sz="2000">
                <a:solidFill>
                  <a:schemeClr val="tx1"/>
                </a:solidFill>
                <a:latin typeface="Arial" pitchFamily="34" charset="0"/>
                <a:cs typeface="Arial" pitchFamily="34" charset="0"/>
              </a:defRPr>
            </a:lvl4pPr>
            <a:lvl5pPr marL="1445431" indent="-150258">
              <a:lnSpc>
                <a:spcPct val="90000"/>
              </a:lnSpc>
              <a:spcBef>
                <a:spcPts val="500"/>
              </a:spcBef>
              <a:buClrTx/>
              <a:buFont typeface="Arial" panose="020B0604020202020204" pitchFamily="34" charset="0"/>
              <a:buChar char="-"/>
              <a:defRPr sz="2000">
                <a:solidFill>
                  <a:schemeClr val="tx1"/>
                </a:solidFill>
                <a:latin typeface="Arial" pitchFamily="34" charset="0"/>
                <a:cs typeface="Arial" pitchFamily="34" charset="0"/>
              </a:defRPr>
            </a:lvl5pPr>
            <a:lvl6pPr>
              <a:defRPr sz="2400"/>
            </a:lvl6pPr>
            <a:lvl7pPr>
              <a:defRPr sz="2400"/>
            </a:lvl7pPr>
            <a:lvl8pPr>
              <a:defRPr sz="2400"/>
            </a:lvl8pPr>
            <a:lvl9pPr>
              <a:defRPr sz="2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Rectangle 21"/>
          <p:cNvSpPr/>
          <p:nvPr userDrawn="1"/>
        </p:nvSpPr>
        <p:spPr bwMode="gray">
          <a:xfrm>
            <a:off x="11751760" y="6395739"/>
            <a:ext cx="443416" cy="322249"/>
          </a:xfrm>
          <a:prstGeom prst="rect">
            <a:avLst/>
          </a:prstGeom>
          <a:solidFill>
            <a:schemeClr val="tx1"/>
          </a:solidFill>
          <a:ln>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87"/>
            <a:endParaRPr lang="en-US" sz="2400">
              <a:solidFill>
                <a:prstClr val="white"/>
              </a:solidFill>
            </a:endParaRPr>
          </a:p>
        </p:txBody>
      </p:sp>
      <p:sp>
        <p:nvSpPr>
          <p:cNvPr id="23" name="TextBox slide number"/>
          <p:cNvSpPr txBox="1"/>
          <p:nvPr userDrawn="1"/>
        </p:nvSpPr>
        <p:spPr bwMode="white">
          <a:xfrm>
            <a:off x="11751760" y="6389283"/>
            <a:ext cx="450462" cy="246221"/>
          </a:xfrm>
          <a:prstGeom prst="rect">
            <a:avLst/>
          </a:prstGeom>
        </p:spPr>
        <p:txBody>
          <a:bodyPr vert="horz" lIns="0" tIns="0" rIns="0" bIns="0" rtlCol="0" anchor="b"/>
          <a:lstStyle>
            <a:defPPr>
              <a:defRPr lang="en-US"/>
            </a:defPPr>
            <a:lvl1pPr algn="ctr">
              <a:defRPr sz="1000">
                <a:solidFill>
                  <a:schemeClr val="bg1"/>
                </a:solidFill>
              </a:defRPr>
            </a:lvl1pPr>
          </a:lstStyle>
          <a:p>
            <a:pPr defTabSz="1218987"/>
            <a:fld id="{6EA5B71A-1B18-4E34-A48F-65DC4937AA99}" type="slidenum">
              <a:rPr lang="en-US" smtClean="0">
                <a:solidFill>
                  <a:prstClr val="white"/>
                </a:solidFill>
              </a:rPr>
              <a:pPr defTabSz="1218987"/>
              <a:t>‹#›</a:t>
            </a:fld>
            <a:endParaRPr lang="en-US" dirty="0">
              <a:solidFill>
                <a:prstClr val="white"/>
              </a:solidFill>
            </a:endParaRPr>
          </a:p>
        </p:txBody>
      </p:sp>
      <p:pic>
        <p:nvPicPr>
          <p:cNvPr id="24" name="Picture 2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16200000">
            <a:off x="11308113" y="5505396"/>
            <a:ext cx="1330737" cy="443416"/>
          </a:xfrm>
          <a:prstGeom prst="rect">
            <a:avLst/>
          </a:prstGeom>
        </p:spPr>
      </p:pic>
    </p:spTree>
    <p:extLst>
      <p:ext uri="{BB962C8B-B14F-4D97-AF65-F5344CB8AC3E}">
        <p14:creationId xmlns:p14="http://schemas.microsoft.com/office/powerpoint/2010/main" val="102636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userDrawn="1">
  <p:cSld name="Two Column Slide - No Background">
    <p:bg>
      <p:bgPr>
        <a:solidFill>
          <a:schemeClr val="bg1"/>
        </a:solidFill>
        <a:effectLst/>
      </p:bgPr>
    </p:bg>
    <p:spTree>
      <p:nvGrpSpPr>
        <p:cNvPr id="1" name=""/>
        <p:cNvGrpSpPr/>
        <p:nvPr/>
      </p:nvGrpSpPr>
      <p:grpSpPr>
        <a:xfrm>
          <a:off x="0" y="0"/>
          <a:ext cx="0" cy="0"/>
          <a:chOff x="0" y="0"/>
          <a:chExt cx="0" cy="0"/>
        </a:xfrm>
      </p:grpSpPr>
      <p:sp>
        <p:nvSpPr>
          <p:cNvPr id="26" name="Footer Placeholder 25"/>
          <p:cNvSpPr>
            <a:spLocks noGrp="1"/>
          </p:cNvSpPr>
          <p:nvPr>
            <p:ph type="ftr" sz="quarter" idx="13"/>
          </p:nvPr>
        </p:nvSpPr>
        <p:spPr/>
        <p:txBody>
          <a:bodyPr/>
          <a:lstStyle/>
          <a:p>
            <a:r>
              <a:rPr lang="en-US" sz="1000">
                <a:solidFill>
                  <a:srgbClr val="939598"/>
                </a:solidFill>
                <a:cs typeface="Arial" pitchFamily="34" charset="0"/>
              </a:rPr>
              <a:t>2015 Lenovo Confidential. All rights reserved.</a:t>
            </a:r>
            <a:endParaRPr lang="en-US" sz="1000" dirty="0">
              <a:solidFill>
                <a:srgbClr val="939598"/>
              </a:solidFill>
              <a:cs typeface="Arial" pitchFamily="34" charset="0"/>
            </a:endParaRPr>
          </a:p>
        </p:txBody>
      </p:sp>
      <p:sp>
        <p:nvSpPr>
          <p:cNvPr id="11" name="Title 28"/>
          <p:cNvSpPr>
            <a:spLocks noGrp="1"/>
          </p:cNvSpPr>
          <p:nvPr>
            <p:ph type="title" hasCustomPrompt="1"/>
          </p:nvPr>
        </p:nvSpPr>
        <p:spPr bwMode="gray">
          <a:xfrm>
            <a:off x="548783" y="274320"/>
            <a:ext cx="11076268" cy="521208"/>
          </a:xfrm>
          <a:prstGeom prst="rect">
            <a:avLst/>
          </a:prstGeom>
        </p:spPr>
        <p:txBody>
          <a:bodyPr wrap="square" lIns="0" tIns="0" rIns="0" bIns="0" anchor="ctr" anchorCtr="0"/>
          <a:lstStyle>
            <a:lvl1pPr marL="0" algn="l" defTabSz="1218987" rtl="0" eaLnBrk="1" latinLnBrk="0" hangingPunct="1">
              <a:lnSpc>
                <a:spcPct val="100000"/>
              </a:lnSpc>
              <a:spcBef>
                <a:spcPct val="0"/>
              </a:spcBef>
              <a:buNone/>
              <a:tabLst>
                <a:tab pos="1218987" algn="l"/>
              </a:tabLst>
              <a:defRPr lang="en-US" sz="3600" kern="1200" cap="none" spc="0" baseline="0" dirty="0">
                <a:solidFill>
                  <a:schemeClr val="tx1"/>
                </a:solidFill>
                <a:latin typeface="Arial" pitchFamily="34" charset="0"/>
                <a:ea typeface="+mn-ea"/>
                <a:cs typeface="Arial" pitchFamily="34" charset="0"/>
              </a:defRPr>
            </a:lvl1pPr>
          </a:lstStyle>
          <a:p>
            <a:r>
              <a:rPr lang="en-US" dirty="0"/>
              <a:t>Click To Edit Master Title</a:t>
            </a:r>
          </a:p>
        </p:txBody>
      </p:sp>
      <p:sp>
        <p:nvSpPr>
          <p:cNvPr id="12" name="Freeform 5"/>
          <p:cNvSpPr>
            <a:spLocks noChangeAspect="1" noEditPoints="1"/>
          </p:cNvSpPr>
          <p:nvPr userDrawn="1"/>
        </p:nvSpPr>
        <p:spPr bwMode="black">
          <a:xfrm>
            <a:off x="205438" y="423411"/>
            <a:ext cx="200639" cy="200587"/>
          </a:xfrm>
          <a:custGeom>
            <a:avLst/>
            <a:gdLst>
              <a:gd name="T0" fmla="*/ 684 w 1368"/>
              <a:gd name="T1" fmla="*/ 0 h 1368"/>
              <a:gd name="T2" fmla="*/ 0 w 1368"/>
              <a:gd name="T3" fmla="*/ 684 h 1368"/>
              <a:gd name="T4" fmla="*/ 684 w 1368"/>
              <a:gd name="T5" fmla="*/ 1368 h 1368"/>
              <a:gd name="T6" fmla="*/ 1368 w 1368"/>
              <a:gd name="T7" fmla="*/ 684 h 1368"/>
              <a:gd name="T8" fmla="*/ 684 w 1368"/>
              <a:gd name="T9" fmla="*/ 0 h 1368"/>
              <a:gd name="T10" fmla="*/ 1068 w 1368"/>
              <a:gd name="T11" fmla="*/ 698 h 1368"/>
              <a:gd name="T12" fmla="*/ 973 w 1368"/>
              <a:gd name="T13" fmla="*/ 793 h 1368"/>
              <a:gd name="T14" fmla="*/ 793 w 1368"/>
              <a:gd name="T15" fmla="*/ 793 h 1368"/>
              <a:gd name="T16" fmla="*/ 793 w 1368"/>
              <a:gd name="T17" fmla="*/ 973 h 1368"/>
              <a:gd name="T18" fmla="*/ 698 w 1368"/>
              <a:gd name="T19" fmla="*/ 1068 h 1368"/>
              <a:gd name="T20" fmla="*/ 670 w 1368"/>
              <a:gd name="T21" fmla="*/ 1068 h 1368"/>
              <a:gd name="T22" fmla="*/ 576 w 1368"/>
              <a:gd name="T23" fmla="*/ 973 h 1368"/>
              <a:gd name="T24" fmla="*/ 576 w 1368"/>
              <a:gd name="T25" fmla="*/ 793 h 1368"/>
              <a:gd name="T26" fmla="*/ 396 w 1368"/>
              <a:gd name="T27" fmla="*/ 793 h 1368"/>
              <a:gd name="T28" fmla="*/ 301 w 1368"/>
              <a:gd name="T29" fmla="*/ 698 h 1368"/>
              <a:gd name="T30" fmla="*/ 301 w 1368"/>
              <a:gd name="T31" fmla="*/ 671 h 1368"/>
              <a:gd name="T32" fmla="*/ 396 w 1368"/>
              <a:gd name="T33" fmla="*/ 576 h 1368"/>
              <a:gd name="T34" fmla="*/ 576 w 1368"/>
              <a:gd name="T35" fmla="*/ 576 h 1368"/>
              <a:gd name="T36" fmla="*/ 576 w 1368"/>
              <a:gd name="T37" fmla="*/ 396 h 1368"/>
              <a:gd name="T38" fmla="*/ 670 w 1368"/>
              <a:gd name="T39" fmla="*/ 301 h 1368"/>
              <a:gd name="T40" fmla="*/ 698 w 1368"/>
              <a:gd name="T41" fmla="*/ 301 h 1368"/>
              <a:gd name="T42" fmla="*/ 793 w 1368"/>
              <a:gd name="T43" fmla="*/ 396 h 1368"/>
              <a:gd name="T44" fmla="*/ 793 w 1368"/>
              <a:gd name="T45" fmla="*/ 576 h 1368"/>
              <a:gd name="T46" fmla="*/ 973 w 1368"/>
              <a:gd name="T47" fmla="*/ 576 h 1368"/>
              <a:gd name="T48" fmla="*/ 1068 w 1368"/>
              <a:gd name="T49" fmla="*/ 671 h 1368"/>
              <a:gd name="T50" fmla="*/ 1068 w 1368"/>
              <a:gd name="T51" fmla="*/ 698 h 1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368" h="1368">
                <a:moveTo>
                  <a:pt x="684" y="0"/>
                </a:moveTo>
                <a:cubicBezTo>
                  <a:pt x="307" y="0"/>
                  <a:pt x="0" y="307"/>
                  <a:pt x="0" y="684"/>
                </a:cubicBezTo>
                <a:cubicBezTo>
                  <a:pt x="0" y="1062"/>
                  <a:pt x="307" y="1368"/>
                  <a:pt x="684" y="1368"/>
                </a:cubicBezTo>
                <a:cubicBezTo>
                  <a:pt x="1062" y="1368"/>
                  <a:pt x="1368" y="1062"/>
                  <a:pt x="1368" y="684"/>
                </a:cubicBezTo>
                <a:cubicBezTo>
                  <a:pt x="1368" y="307"/>
                  <a:pt x="1062" y="0"/>
                  <a:pt x="684" y="0"/>
                </a:cubicBezTo>
                <a:close/>
                <a:moveTo>
                  <a:pt x="1068" y="698"/>
                </a:moveTo>
                <a:cubicBezTo>
                  <a:pt x="1068" y="751"/>
                  <a:pt x="1025" y="793"/>
                  <a:pt x="973" y="793"/>
                </a:cubicBezTo>
                <a:cubicBezTo>
                  <a:pt x="793" y="793"/>
                  <a:pt x="793" y="793"/>
                  <a:pt x="793" y="793"/>
                </a:cubicBezTo>
                <a:cubicBezTo>
                  <a:pt x="793" y="973"/>
                  <a:pt x="793" y="973"/>
                  <a:pt x="793" y="973"/>
                </a:cubicBezTo>
                <a:cubicBezTo>
                  <a:pt x="793" y="1025"/>
                  <a:pt x="750" y="1068"/>
                  <a:pt x="698" y="1068"/>
                </a:cubicBezTo>
                <a:cubicBezTo>
                  <a:pt x="670" y="1068"/>
                  <a:pt x="670" y="1068"/>
                  <a:pt x="670" y="1068"/>
                </a:cubicBezTo>
                <a:cubicBezTo>
                  <a:pt x="618" y="1068"/>
                  <a:pt x="576" y="1025"/>
                  <a:pt x="576" y="973"/>
                </a:cubicBezTo>
                <a:cubicBezTo>
                  <a:pt x="576" y="793"/>
                  <a:pt x="576" y="793"/>
                  <a:pt x="576" y="793"/>
                </a:cubicBezTo>
                <a:cubicBezTo>
                  <a:pt x="396" y="793"/>
                  <a:pt x="396" y="793"/>
                  <a:pt x="396" y="793"/>
                </a:cubicBezTo>
                <a:cubicBezTo>
                  <a:pt x="344" y="793"/>
                  <a:pt x="301" y="751"/>
                  <a:pt x="301" y="698"/>
                </a:cubicBezTo>
                <a:cubicBezTo>
                  <a:pt x="301" y="671"/>
                  <a:pt x="301" y="671"/>
                  <a:pt x="301" y="671"/>
                </a:cubicBezTo>
                <a:cubicBezTo>
                  <a:pt x="301" y="618"/>
                  <a:pt x="344" y="576"/>
                  <a:pt x="396" y="576"/>
                </a:cubicBezTo>
                <a:cubicBezTo>
                  <a:pt x="576" y="576"/>
                  <a:pt x="576" y="576"/>
                  <a:pt x="576" y="576"/>
                </a:cubicBezTo>
                <a:cubicBezTo>
                  <a:pt x="576" y="396"/>
                  <a:pt x="576" y="396"/>
                  <a:pt x="576" y="396"/>
                </a:cubicBezTo>
                <a:cubicBezTo>
                  <a:pt x="576" y="344"/>
                  <a:pt x="618" y="301"/>
                  <a:pt x="670" y="301"/>
                </a:cubicBezTo>
                <a:cubicBezTo>
                  <a:pt x="698" y="301"/>
                  <a:pt x="698" y="301"/>
                  <a:pt x="698" y="301"/>
                </a:cubicBezTo>
                <a:cubicBezTo>
                  <a:pt x="750" y="301"/>
                  <a:pt x="793" y="344"/>
                  <a:pt x="793" y="396"/>
                </a:cubicBezTo>
                <a:cubicBezTo>
                  <a:pt x="793" y="576"/>
                  <a:pt x="793" y="576"/>
                  <a:pt x="793" y="576"/>
                </a:cubicBezTo>
                <a:cubicBezTo>
                  <a:pt x="973" y="576"/>
                  <a:pt x="973" y="576"/>
                  <a:pt x="973" y="576"/>
                </a:cubicBezTo>
                <a:cubicBezTo>
                  <a:pt x="1025" y="576"/>
                  <a:pt x="1068" y="618"/>
                  <a:pt x="1068" y="671"/>
                </a:cubicBezTo>
                <a:lnTo>
                  <a:pt x="1068" y="698"/>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000000"/>
              </a:solidFill>
            </a:endParaRPr>
          </a:p>
        </p:txBody>
      </p:sp>
      <p:sp>
        <p:nvSpPr>
          <p:cNvPr id="13" name="Rectangle 12"/>
          <p:cNvSpPr/>
          <p:nvPr userDrawn="1"/>
        </p:nvSpPr>
        <p:spPr bwMode="gray">
          <a:xfrm>
            <a:off x="11751760" y="6395775"/>
            <a:ext cx="443416" cy="322249"/>
          </a:xfrm>
          <a:prstGeom prst="rect">
            <a:avLst/>
          </a:prstGeom>
          <a:solidFill>
            <a:schemeClr val="tx1"/>
          </a:solidFill>
          <a:ln>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87"/>
            <a:endParaRPr lang="en-US" sz="2400">
              <a:solidFill>
                <a:prstClr val="white"/>
              </a:solidFill>
            </a:endParaRPr>
          </a:p>
        </p:txBody>
      </p:sp>
      <p:sp>
        <p:nvSpPr>
          <p:cNvPr id="14" name="TextBox slide number"/>
          <p:cNvSpPr txBox="1"/>
          <p:nvPr userDrawn="1"/>
        </p:nvSpPr>
        <p:spPr bwMode="white">
          <a:xfrm>
            <a:off x="11751760" y="6389319"/>
            <a:ext cx="450462" cy="246221"/>
          </a:xfrm>
          <a:prstGeom prst="rect">
            <a:avLst/>
          </a:prstGeom>
        </p:spPr>
        <p:txBody>
          <a:bodyPr vert="horz" lIns="0" tIns="0" rIns="0" bIns="0" rtlCol="0" anchor="b"/>
          <a:lstStyle>
            <a:defPPr>
              <a:defRPr lang="en-US"/>
            </a:defPPr>
            <a:lvl1pPr algn="ctr">
              <a:defRPr sz="1000">
                <a:solidFill>
                  <a:schemeClr val="bg1"/>
                </a:solidFill>
              </a:defRPr>
            </a:lvl1pPr>
          </a:lstStyle>
          <a:p>
            <a:pPr defTabSz="1218987"/>
            <a:fld id="{6EA5B71A-1B18-4E34-A48F-65DC4937AA99}" type="slidenum">
              <a:rPr lang="en-US" smtClean="0">
                <a:solidFill>
                  <a:prstClr val="white"/>
                </a:solidFill>
              </a:rPr>
              <a:pPr defTabSz="1218987"/>
              <a:t>‹#›</a:t>
            </a:fld>
            <a:endParaRPr lang="en-US" dirty="0">
              <a:solidFill>
                <a:prstClr val="white"/>
              </a:solidFill>
            </a:endParaRPr>
          </a:p>
        </p:txBody>
      </p:sp>
      <p:pic>
        <p:nvPicPr>
          <p:cNvPr id="15" name="Picture 14"/>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rot="16200000">
            <a:off x="11308131" y="5505414"/>
            <a:ext cx="1330737" cy="443416"/>
          </a:xfrm>
          <a:prstGeom prst="rect">
            <a:avLst/>
          </a:prstGeom>
        </p:spPr>
      </p:pic>
      <p:sp>
        <p:nvSpPr>
          <p:cNvPr id="16" name="Content Placeholder 2"/>
          <p:cNvSpPr>
            <a:spLocks noGrp="1"/>
          </p:cNvSpPr>
          <p:nvPr>
            <p:ph sz="half" idx="1"/>
          </p:nvPr>
        </p:nvSpPr>
        <p:spPr bwMode="gray">
          <a:xfrm>
            <a:off x="548813" y="1179577"/>
            <a:ext cx="5380359" cy="5211699"/>
          </a:xfrm>
          <a:prstGeom prst="rect">
            <a:avLst/>
          </a:prstGeom>
        </p:spPr>
        <p:txBody>
          <a:bodyPr lIns="0" tIns="0" rIns="0" bIns="0"/>
          <a:lstStyle>
            <a:lvl1pPr marL="171450" indent="-171450">
              <a:lnSpc>
                <a:spcPct val="90000"/>
              </a:lnSpc>
              <a:spcBef>
                <a:spcPts val="500"/>
              </a:spcBef>
              <a:buClrTx/>
              <a:buFont typeface="Arial" panose="020B0604020202020204" pitchFamily="34" charset="0"/>
              <a:buChar char="•"/>
              <a:defRPr sz="2400">
                <a:solidFill>
                  <a:schemeClr val="tx1"/>
                </a:solidFill>
                <a:latin typeface="Arial" pitchFamily="34" charset="0"/>
                <a:cs typeface="Arial" pitchFamily="34" charset="0"/>
              </a:defRPr>
            </a:lvl1pPr>
            <a:lvl2pPr marL="609493" indent="-228560">
              <a:lnSpc>
                <a:spcPct val="90000"/>
              </a:lnSpc>
              <a:spcBef>
                <a:spcPts val="500"/>
              </a:spcBef>
              <a:buClrTx/>
              <a:buFont typeface="Arial" pitchFamily="34" charset="0"/>
              <a:buChar char="–"/>
              <a:defRPr sz="2000">
                <a:solidFill>
                  <a:schemeClr val="tx1"/>
                </a:solidFill>
                <a:latin typeface="Arial" pitchFamily="34" charset="0"/>
                <a:cs typeface="Arial" pitchFamily="34" charset="0"/>
              </a:defRPr>
            </a:lvl2pPr>
            <a:lvl3pPr marL="835938" indent="-150258">
              <a:lnSpc>
                <a:spcPct val="90000"/>
              </a:lnSpc>
              <a:spcBef>
                <a:spcPts val="500"/>
              </a:spcBef>
              <a:buClrTx/>
              <a:buFont typeface="Arial" panose="020B0604020202020204" pitchFamily="34" charset="0"/>
              <a:buChar char="-"/>
              <a:defRPr sz="2000">
                <a:solidFill>
                  <a:schemeClr val="tx1"/>
                </a:solidFill>
                <a:latin typeface="Arial" pitchFamily="34" charset="0"/>
                <a:cs typeface="Arial" pitchFamily="34" charset="0"/>
              </a:defRPr>
            </a:lvl3pPr>
            <a:lvl4pPr marL="1147033" indent="-156606">
              <a:lnSpc>
                <a:spcPct val="90000"/>
              </a:lnSpc>
              <a:spcBef>
                <a:spcPts val="500"/>
              </a:spcBef>
              <a:buClrTx/>
              <a:buFont typeface="Arial" panose="020B0604020202020204" pitchFamily="34" charset="0"/>
              <a:buChar char="-"/>
              <a:defRPr sz="2000">
                <a:solidFill>
                  <a:schemeClr val="tx1"/>
                </a:solidFill>
                <a:latin typeface="Arial" pitchFamily="34" charset="0"/>
                <a:cs typeface="Arial" pitchFamily="34" charset="0"/>
              </a:defRPr>
            </a:lvl4pPr>
            <a:lvl5pPr marL="1445431" indent="-150258">
              <a:lnSpc>
                <a:spcPct val="90000"/>
              </a:lnSpc>
              <a:spcBef>
                <a:spcPts val="500"/>
              </a:spcBef>
              <a:buClrTx/>
              <a:buFont typeface="Arial" panose="020B0604020202020204" pitchFamily="34" charset="0"/>
              <a:buChar char="-"/>
              <a:defRPr sz="2000">
                <a:solidFill>
                  <a:schemeClr val="tx1"/>
                </a:solidFill>
                <a:latin typeface="Arial" pitchFamily="34" charset="0"/>
                <a:cs typeface="Arial" pitchFamily="34" charset="0"/>
              </a:defRPr>
            </a:lvl5pPr>
            <a:lvl6pPr>
              <a:defRPr sz="2400"/>
            </a:lvl6pPr>
            <a:lvl7pPr>
              <a:defRPr sz="2400"/>
            </a:lvl7pPr>
            <a:lvl8pPr>
              <a:defRPr sz="2400"/>
            </a:lvl8pPr>
            <a:lvl9pPr>
              <a:defRPr sz="2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Content Placeholder 2"/>
          <p:cNvSpPr>
            <a:spLocks noGrp="1"/>
          </p:cNvSpPr>
          <p:nvPr>
            <p:ph sz="half" idx="14"/>
          </p:nvPr>
        </p:nvSpPr>
        <p:spPr bwMode="gray">
          <a:xfrm>
            <a:off x="6244692" y="1188767"/>
            <a:ext cx="5380359" cy="5211699"/>
          </a:xfrm>
          <a:prstGeom prst="rect">
            <a:avLst/>
          </a:prstGeom>
        </p:spPr>
        <p:txBody>
          <a:bodyPr lIns="0" tIns="0" rIns="0" bIns="0"/>
          <a:lstStyle>
            <a:lvl1pPr marL="171450" indent="-171450">
              <a:lnSpc>
                <a:spcPct val="90000"/>
              </a:lnSpc>
              <a:spcBef>
                <a:spcPts val="500"/>
              </a:spcBef>
              <a:buClrTx/>
              <a:buFont typeface="Arial" panose="020B0604020202020204" pitchFamily="34" charset="0"/>
              <a:buChar char="•"/>
              <a:defRPr sz="2400">
                <a:solidFill>
                  <a:schemeClr val="tx1"/>
                </a:solidFill>
                <a:latin typeface="Arial" pitchFamily="34" charset="0"/>
                <a:cs typeface="Arial" pitchFamily="34" charset="0"/>
              </a:defRPr>
            </a:lvl1pPr>
            <a:lvl2pPr marL="609493" indent="-228560">
              <a:lnSpc>
                <a:spcPct val="90000"/>
              </a:lnSpc>
              <a:spcBef>
                <a:spcPts val="500"/>
              </a:spcBef>
              <a:buClrTx/>
              <a:buFont typeface="Arial" pitchFamily="34" charset="0"/>
              <a:buChar char="–"/>
              <a:defRPr sz="2000">
                <a:solidFill>
                  <a:schemeClr val="tx1"/>
                </a:solidFill>
                <a:latin typeface="Arial" pitchFamily="34" charset="0"/>
                <a:cs typeface="Arial" pitchFamily="34" charset="0"/>
              </a:defRPr>
            </a:lvl2pPr>
            <a:lvl3pPr marL="835938" indent="-150258">
              <a:lnSpc>
                <a:spcPct val="90000"/>
              </a:lnSpc>
              <a:spcBef>
                <a:spcPts val="500"/>
              </a:spcBef>
              <a:buClrTx/>
              <a:buFont typeface="Arial" panose="020B0604020202020204" pitchFamily="34" charset="0"/>
              <a:buChar char="-"/>
              <a:defRPr sz="2000">
                <a:solidFill>
                  <a:schemeClr val="tx1"/>
                </a:solidFill>
                <a:latin typeface="Arial" pitchFamily="34" charset="0"/>
                <a:cs typeface="Arial" pitchFamily="34" charset="0"/>
              </a:defRPr>
            </a:lvl3pPr>
            <a:lvl4pPr marL="1147033" indent="-156606">
              <a:lnSpc>
                <a:spcPct val="90000"/>
              </a:lnSpc>
              <a:spcBef>
                <a:spcPts val="500"/>
              </a:spcBef>
              <a:buClrTx/>
              <a:buFont typeface="Arial" panose="020B0604020202020204" pitchFamily="34" charset="0"/>
              <a:buChar char="-"/>
              <a:defRPr sz="2000">
                <a:solidFill>
                  <a:schemeClr val="tx1"/>
                </a:solidFill>
                <a:latin typeface="Arial" pitchFamily="34" charset="0"/>
                <a:cs typeface="Arial" pitchFamily="34" charset="0"/>
              </a:defRPr>
            </a:lvl4pPr>
            <a:lvl5pPr marL="1445431" indent="-150258">
              <a:lnSpc>
                <a:spcPct val="90000"/>
              </a:lnSpc>
              <a:spcBef>
                <a:spcPts val="500"/>
              </a:spcBef>
              <a:buClrTx/>
              <a:buFont typeface="Arial" panose="020B0604020202020204" pitchFamily="34" charset="0"/>
              <a:buChar char="-"/>
              <a:defRPr sz="2000">
                <a:solidFill>
                  <a:schemeClr val="tx1"/>
                </a:solidFill>
                <a:latin typeface="Arial" pitchFamily="34" charset="0"/>
                <a:cs typeface="Arial" pitchFamily="34" charset="0"/>
              </a:defRPr>
            </a:lvl5pPr>
            <a:lvl6pPr>
              <a:defRPr sz="2400"/>
            </a:lvl6pPr>
            <a:lvl7pPr>
              <a:defRPr sz="2400"/>
            </a:lvl7pPr>
            <a:lvl8pPr>
              <a:defRPr sz="2400"/>
            </a:lvl8pPr>
            <a:lvl9pPr>
              <a:defRPr sz="2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55784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preserve="1" userDrawn="1">
  <p:cSld name="Chart Slide - No Background">
    <p:spTree>
      <p:nvGrpSpPr>
        <p:cNvPr id="1" name=""/>
        <p:cNvGrpSpPr/>
        <p:nvPr/>
      </p:nvGrpSpPr>
      <p:grpSpPr>
        <a:xfrm>
          <a:off x="0" y="0"/>
          <a:ext cx="0" cy="0"/>
          <a:chOff x="0" y="0"/>
          <a:chExt cx="0" cy="0"/>
        </a:xfrm>
      </p:grpSpPr>
      <p:sp>
        <p:nvSpPr>
          <p:cNvPr id="14" name="Footer Placeholder 13"/>
          <p:cNvSpPr>
            <a:spLocks noGrp="1"/>
          </p:cNvSpPr>
          <p:nvPr>
            <p:ph type="ftr" sz="quarter" idx="11"/>
          </p:nvPr>
        </p:nvSpPr>
        <p:spPr/>
        <p:txBody>
          <a:bodyPr/>
          <a:lstStyle/>
          <a:p>
            <a:r>
              <a:rPr lang="en-US" sz="1000">
                <a:solidFill>
                  <a:srgbClr val="939598"/>
                </a:solidFill>
                <a:cs typeface="Arial" pitchFamily="34" charset="0"/>
              </a:rPr>
              <a:t>2015 Lenovo Internal. All rights reserved.</a:t>
            </a:r>
            <a:endParaRPr lang="en-US" sz="1000" dirty="0">
              <a:solidFill>
                <a:srgbClr val="939598"/>
              </a:solidFill>
              <a:cs typeface="Arial" pitchFamily="34" charset="0"/>
            </a:endParaRPr>
          </a:p>
        </p:txBody>
      </p:sp>
      <p:sp>
        <p:nvSpPr>
          <p:cNvPr id="10" name="Title 28"/>
          <p:cNvSpPr>
            <a:spLocks noGrp="1"/>
          </p:cNvSpPr>
          <p:nvPr>
            <p:ph type="title" hasCustomPrompt="1"/>
          </p:nvPr>
        </p:nvSpPr>
        <p:spPr bwMode="gray">
          <a:xfrm>
            <a:off x="548783" y="274320"/>
            <a:ext cx="11076268" cy="521208"/>
          </a:xfrm>
          <a:prstGeom prst="rect">
            <a:avLst/>
          </a:prstGeom>
        </p:spPr>
        <p:txBody>
          <a:bodyPr wrap="square" lIns="0" tIns="0" rIns="0" bIns="0" anchor="ctr" anchorCtr="0"/>
          <a:lstStyle>
            <a:lvl1pPr marL="0" algn="l" defTabSz="1218987" rtl="0" eaLnBrk="1" latinLnBrk="0" hangingPunct="1">
              <a:lnSpc>
                <a:spcPct val="100000"/>
              </a:lnSpc>
              <a:spcBef>
                <a:spcPct val="0"/>
              </a:spcBef>
              <a:buNone/>
              <a:tabLst>
                <a:tab pos="1218987" algn="l"/>
              </a:tabLst>
              <a:defRPr lang="en-US" sz="3600" kern="1200" cap="none" spc="0" baseline="0" dirty="0">
                <a:solidFill>
                  <a:schemeClr val="tx1"/>
                </a:solidFill>
                <a:latin typeface="Arial" pitchFamily="34" charset="0"/>
                <a:ea typeface="+mn-ea"/>
                <a:cs typeface="Arial" pitchFamily="34" charset="0"/>
              </a:defRPr>
            </a:lvl1pPr>
          </a:lstStyle>
          <a:p>
            <a:r>
              <a:rPr lang="en-US" dirty="0"/>
              <a:t>Click To Edit Master Title</a:t>
            </a:r>
          </a:p>
        </p:txBody>
      </p:sp>
      <p:sp>
        <p:nvSpPr>
          <p:cNvPr id="11" name="Freeform 5"/>
          <p:cNvSpPr>
            <a:spLocks noChangeAspect="1" noEditPoints="1"/>
          </p:cNvSpPr>
          <p:nvPr userDrawn="1"/>
        </p:nvSpPr>
        <p:spPr bwMode="black">
          <a:xfrm>
            <a:off x="205420" y="423411"/>
            <a:ext cx="200639" cy="200587"/>
          </a:xfrm>
          <a:custGeom>
            <a:avLst/>
            <a:gdLst>
              <a:gd name="T0" fmla="*/ 684 w 1368"/>
              <a:gd name="T1" fmla="*/ 0 h 1368"/>
              <a:gd name="T2" fmla="*/ 0 w 1368"/>
              <a:gd name="T3" fmla="*/ 684 h 1368"/>
              <a:gd name="T4" fmla="*/ 684 w 1368"/>
              <a:gd name="T5" fmla="*/ 1368 h 1368"/>
              <a:gd name="T6" fmla="*/ 1368 w 1368"/>
              <a:gd name="T7" fmla="*/ 684 h 1368"/>
              <a:gd name="T8" fmla="*/ 684 w 1368"/>
              <a:gd name="T9" fmla="*/ 0 h 1368"/>
              <a:gd name="T10" fmla="*/ 1068 w 1368"/>
              <a:gd name="T11" fmla="*/ 698 h 1368"/>
              <a:gd name="T12" fmla="*/ 973 w 1368"/>
              <a:gd name="T13" fmla="*/ 793 h 1368"/>
              <a:gd name="T14" fmla="*/ 793 w 1368"/>
              <a:gd name="T15" fmla="*/ 793 h 1368"/>
              <a:gd name="T16" fmla="*/ 793 w 1368"/>
              <a:gd name="T17" fmla="*/ 973 h 1368"/>
              <a:gd name="T18" fmla="*/ 698 w 1368"/>
              <a:gd name="T19" fmla="*/ 1068 h 1368"/>
              <a:gd name="T20" fmla="*/ 670 w 1368"/>
              <a:gd name="T21" fmla="*/ 1068 h 1368"/>
              <a:gd name="T22" fmla="*/ 576 w 1368"/>
              <a:gd name="T23" fmla="*/ 973 h 1368"/>
              <a:gd name="T24" fmla="*/ 576 w 1368"/>
              <a:gd name="T25" fmla="*/ 793 h 1368"/>
              <a:gd name="T26" fmla="*/ 396 w 1368"/>
              <a:gd name="T27" fmla="*/ 793 h 1368"/>
              <a:gd name="T28" fmla="*/ 301 w 1368"/>
              <a:gd name="T29" fmla="*/ 698 h 1368"/>
              <a:gd name="T30" fmla="*/ 301 w 1368"/>
              <a:gd name="T31" fmla="*/ 671 h 1368"/>
              <a:gd name="T32" fmla="*/ 396 w 1368"/>
              <a:gd name="T33" fmla="*/ 576 h 1368"/>
              <a:gd name="T34" fmla="*/ 576 w 1368"/>
              <a:gd name="T35" fmla="*/ 576 h 1368"/>
              <a:gd name="T36" fmla="*/ 576 w 1368"/>
              <a:gd name="T37" fmla="*/ 396 h 1368"/>
              <a:gd name="T38" fmla="*/ 670 w 1368"/>
              <a:gd name="T39" fmla="*/ 301 h 1368"/>
              <a:gd name="T40" fmla="*/ 698 w 1368"/>
              <a:gd name="T41" fmla="*/ 301 h 1368"/>
              <a:gd name="T42" fmla="*/ 793 w 1368"/>
              <a:gd name="T43" fmla="*/ 396 h 1368"/>
              <a:gd name="T44" fmla="*/ 793 w 1368"/>
              <a:gd name="T45" fmla="*/ 576 h 1368"/>
              <a:gd name="T46" fmla="*/ 973 w 1368"/>
              <a:gd name="T47" fmla="*/ 576 h 1368"/>
              <a:gd name="T48" fmla="*/ 1068 w 1368"/>
              <a:gd name="T49" fmla="*/ 671 h 1368"/>
              <a:gd name="T50" fmla="*/ 1068 w 1368"/>
              <a:gd name="T51" fmla="*/ 698 h 1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368" h="1368">
                <a:moveTo>
                  <a:pt x="684" y="0"/>
                </a:moveTo>
                <a:cubicBezTo>
                  <a:pt x="307" y="0"/>
                  <a:pt x="0" y="307"/>
                  <a:pt x="0" y="684"/>
                </a:cubicBezTo>
                <a:cubicBezTo>
                  <a:pt x="0" y="1062"/>
                  <a:pt x="307" y="1368"/>
                  <a:pt x="684" y="1368"/>
                </a:cubicBezTo>
                <a:cubicBezTo>
                  <a:pt x="1062" y="1368"/>
                  <a:pt x="1368" y="1062"/>
                  <a:pt x="1368" y="684"/>
                </a:cubicBezTo>
                <a:cubicBezTo>
                  <a:pt x="1368" y="307"/>
                  <a:pt x="1062" y="0"/>
                  <a:pt x="684" y="0"/>
                </a:cubicBezTo>
                <a:close/>
                <a:moveTo>
                  <a:pt x="1068" y="698"/>
                </a:moveTo>
                <a:cubicBezTo>
                  <a:pt x="1068" y="751"/>
                  <a:pt x="1025" y="793"/>
                  <a:pt x="973" y="793"/>
                </a:cubicBezTo>
                <a:cubicBezTo>
                  <a:pt x="793" y="793"/>
                  <a:pt x="793" y="793"/>
                  <a:pt x="793" y="793"/>
                </a:cubicBezTo>
                <a:cubicBezTo>
                  <a:pt x="793" y="973"/>
                  <a:pt x="793" y="973"/>
                  <a:pt x="793" y="973"/>
                </a:cubicBezTo>
                <a:cubicBezTo>
                  <a:pt x="793" y="1025"/>
                  <a:pt x="750" y="1068"/>
                  <a:pt x="698" y="1068"/>
                </a:cubicBezTo>
                <a:cubicBezTo>
                  <a:pt x="670" y="1068"/>
                  <a:pt x="670" y="1068"/>
                  <a:pt x="670" y="1068"/>
                </a:cubicBezTo>
                <a:cubicBezTo>
                  <a:pt x="618" y="1068"/>
                  <a:pt x="576" y="1025"/>
                  <a:pt x="576" y="973"/>
                </a:cubicBezTo>
                <a:cubicBezTo>
                  <a:pt x="576" y="793"/>
                  <a:pt x="576" y="793"/>
                  <a:pt x="576" y="793"/>
                </a:cubicBezTo>
                <a:cubicBezTo>
                  <a:pt x="396" y="793"/>
                  <a:pt x="396" y="793"/>
                  <a:pt x="396" y="793"/>
                </a:cubicBezTo>
                <a:cubicBezTo>
                  <a:pt x="344" y="793"/>
                  <a:pt x="301" y="751"/>
                  <a:pt x="301" y="698"/>
                </a:cubicBezTo>
                <a:cubicBezTo>
                  <a:pt x="301" y="671"/>
                  <a:pt x="301" y="671"/>
                  <a:pt x="301" y="671"/>
                </a:cubicBezTo>
                <a:cubicBezTo>
                  <a:pt x="301" y="618"/>
                  <a:pt x="344" y="576"/>
                  <a:pt x="396" y="576"/>
                </a:cubicBezTo>
                <a:cubicBezTo>
                  <a:pt x="576" y="576"/>
                  <a:pt x="576" y="576"/>
                  <a:pt x="576" y="576"/>
                </a:cubicBezTo>
                <a:cubicBezTo>
                  <a:pt x="576" y="396"/>
                  <a:pt x="576" y="396"/>
                  <a:pt x="576" y="396"/>
                </a:cubicBezTo>
                <a:cubicBezTo>
                  <a:pt x="576" y="344"/>
                  <a:pt x="618" y="301"/>
                  <a:pt x="670" y="301"/>
                </a:cubicBezTo>
                <a:cubicBezTo>
                  <a:pt x="698" y="301"/>
                  <a:pt x="698" y="301"/>
                  <a:pt x="698" y="301"/>
                </a:cubicBezTo>
                <a:cubicBezTo>
                  <a:pt x="750" y="301"/>
                  <a:pt x="793" y="344"/>
                  <a:pt x="793" y="396"/>
                </a:cubicBezTo>
                <a:cubicBezTo>
                  <a:pt x="793" y="576"/>
                  <a:pt x="793" y="576"/>
                  <a:pt x="793" y="576"/>
                </a:cubicBezTo>
                <a:cubicBezTo>
                  <a:pt x="973" y="576"/>
                  <a:pt x="973" y="576"/>
                  <a:pt x="973" y="576"/>
                </a:cubicBezTo>
                <a:cubicBezTo>
                  <a:pt x="1025" y="576"/>
                  <a:pt x="1068" y="618"/>
                  <a:pt x="1068" y="671"/>
                </a:cubicBezTo>
                <a:lnTo>
                  <a:pt x="1068" y="698"/>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000000"/>
              </a:solidFill>
            </a:endParaRPr>
          </a:p>
        </p:txBody>
      </p:sp>
      <p:sp>
        <p:nvSpPr>
          <p:cNvPr id="15" name="Rectangle 14"/>
          <p:cNvSpPr/>
          <p:nvPr userDrawn="1"/>
        </p:nvSpPr>
        <p:spPr bwMode="gray">
          <a:xfrm>
            <a:off x="11751760" y="6395739"/>
            <a:ext cx="443416" cy="322249"/>
          </a:xfrm>
          <a:prstGeom prst="rect">
            <a:avLst/>
          </a:prstGeom>
          <a:solidFill>
            <a:schemeClr val="tx1"/>
          </a:solidFill>
          <a:ln>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87"/>
            <a:endParaRPr lang="en-US" sz="2400">
              <a:solidFill>
                <a:prstClr val="white"/>
              </a:solidFill>
            </a:endParaRPr>
          </a:p>
        </p:txBody>
      </p:sp>
      <p:sp>
        <p:nvSpPr>
          <p:cNvPr id="18" name="TextBox slide number"/>
          <p:cNvSpPr txBox="1"/>
          <p:nvPr userDrawn="1"/>
        </p:nvSpPr>
        <p:spPr bwMode="white">
          <a:xfrm>
            <a:off x="11751760" y="6389283"/>
            <a:ext cx="450462" cy="246221"/>
          </a:xfrm>
          <a:prstGeom prst="rect">
            <a:avLst/>
          </a:prstGeom>
        </p:spPr>
        <p:txBody>
          <a:bodyPr vert="horz" lIns="0" tIns="0" rIns="0" bIns="0" rtlCol="0" anchor="b"/>
          <a:lstStyle>
            <a:defPPr>
              <a:defRPr lang="en-US"/>
            </a:defPPr>
            <a:lvl1pPr algn="ctr">
              <a:defRPr sz="1000">
                <a:solidFill>
                  <a:schemeClr val="bg1"/>
                </a:solidFill>
              </a:defRPr>
            </a:lvl1pPr>
          </a:lstStyle>
          <a:p>
            <a:pPr defTabSz="1218987"/>
            <a:fld id="{6EA5B71A-1B18-4E34-A48F-65DC4937AA99}" type="slidenum">
              <a:rPr lang="en-US" smtClean="0">
                <a:solidFill>
                  <a:prstClr val="white"/>
                </a:solidFill>
              </a:rPr>
              <a:pPr defTabSz="1218987"/>
              <a:t>‹#›</a:t>
            </a:fld>
            <a:endParaRPr lang="en-US" dirty="0">
              <a:solidFill>
                <a:prstClr val="white"/>
              </a:solidFill>
            </a:endParaRPr>
          </a:p>
        </p:txBody>
      </p:sp>
      <p:pic>
        <p:nvPicPr>
          <p:cNvPr id="21" name="Picture 2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16200000">
            <a:off x="11308113" y="5505396"/>
            <a:ext cx="1330737" cy="443416"/>
          </a:xfrm>
          <a:prstGeom prst="rect">
            <a:avLst/>
          </a:prstGeom>
        </p:spPr>
      </p:pic>
      <p:sp>
        <p:nvSpPr>
          <p:cNvPr id="9" name="Chart Placeholder 2"/>
          <p:cNvSpPr>
            <a:spLocks noGrp="1"/>
          </p:cNvSpPr>
          <p:nvPr>
            <p:ph type="chart" sz="quarter" idx="10" hasCustomPrompt="1"/>
          </p:nvPr>
        </p:nvSpPr>
        <p:spPr bwMode="gray">
          <a:xfrm>
            <a:off x="548795" y="1179580"/>
            <a:ext cx="11076269" cy="5212835"/>
          </a:xfrm>
          <a:prstGeom prst="rect">
            <a:avLst/>
          </a:prstGeom>
        </p:spPr>
        <p:txBody>
          <a:bodyPr lIns="121899" tIns="853291" rIns="121899" bIns="60949" anchor="ctr" anchorCtr="0"/>
          <a:lstStyle>
            <a:lvl1pPr marL="0" indent="0" algn="ctr">
              <a:buFontTx/>
              <a:buNone/>
              <a:defRPr sz="2400" baseline="0">
                <a:solidFill>
                  <a:schemeClr val="bg2"/>
                </a:solidFill>
              </a:defRPr>
            </a:lvl1pPr>
          </a:lstStyle>
          <a:p>
            <a:r>
              <a:rPr lang="en-US" dirty="0"/>
              <a:t>Click icon to create chart</a:t>
            </a:r>
          </a:p>
        </p:txBody>
      </p:sp>
    </p:spTree>
    <p:extLst>
      <p:ext uri="{BB962C8B-B14F-4D97-AF65-F5344CB8AC3E}">
        <p14:creationId xmlns:p14="http://schemas.microsoft.com/office/powerpoint/2010/main" val="16557788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Chart Slide - With Background">
    <p:spTree>
      <p:nvGrpSpPr>
        <p:cNvPr id="1" name=""/>
        <p:cNvGrpSpPr/>
        <p:nvPr/>
      </p:nvGrpSpPr>
      <p:grpSpPr>
        <a:xfrm>
          <a:off x="0" y="0"/>
          <a:ext cx="0" cy="0"/>
          <a:chOff x="0" y="0"/>
          <a:chExt cx="0" cy="0"/>
        </a:xfrm>
      </p:grpSpPr>
      <p:sp>
        <p:nvSpPr>
          <p:cNvPr id="3" name="Chart Placeholder 2"/>
          <p:cNvSpPr>
            <a:spLocks noGrp="1"/>
          </p:cNvSpPr>
          <p:nvPr>
            <p:ph type="chart" sz="quarter" idx="10" hasCustomPrompt="1"/>
          </p:nvPr>
        </p:nvSpPr>
        <p:spPr bwMode="gray">
          <a:xfrm>
            <a:off x="548795" y="1179580"/>
            <a:ext cx="11076269" cy="5212835"/>
          </a:xfrm>
          <a:prstGeom prst="rect">
            <a:avLst/>
          </a:prstGeom>
        </p:spPr>
        <p:txBody>
          <a:bodyPr lIns="121899" tIns="853291" rIns="121899" bIns="60949" anchor="ctr" anchorCtr="0"/>
          <a:lstStyle>
            <a:lvl1pPr marL="0" indent="0" algn="ctr">
              <a:buFontTx/>
              <a:buNone/>
              <a:defRPr sz="2400" baseline="0">
                <a:solidFill>
                  <a:schemeClr val="bg2"/>
                </a:solidFill>
              </a:defRPr>
            </a:lvl1pPr>
          </a:lstStyle>
          <a:p>
            <a:r>
              <a:rPr lang="en-US" dirty="0"/>
              <a:t>Click icon to create chart</a:t>
            </a:r>
          </a:p>
        </p:txBody>
      </p:sp>
      <p:sp>
        <p:nvSpPr>
          <p:cNvPr id="15" name="Footer Placeholder 14"/>
          <p:cNvSpPr>
            <a:spLocks noGrp="1"/>
          </p:cNvSpPr>
          <p:nvPr>
            <p:ph type="ftr" sz="quarter" idx="11"/>
          </p:nvPr>
        </p:nvSpPr>
        <p:spPr/>
        <p:txBody>
          <a:bodyPr/>
          <a:lstStyle/>
          <a:p>
            <a:r>
              <a:rPr lang="en-US" sz="1000">
                <a:solidFill>
                  <a:srgbClr val="939598"/>
                </a:solidFill>
                <a:cs typeface="Arial" pitchFamily="34" charset="0"/>
              </a:rPr>
              <a:t>2015 Lenovo Internal. All rights reserved.</a:t>
            </a:r>
            <a:endParaRPr lang="en-US" sz="1000" dirty="0">
              <a:solidFill>
                <a:srgbClr val="939598"/>
              </a:solidFill>
              <a:cs typeface="Arial" pitchFamily="34" charset="0"/>
            </a:endParaRPr>
          </a:p>
        </p:txBody>
      </p:sp>
      <p:sp>
        <p:nvSpPr>
          <p:cNvPr id="10" name="Title 28"/>
          <p:cNvSpPr>
            <a:spLocks noGrp="1"/>
          </p:cNvSpPr>
          <p:nvPr>
            <p:ph type="title" hasCustomPrompt="1"/>
          </p:nvPr>
        </p:nvSpPr>
        <p:spPr bwMode="gray">
          <a:xfrm>
            <a:off x="548783" y="274320"/>
            <a:ext cx="11076268" cy="521208"/>
          </a:xfrm>
          <a:prstGeom prst="rect">
            <a:avLst/>
          </a:prstGeom>
        </p:spPr>
        <p:txBody>
          <a:bodyPr wrap="square" lIns="0" tIns="0" rIns="0" bIns="0" anchor="ctr" anchorCtr="0"/>
          <a:lstStyle>
            <a:lvl1pPr marL="0" algn="l" defTabSz="1218987" rtl="0" eaLnBrk="1" latinLnBrk="0" hangingPunct="1">
              <a:lnSpc>
                <a:spcPct val="100000"/>
              </a:lnSpc>
              <a:spcBef>
                <a:spcPct val="0"/>
              </a:spcBef>
              <a:buNone/>
              <a:tabLst>
                <a:tab pos="1218987" algn="l"/>
              </a:tabLst>
              <a:defRPr lang="en-US" sz="3600" kern="1200" cap="none" spc="0" baseline="0" dirty="0">
                <a:solidFill>
                  <a:schemeClr val="tx1"/>
                </a:solidFill>
                <a:latin typeface="Arial" pitchFamily="34" charset="0"/>
                <a:ea typeface="+mn-ea"/>
                <a:cs typeface="Arial" pitchFamily="34" charset="0"/>
              </a:defRPr>
            </a:lvl1pPr>
          </a:lstStyle>
          <a:p>
            <a:r>
              <a:rPr lang="en-US" dirty="0"/>
              <a:t>Click To Edit Master Title</a:t>
            </a:r>
          </a:p>
        </p:txBody>
      </p:sp>
      <p:sp>
        <p:nvSpPr>
          <p:cNvPr id="11" name="Freeform 5"/>
          <p:cNvSpPr>
            <a:spLocks noChangeAspect="1" noEditPoints="1"/>
          </p:cNvSpPr>
          <p:nvPr userDrawn="1"/>
        </p:nvSpPr>
        <p:spPr bwMode="black">
          <a:xfrm>
            <a:off x="205420" y="423411"/>
            <a:ext cx="200639" cy="200587"/>
          </a:xfrm>
          <a:custGeom>
            <a:avLst/>
            <a:gdLst>
              <a:gd name="T0" fmla="*/ 684 w 1368"/>
              <a:gd name="T1" fmla="*/ 0 h 1368"/>
              <a:gd name="T2" fmla="*/ 0 w 1368"/>
              <a:gd name="T3" fmla="*/ 684 h 1368"/>
              <a:gd name="T4" fmla="*/ 684 w 1368"/>
              <a:gd name="T5" fmla="*/ 1368 h 1368"/>
              <a:gd name="T6" fmla="*/ 1368 w 1368"/>
              <a:gd name="T7" fmla="*/ 684 h 1368"/>
              <a:gd name="T8" fmla="*/ 684 w 1368"/>
              <a:gd name="T9" fmla="*/ 0 h 1368"/>
              <a:gd name="T10" fmla="*/ 1068 w 1368"/>
              <a:gd name="T11" fmla="*/ 698 h 1368"/>
              <a:gd name="T12" fmla="*/ 973 w 1368"/>
              <a:gd name="T13" fmla="*/ 793 h 1368"/>
              <a:gd name="T14" fmla="*/ 793 w 1368"/>
              <a:gd name="T15" fmla="*/ 793 h 1368"/>
              <a:gd name="T16" fmla="*/ 793 w 1368"/>
              <a:gd name="T17" fmla="*/ 973 h 1368"/>
              <a:gd name="T18" fmla="*/ 698 w 1368"/>
              <a:gd name="T19" fmla="*/ 1068 h 1368"/>
              <a:gd name="T20" fmla="*/ 670 w 1368"/>
              <a:gd name="T21" fmla="*/ 1068 h 1368"/>
              <a:gd name="T22" fmla="*/ 576 w 1368"/>
              <a:gd name="T23" fmla="*/ 973 h 1368"/>
              <a:gd name="T24" fmla="*/ 576 w 1368"/>
              <a:gd name="T25" fmla="*/ 793 h 1368"/>
              <a:gd name="T26" fmla="*/ 396 w 1368"/>
              <a:gd name="T27" fmla="*/ 793 h 1368"/>
              <a:gd name="T28" fmla="*/ 301 w 1368"/>
              <a:gd name="T29" fmla="*/ 698 h 1368"/>
              <a:gd name="T30" fmla="*/ 301 w 1368"/>
              <a:gd name="T31" fmla="*/ 671 h 1368"/>
              <a:gd name="T32" fmla="*/ 396 w 1368"/>
              <a:gd name="T33" fmla="*/ 576 h 1368"/>
              <a:gd name="T34" fmla="*/ 576 w 1368"/>
              <a:gd name="T35" fmla="*/ 576 h 1368"/>
              <a:gd name="T36" fmla="*/ 576 w 1368"/>
              <a:gd name="T37" fmla="*/ 396 h 1368"/>
              <a:gd name="T38" fmla="*/ 670 w 1368"/>
              <a:gd name="T39" fmla="*/ 301 h 1368"/>
              <a:gd name="T40" fmla="*/ 698 w 1368"/>
              <a:gd name="T41" fmla="*/ 301 h 1368"/>
              <a:gd name="T42" fmla="*/ 793 w 1368"/>
              <a:gd name="T43" fmla="*/ 396 h 1368"/>
              <a:gd name="T44" fmla="*/ 793 w 1368"/>
              <a:gd name="T45" fmla="*/ 576 h 1368"/>
              <a:gd name="T46" fmla="*/ 973 w 1368"/>
              <a:gd name="T47" fmla="*/ 576 h 1368"/>
              <a:gd name="T48" fmla="*/ 1068 w 1368"/>
              <a:gd name="T49" fmla="*/ 671 h 1368"/>
              <a:gd name="T50" fmla="*/ 1068 w 1368"/>
              <a:gd name="T51" fmla="*/ 698 h 1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368" h="1368">
                <a:moveTo>
                  <a:pt x="684" y="0"/>
                </a:moveTo>
                <a:cubicBezTo>
                  <a:pt x="307" y="0"/>
                  <a:pt x="0" y="307"/>
                  <a:pt x="0" y="684"/>
                </a:cubicBezTo>
                <a:cubicBezTo>
                  <a:pt x="0" y="1062"/>
                  <a:pt x="307" y="1368"/>
                  <a:pt x="684" y="1368"/>
                </a:cubicBezTo>
                <a:cubicBezTo>
                  <a:pt x="1062" y="1368"/>
                  <a:pt x="1368" y="1062"/>
                  <a:pt x="1368" y="684"/>
                </a:cubicBezTo>
                <a:cubicBezTo>
                  <a:pt x="1368" y="307"/>
                  <a:pt x="1062" y="0"/>
                  <a:pt x="684" y="0"/>
                </a:cubicBezTo>
                <a:close/>
                <a:moveTo>
                  <a:pt x="1068" y="698"/>
                </a:moveTo>
                <a:cubicBezTo>
                  <a:pt x="1068" y="751"/>
                  <a:pt x="1025" y="793"/>
                  <a:pt x="973" y="793"/>
                </a:cubicBezTo>
                <a:cubicBezTo>
                  <a:pt x="793" y="793"/>
                  <a:pt x="793" y="793"/>
                  <a:pt x="793" y="793"/>
                </a:cubicBezTo>
                <a:cubicBezTo>
                  <a:pt x="793" y="973"/>
                  <a:pt x="793" y="973"/>
                  <a:pt x="793" y="973"/>
                </a:cubicBezTo>
                <a:cubicBezTo>
                  <a:pt x="793" y="1025"/>
                  <a:pt x="750" y="1068"/>
                  <a:pt x="698" y="1068"/>
                </a:cubicBezTo>
                <a:cubicBezTo>
                  <a:pt x="670" y="1068"/>
                  <a:pt x="670" y="1068"/>
                  <a:pt x="670" y="1068"/>
                </a:cubicBezTo>
                <a:cubicBezTo>
                  <a:pt x="618" y="1068"/>
                  <a:pt x="576" y="1025"/>
                  <a:pt x="576" y="973"/>
                </a:cubicBezTo>
                <a:cubicBezTo>
                  <a:pt x="576" y="793"/>
                  <a:pt x="576" y="793"/>
                  <a:pt x="576" y="793"/>
                </a:cubicBezTo>
                <a:cubicBezTo>
                  <a:pt x="396" y="793"/>
                  <a:pt x="396" y="793"/>
                  <a:pt x="396" y="793"/>
                </a:cubicBezTo>
                <a:cubicBezTo>
                  <a:pt x="344" y="793"/>
                  <a:pt x="301" y="751"/>
                  <a:pt x="301" y="698"/>
                </a:cubicBezTo>
                <a:cubicBezTo>
                  <a:pt x="301" y="671"/>
                  <a:pt x="301" y="671"/>
                  <a:pt x="301" y="671"/>
                </a:cubicBezTo>
                <a:cubicBezTo>
                  <a:pt x="301" y="618"/>
                  <a:pt x="344" y="576"/>
                  <a:pt x="396" y="576"/>
                </a:cubicBezTo>
                <a:cubicBezTo>
                  <a:pt x="576" y="576"/>
                  <a:pt x="576" y="576"/>
                  <a:pt x="576" y="576"/>
                </a:cubicBezTo>
                <a:cubicBezTo>
                  <a:pt x="576" y="396"/>
                  <a:pt x="576" y="396"/>
                  <a:pt x="576" y="396"/>
                </a:cubicBezTo>
                <a:cubicBezTo>
                  <a:pt x="576" y="344"/>
                  <a:pt x="618" y="301"/>
                  <a:pt x="670" y="301"/>
                </a:cubicBezTo>
                <a:cubicBezTo>
                  <a:pt x="698" y="301"/>
                  <a:pt x="698" y="301"/>
                  <a:pt x="698" y="301"/>
                </a:cubicBezTo>
                <a:cubicBezTo>
                  <a:pt x="750" y="301"/>
                  <a:pt x="793" y="344"/>
                  <a:pt x="793" y="396"/>
                </a:cubicBezTo>
                <a:cubicBezTo>
                  <a:pt x="793" y="576"/>
                  <a:pt x="793" y="576"/>
                  <a:pt x="793" y="576"/>
                </a:cubicBezTo>
                <a:cubicBezTo>
                  <a:pt x="973" y="576"/>
                  <a:pt x="973" y="576"/>
                  <a:pt x="973" y="576"/>
                </a:cubicBezTo>
                <a:cubicBezTo>
                  <a:pt x="1025" y="576"/>
                  <a:pt x="1068" y="618"/>
                  <a:pt x="1068" y="671"/>
                </a:cubicBezTo>
                <a:lnTo>
                  <a:pt x="1068" y="698"/>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000000"/>
              </a:solidFill>
            </a:endParaRPr>
          </a:p>
        </p:txBody>
      </p:sp>
    </p:spTree>
    <p:extLst>
      <p:ext uri="{BB962C8B-B14F-4D97-AF65-F5344CB8AC3E}">
        <p14:creationId xmlns:p14="http://schemas.microsoft.com/office/powerpoint/2010/main" val="1388926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Chart Slide - With Background &amp; Shelf">
    <p:spTree>
      <p:nvGrpSpPr>
        <p:cNvPr id="1" name=""/>
        <p:cNvGrpSpPr/>
        <p:nvPr/>
      </p:nvGrpSpPr>
      <p:grpSpPr>
        <a:xfrm>
          <a:off x="0" y="0"/>
          <a:ext cx="0" cy="0"/>
          <a:chOff x="0" y="0"/>
          <a:chExt cx="0" cy="0"/>
        </a:xfrm>
      </p:grpSpPr>
      <p:sp>
        <p:nvSpPr>
          <p:cNvPr id="12" name="Rectangle 11"/>
          <p:cNvSpPr/>
          <p:nvPr userDrawn="1"/>
        </p:nvSpPr>
        <p:spPr>
          <a:xfrm>
            <a:off x="13" y="4639112"/>
            <a:ext cx="12192000" cy="2219160"/>
          </a:xfrm>
          <a:prstGeom prst="rect">
            <a:avLst/>
          </a:prstGeom>
          <a:gradFill flip="none" rotWithShape="1">
            <a:gsLst>
              <a:gs pos="0">
                <a:schemeClr val="tx2">
                  <a:alpha val="25000"/>
                </a:schemeClr>
              </a:gs>
              <a:gs pos="50000">
                <a:schemeClr val="bg1">
                  <a:alpha val="50000"/>
                </a:schemeClr>
              </a:gs>
              <a:gs pos="100000">
                <a:schemeClr val="tx2">
                  <a:alpha val="2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87"/>
            <a:endParaRPr lang="en-US" sz="2400">
              <a:solidFill>
                <a:prstClr val="white"/>
              </a:solidFill>
            </a:endParaRPr>
          </a:p>
        </p:txBody>
      </p:sp>
      <p:sp>
        <p:nvSpPr>
          <p:cNvPr id="3" name="Chart Placeholder 2"/>
          <p:cNvSpPr>
            <a:spLocks noGrp="1"/>
          </p:cNvSpPr>
          <p:nvPr>
            <p:ph type="chart" sz="quarter" idx="10" hasCustomPrompt="1"/>
          </p:nvPr>
        </p:nvSpPr>
        <p:spPr bwMode="gray">
          <a:xfrm>
            <a:off x="548795" y="1179576"/>
            <a:ext cx="11076269" cy="5209682"/>
          </a:xfrm>
          <a:prstGeom prst="rect">
            <a:avLst/>
          </a:prstGeom>
        </p:spPr>
        <p:txBody>
          <a:bodyPr lIns="121899" tIns="853291" rIns="121899" bIns="60949" anchor="ctr" anchorCtr="0"/>
          <a:lstStyle>
            <a:lvl1pPr marL="0" indent="0" algn="ctr">
              <a:buFontTx/>
              <a:buNone/>
              <a:defRPr sz="2400" baseline="0">
                <a:solidFill>
                  <a:schemeClr val="bg2"/>
                </a:solidFill>
              </a:defRPr>
            </a:lvl1pPr>
          </a:lstStyle>
          <a:p>
            <a:r>
              <a:rPr lang="en-US" dirty="0"/>
              <a:t>Click icon to create chart</a:t>
            </a:r>
          </a:p>
        </p:txBody>
      </p:sp>
      <p:sp>
        <p:nvSpPr>
          <p:cNvPr id="15" name="Footer Placeholder 14"/>
          <p:cNvSpPr>
            <a:spLocks noGrp="1"/>
          </p:cNvSpPr>
          <p:nvPr>
            <p:ph type="ftr" sz="quarter" idx="11"/>
          </p:nvPr>
        </p:nvSpPr>
        <p:spPr/>
        <p:txBody>
          <a:bodyPr/>
          <a:lstStyle/>
          <a:p>
            <a:r>
              <a:rPr lang="en-US" sz="1000">
                <a:solidFill>
                  <a:srgbClr val="939598"/>
                </a:solidFill>
                <a:cs typeface="Arial" pitchFamily="34" charset="0"/>
              </a:rPr>
              <a:t>2015 Lenovo Internal. All rights reserved.</a:t>
            </a:r>
            <a:endParaRPr lang="en-US" sz="1000" dirty="0">
              <a:solidFill>
                <a:srgbClr val="939598"/>
              </a:solidFill>
              <a:cs typeface="Arial" pitchFamily="34" charset="0"/>
            </a:endParaRPr>
          </a:p>
        </p:txBody>
      </p:sp>
      <p:sp>
        <p:nvSpPr>
          <p:cNvPr id="10" name="Title 28"/>
          <p:cNvSpPr>
            <a:spLocks noGrp="1"/>
          </p:cNvSpPr>
          <p:nvPr>
            <p:ph type="title" hasCustomPrompt="1"/>
          </p:nvPr>
        </p:nvSpPr>
        <p:spPr bwMode="gray">
          <a:xfrm>
            <a:off x="548783" y="274320"/>
            <a:ext cx="11076268" cy="521208"/>
          </a:xfrm>
          <a:prstGeom prst="rect">
            <a:avLst/>
          </a:prstGeom>
        </p:spPr>
        <p:txBody>
          <a:bodyPr wrap="square" lIns="0" tIns="0" rIns="0" bIns="0" anchor="ctr" anchorCtr="0"/>
          <a:lstStyle>
            <a:lvl1pPr marL="0" algn="l" defTabSz="1218987" rtl="0" eaLnBrk="1" latinLnBrk="0" hangingPunct="1">
              <a:lnSpc>
                <a:spcPct val="100000"/>
              </a:lnSpc>
              <a:spcBef>
                <a:spcPct val="0"/>
              </a:spcBef>
              <a:buNone/>
              <a:tabLst>
                <a:tab pos="1218987" algn="l"/>
              </a:tabLst>
              <a:defRPr lang="en-US" sz="3600" kern="1200" cap="none" spc="0" baseline="0" dirty="0">
                <a:solidFill>
                  <a:schemeClr val="tx1"/>
                </a:solidFill>
                <a:latin typeface="Arial" pitchFamily="34" charset="0"/>
                <a:ea typeface="+mn-ea"/>
                <a:cs typeface="Arial" pitchFamily="34" charset="0"/>
              </a:defRPr>
            </a:lvl1pPr>
          </a:lstStyle>
          <a:p>
            <a:r>
              <a:rPr lang="en-US" dirty="0"/>
              <a:t>Click To Edit Master Title</a:t>
            </a:r>
          </a:p>
        </p:txBody>
      </p:sp>
      <p:sp>
        <p:nvSpPr>
          <p:cNvPr id="11" name="Freeform 5"/>
          <p:cNvSpPr>
            <a:spLocks noChangeAspect="1" noEditPoints="1"/>
          </p:cNvSpPr>
          <p:nvPr userDrawn="1"/>
        </p:nvSpPr>
        <p:spPr bwMode="black">
          <a:xfrm>
            <a:off x="205420" y="423411"/>
            <a:ext cx="200639" cy="200587"/>
          </a:xfrm>
          <a:custGeom>
            <a:avLst/>
            <a:gdLst>
              <a:gd name="T0" fmla="*/ 684 w 1368"/>
              <a:gd name="T1" fmla="*/ 0 h 1368"/>
              <a:gd name="T2" fmla="*/ 0 w 1368"/>
              <a:gd name="T3" fmla="*/ 684 h 1368"/>
              <a:gd name="T4" fmla="*/ 684 w 1368"/>
              <a:gd name="T5" fmla="*/ 1368 h 1368"/>
              <a:gd name="T6" fmla="*/ 1368 w 1368"/>
              <a:gd name="T7" fmla="*/ 684 h 1368"/>
              <a:gd name="T8" fmla="*/ 684 w 1368"/>
              <a:gd name="T9" fmla="*/ 0 h 1368"/>
              <a:gd name="T10" fmla="*/ 1068 w 1368"/>
              <a:gd name="T11" fmla="*/ 698 h 1368"/>
              <a:gd name="T12" fmla="*/ 973 w 1368"/>
              <a:gd name="T13" fmla="*/ 793 h 1368"/>
              <a:gd name="T14" fmla="*/ 793 w 1368"/>
              <a:gd name="T15" fmla="*/ 793 h 1368"/>
              <a:gd name="T16" fmla="*/ 793 w 1368"/>
              <a:gd name="T17" fmla="*/ 973 h 1368"/>
              <a:gd name="T18" fmla="*/ 698 w 1368"/>
              <a:gd name="T19" fmla="*/ 1068 h 1368"/>
              <a:gd name="T20" fmla="*/ 670 w 1368"/>
              <a:gd name="T21" fmla="*/ 1068 h 1368"/>
              <a:gd name="T22" fmla="*/ 576 w 1368"/>
              <a:gd name="T23" fmla="*/ 973 h 1368"/>
              <a:gd name="T24" fmla="*/ 576 w 1368"/>
              <a:gd name="T25" fmla="*/ 793 h 1368"/>
              <a:gd name="T26" fmla="*/ 396 w 1368"/>
              <a:gd name="T27" fmla="*/ 793 h 1368"/>
              <a:gd name="T28" fmla="*/ 301 w 1368"/>
              <a:gd name="T29" fmla="*/ 698 h 1368"/>
              <a:gd name="T30" fmla="*/ 301 w 1368"/>
              <a:gd name="T31" fmla="*/ 671 h 1368"/>
              <a:gd name="T32" fmla="*/ 396 w 1368"/>
              <a:gd name="T33" fmla="*/ 576 h 1368"/>
              <a:gd name="T34" fmla="*/ 576 w 1368"/>
              <a:gd name="T35" fmla="*/ 576 h 1368"/>
              <a:gd name="T36" fmla="*/ 576 w 1368"/>
              <a:gd name="T37" fmla="*/ 396 h 1368"/>
              <a:gd name="T38" fmla="*/ 670 w 1368"/>
              <a:gd name="T39" fmla="*/ 301 h 1368"/>
              <a:gd name="T40" fmla="*/ 698 w 1368"/>
              <a:gd name="T41" fmla="*/ 301 h 1368"/>
              <a:gd name="T42" fmla="*/ 793 w 1368"/>
              <a:gd name="T43" fmla="*/ 396 h 1368"/>
              <a:gd name="T44" fmla="*/ 793 w 1368"/>
              <a:gd name="T45" fmla="*/ 576 h 1368"/>
              <a:gd name="T46" fmla="*/ 973 w 1368"/>
              <a:gd name="T47" fmla="*/ 576 h 1368"/>
              <a:gd name="T48" fmla="*/ 1068 w 1368"/>
              <a:gd name="T49" fmla="*/ 671 h 1368"/>
              <a:gd name="T50" fmla="*/ 1068 w 1368"/>
              <a:gd name="T51" fmla="*/ 698 h 1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368" h="1368">
                <a:moveTo>
                  <a:pt x="684" y="0"/>
                </a:moveTo>
                <a:cubicBezTo>
                  <a:pt x="307" y="0"/>
                  <a:pt x="0" y="307"/>
                  <a:pt x="0" y="684"/>
                </a:cubicBezTo>
                <a:cubicBezTo>
                  <a:pt x="0" y="1062"/>
                  <a:pt x="307" y="1368"/>
                  <a:pt x="684" y="1368"/>
                </a:cubicBezTo>
                <a:cubicBezTo>
                  <a:pt x="1062" y="1368"/>
                  <a:pt x="1368" y="1062"/>
                  <a:pt x="1368" y="684"/>
                </a:cubicBezTo>
                <a:cubicBezTo>
                  <a:pt x="1368" y="307"/>
                  <a:pt x="1062" y="0"/>
                  <a:pt x="684" y="0"/>
                </a:cubicBezTo>
                <a:close/>
                <a:moveTo>
                  <a:pt x="1068" y="698"/>
                </a:moveTo>
                <a:cubicBezTo>
                  <a:pt x="1068" y="751"/>
                  <a:pt x="1025" y="793"/>
                  <a:pt x="973" y="793"/>
                </a:cubicBezTo>
                <a:cubicBezTo>
                  <a:pt x="793" y="793"/>
                  <a:pt x="793" y="793"/>
                  <a:pt x="793" y="793"/>
                </a:cubicBezTo>
                <a:cubicBezTo>
                  <a:pt x="793" y="973"/>
                  <a:pt x="793" y="973"/>
                  <a:pt x="793" y="973"/>
                </a:cubicBezTo>
                <a:cubicBezTo>
                  <a:pt x="793" y="1025"/>
                  <a:pt x="750" y="1068"/>
                  <a:pt x="698" y="1068"/>
                </a:cubicBezTo>
                <a:cubicBezTo>
                  <a:pt x="670" y="1068"/>
                  <a:pt x="670" y="1068"/>
                  <a:pt x="670" y="1068"/>
                </a:cubicBezTo>
                <a:cubicBezTo>
                  <a:pt x="618" y="1068"/>
                  <a:pt x="576" y="1025"/>
                  <a:pt x="576" y="973"/>
                </a:cubicBezTo>
                <a:cubicBezTo>
                  <a:pt x="576" y="793"/>
                  <a:pt x="576" y="793"/>
                  <a:pt x="576" y="793"/>
                </a:cubicBezTo>
                <a:cubicBezTo>
                  <a:pt x="396" y="793"/>
                  <a:pt x="396" y="793"/>
                  <a:pt x="396" y="793"/>
                </a:cubicBezTo>
                <a:cubicBezTo>
                  <a:pt x="344" y="793"/>
                  <a:pt x="301" y="751"/>
                  <a:pt x="301" y="698"/>
                </a:cubicBezTo>
                <a:cubicBezTo>
                  <a:pt x="301" y="671"/>
                  <a:pt x="301" y="671"/>
                  <a:pt x="301" y="671"/>
                </a:cubicBezTo>
                <a:cubicBezTo>
                  <a:pt x="301" y="618"/>
                  <a:pt x="344" y="576"/>
                  <a:pt x="396" y="576"/>
                </a:cubicBezTo>
                <a:cubicBezTo>
                  <a:pt x="576" y="576"/>
                  <a:pt x="576" y="576"/>
                  <a:pt x="576" y="576"/>
                </a:cubicBezTo>
                <a:cubicBezTo>
                  <a:pt x="576" y="396"/>
                  <a:pt x="576" y="396"/>
                  <a:pt x="576" y="396"/>
                </a:cubicBezTo>
                <a:cubicBezTo>
                  <a:pt x="576" y="344"/>
                  <a:pt x="618" y="301"/>
                  <a:pt x="670" y="301"/>
                </a:cubicBezTo>
                <a:cubicBezTo>
                  <a:pt x="698" y="301"/>
                  <a:pt x="698" y="301"/>
                  <a:pt x="698" y="301"/>
                </a:cubicBezTo>
                <a:cubicBezTo>
                  <a:pt x="750" y="301"/>
                  <a:pt x="793" y="344"/>
                  <a:pt x="793" y="396"/>
                </a:cubicBezTo>
                <a:cubicBezTo>
                  <a:pt x="793" y="576"/>
                  <a:pt x="793" y="576"/>
                  <a:pt x="793" y="576"/>
                </a:cubicBezTo>
                <a:cubicBezTo>
                  <a:pt x="973" y="576"/>
                  <a:pt x="973" y="576"/>
                  <a:pt x="973" y="576"/>
                </a:cubicBezTo>
                <a:cubicBezTo>
                  <a:pt x="1025" y="576"/>
                  <a:pt x="1068" y="618"/>
                  <a:pt x="1068" y="671"/>
                </a:cubicBezTo>
                <a:lnTo>
                  <a:pt x="1068" y="698"/>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000000"/>
              </a:solidFill>
            </a:endParaRPr>
          </a:p>
        </p:txBody>
      </p:sp>
      <p:sp>
        <p:nvSpPr>
          <p:cNvPr id="7" name="Rectangle 6"/>
          <p:cNvSpPr/>
          <p:nvPr userDrawn="1"/>
        </p:nvSpPr>
        <p:spPr bwMode="gray">
          <a:xfrm>
            <a:off x="11751760" y="6395739"/>
            <a:ext cx="443416" cy="322249"/>
          </a:xfrm>
          <a:prstGeom prst="rect">
            <a:avLst/>
          </a:prstGeom>
          <a:solidFill>
            <a:schemeClr val="tx1"/>
          </a:solidFill>
          <a:ln>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87"/>
            <a:endParaRPr lang="en-US" sz="2400">
              <a:solidFill>
                <a:prstClr val="white"/>
              </a:solidFill>
            </a:endParaRPr>
          </a:p>
        </p:txBody>
      </p:sp>
      <p:sp>
        <p:nvSpPr>
          <p:cNvPr id="8" name="TextBox slide number"/>
          <p:cNvSpPr txBox="1"/>
          <p:nvPr userDrawn="1"/>
        </p:nvSpPr>
        <p:spPr bwMode="white">
          <a:xfrm>
            <a:off x="11751760" y="6389283"/>
            <a:ext cx="450462" cy="246221"/>
          </a:xfrm>
          <a:prstGeom prst="rect">
            <a:avLst/>
          </a:prstGeom>
        </p:spPr>
        <p:txBody>
          <a:bodyPr vert="horz" lIns="0" tIns="0" rIns="0" bIns="0" rtlCol="0" anchor="b"/>
          <a:lstStyle>
            <a:defPPr>
              <a:defRPr lang="en-US"/>
            </a:defPPr>
            <a:lvl1pPr algn="ctr">
              <a:defRPr sz="1000">
                <a:solidFill>
                  <a:schemeClr val="bg1"/>
                </a:solidFill>
              </a:defRPr>
            </a:lvl1pPr>
          </a:lstStyle>
          <a:p>
            <a:pPr defTabSz="1218987"/>
            <a:fld id="{6EA5B71A-1B18-4E34-A48F-65DC4937AA99}" type="slidenum">
              <a:rPr lang="en-US" smtClean="0">
                <a:solidFill>
                  <a:prstClr val="white"/>
                </a:solidFill>
              </a:rPr>
              <a:pPr defTabSz="1218987"/>
              <a:t>‹#›</a:t>
            </a:fld>
            <a:endParaRPr lang="en-US" dirty="0">
              <a:solidFill>
                <a:prstClr val="white"/>
              </a:solidFill>
            </a:endParaRPr>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16200000">
            <a:off x="11308113" y="5505396"/>
            <a:ext cx="1330737" cy="443416"/>
          </a:xfrm>
          <a:prstGeom prst="rect">
            <a:avLst/>
          </a:prstGeom>
        </p:spPr>
      </p:pic>
    </p:spTree>
    <p:extLst>
      <p:ext uri="{BB962C8B-B14F-4D97-AF65-F5344CB8AC3E}">
        <p14:creationId xmlns:p14="http://schemas.microsoft.com/office/powerpoint/2010/main" val="2567732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preserve="1" userDrawn="1">
  <p:cSld name="Blank Slide - No Background">
    <p:spTree>
      <p:nvGrpSpPr>
        <p:cNvPr id="1" name=""/>
        <p:cNvGrpSpPr/>
        <p:nvPr/>
      </p:nvGrpSpPr>
      <p:grpSpPr>
        <a:xfrm>
          <a:off x="0" y="0"/>
          <a:ext cx="0" cy="0"/>
          <a:chOff x="0" y="0"/>
          <a:chExt cx="0" cy="0"/>
        </a:xfrm>
      </p:grpSpPr>
      <p:sp>
        <p:nvSpPr>
          <p:cNvPr id="6" name="Footer Placeholder 5"/>
          <p:cNvSpPr>
            <a:spLocks noGrp="1"/>
          </p:cNvSpPr>
          <p:nvPr>
            <p:ph type="ftr" sz="quarter" idx="10"/>
          </p:nvPr>
        </p:nvSpPr>
        <p:spPr/>
        <p:txBody>
          <a:bodyPr/>
          <a:lstStyle/>
          <a:p>
            <a:r>
              <a:rPr lang="en-US" sz="1000">
                <a:solidFill>
                  <a:srgbClr val="939598"/>
                </a:solidFill>
                <a:cs typeface="Arial" pitchFamily="34" charset="0"/>
              </a:rPr>
              <a:t>2015 Lenovo Internal. All rights reserved.</a:t>
            </a:r>
            <a:endParaRPr lang="en-US" sz="1000" dirty="0">
              <a:solidFill>
                <a:srgbClr val="939598"/>
              </a:solidFill>
              <a:cs typeface="Arial" pitchFamily="34" charset="0"/>
            </a:endParaRPr>
          </a:p>
        </p:txBody>
      </p:sp>
      <p:sp>
        <p:nvSpPr>
          <p:cNvPr id="7" name="Rectangle 6"/>
          <p:cNvSpPr/>
          <p:nvPr userDrawn="1"/>
        </p:nvSpPr>
        <p:spPr bwMode="gray">
          <a:xfrm>
            <a:off x="11751760" y="6395739"/>
            <a:ext cx="443416" cy="322249"/>
          </a:xfrm>
          <a:prstGeom prst="rect">
            <a:avLst/>
          </a:prstGeom>
          <a:solidFill>
            <a:schemeClr val="tx1"/>
          </a:solidFill>
          <a:ln>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87"/>
            <a:endParaRPr lang="en-US" sz="2400">
              <a:solidFill>
                <a:prstClr val="white"/>
              </a:solidFill>
            </a:endParaRPr>
          </a:p>
        </p:txBody>
      </p:sp>
      <p:sp>
        <p:nvSpPr>
          <p:cNvPr id="10" name="TextBox slide number"/>
          <p:cNvSpPr txBox="1"/>
          <p:nvPr userDrawn="1"/>
        </p:nvSpPr>
        <p:spPr bwMode="white">
          <a:xfrm>
            <a:off x="11751760" y="6389283"/>
            <a:ext cx="450462" cy="246221"/>
          </a:xfrm>
          <a:prstGeom prst="rect">
            <a:avLst/>
          </a:prstGeom>
        </p:spPr>
        <p:txBody>
          <a:bodyPr vert="horz" lIns="0" tIns="0" rIns="0" bIns="0" rtlCol="0" anchor="b"/>
          <a:lstStyle>
            <a:defPPr>
              <a:defRPr lang="en-US"/>
            </a:defPPr>
            <a:lvl1pPr algn="ctr">
              <a:defRPr sz="1000">
                <a:solidFill>
                  <a:schemeClr val="bg1"/>
                </a:solidFill>
              </a:defRPr>
            </a:lvl1pPr>
          </a:lstStyle>
          <a:p>
            <a:pPr defTabSz="1218987"/>
            <a:fld id="{6EA5B71A-1B18-4E34-A48F-65DC4937AA99}" type="slidenum">
              <a:rPr lang="en-US" smtClean="0">
                <a:solidFill>
                  <a:prstClr val="white"/>
                </a:solidFill>
              </a:rPr>
              <a:pPr defTabSz="1218987"/>
              <a:t>‹#›</a:t>
            </a:fld>
            <a:endParaRPr lang="en-US" dirty="0">
              <a:solidFill>
                <a:prstClr val="white"/>
              </a:solidFill>
            </a:endParaRPr>
          </a:p>
        </p:txBody>
      </p:sp>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16200000">
            <a:off x="11308113" y="5505396"/>
            <a:ext cx="1330737" cy="443416"/>
          </a:xfrm>
          <a:prstGeom prst="rect">
            <a:avLst/>
          </a:prstGeom>
        </p:spPr>
      </p:pic>
    </p:spTree>
    <p:extLst>
      <p:ext uri="{BB962C8B-B14F-4D97-AF65-F5344CB8AC3E}">
        <p14:creationId xmlns:p14="http://schemas.microsoft.com/office/powerpoint/2010/main" val="1658287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Blank Slide - With Background">
    <p:spTree>
      <p:nvGrpSpPr>
        <p:cNvPr id="1" name=""/>
        <p:cNvGrpSpPr/>
        <p:nvPr/>
      </p:nvGrpSpPr>
      <p:grpSpPr>
        <a:xfrm>
          <a:off x="0" y="0"/>
          <a:ext cx="0" cy="0"/>
          <a:chOff x="0" y="0"/>
          <a:chExt cx="0" cy="0"/>
        </a:xfrm>
      </p:grpSpPr>
      <p:sp>
        <p:nvSpPr>
          <p:cNvPr id="8" name="Footer Placeholder 7"/>
          <p:cNvSpPr>
            <a:spLocks noGrp="1"/>
          </p:cNvSpPr>
          <p:nvPr>
            <p:ph type="ftr" sz="quarter" idx="10"/>
          </p:nvPr>
        </p:nvSpPr>
        <p:spPr/>
        <p:txBody>
          <a:bodyPr/>
          <a:lstStyle/>
          <a:p>
            <a:r>
              <a:rPr lang="en-US" sz="1000">
                <a:solidFill>
                  <a:srgbClr val="939598"/>
                </a:solidFill>
                <a:cs typeface="Arial" pitchFamily="34" charset="0"/>
              </a:rPr>
              <a:t>2015 Lenovo Internal. All rights reserved.</a:t>
            </a:r>
            <a:endParaRPr lang="en-US" sz="1000" dirty="0">
              <a:solidFill>
                <a:srgbClr val="939598"/>
              </a:solidFill>
              <a:cs typeface="Arial" pitchFamily="34" charset="0"/>
            </a:endParaRPr>
          </a:p>
        </p:txBody>
      </p:sp>
    </p:spTree>
    <p:extLst>
      <p:ext uri="{BB962C8B-B14F-4D97-AF65-F5344CB8AC3E}">
        <p14:creationId xmlns:p14="http://schemas.microsoft.com/office/powerpoint/2010/main" val="1726287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preserve="1" userDrawn="1">
  <p:cSld name="Closing Slide">
    <p:spTree>
      <p:nvGrpSpPr>
        <p:cNvPr id="1" name=""/>
        <p:cNvGrpSpPr/>
        <p:nvPr/>
      </p:nvGrpSpPr>
      <p:grpSpPr>
        <a:xfrm>
          <a:off x="0" y="0"/>
          <a:ext cx="0" cy="0"/>
          <a:chOff x="0" y="0"/>
          <a:chExt cx="0" cy="0"/>
        </a:xfrm>
      </p:grpSpPr>
      <p:pic>
        <p:nvPicPr>
          <p:cNvPr id="49" name="Picture 4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2" y="893"/>
            <a:ext cx="12193590" cy="6857107"/>
          </a:xfrm>
          <a:prstGeom prst="rect">
            <a:avLst/>
          </a:prstGeom>
        </p:spPr>
      </p:pic>
      <p:grpSp>
        <p:nvGrpSpPr>
          <p:cNvPr id="4" name="Group 3"/>
          <p:cNvGrpSpPr/>
          <p:nvPr userDrawn="1"/>
        </p:nvGrpSpPr>
        <p:grpSpPr bwMode="gray">
          <a:xfrm>
            <a:off x="1828659" y="1519963"/>
            <a:ext cx="8537884" cy="4341742"/>
            <a:chOff x="1828170" y="1258957"/>
            <a:chExt cx="8535661" cy="4341742"/>
          </a:xfrm>
          <a:solidFill>
            <a:schemeClr val="bg1">
              <a:lumMod val="85000"/>
            </a:schemeClr>
          </a:solidFill>
        </p:grpSpPr>
        <p:sp>
          <p:nvSpPr>
            <p:cNvPr id="5" name="Freeform 9"/>
            <p:cNvSpPr>
              <a:spLocks/>
            </p:cNvSpPr>
            <p:nvPr userDrawn="1"/>
          </p:nvSpPr>
          <p:spPr bwMode="gray">
            <a:xfrm>
              <a:off x="5610226" y="4994274"/>
              <a:ext cx="974725" cy="606425"/>
            </a:xfrm>
            <a:custGeom>
              <a:avLst/>
              <a:gdLst>
                <a:gd name="T0" fmla="*/ 122 w 257"/>
                <a:gd name="T1" fmla="*/ 155 h 159"/>
                <a:gd name="T2" fmla="*/ 4 w 257"/>
                <a:gd name="T3" fmla="*/ 12 h 159"/>
                <a:gd name="T4" fmla="*/ 10 w 257"/>
                <a:gd name="T5" fmla="*/ 0 h 159"/>
                <a:gd name="T6" fmla="*/ 247 w 257"/>
                <a:gd name="T7" fmla="*/ 0 h 159"/>
                <a:gd name="T8" fmla="*/ 253 w 257"/>
                <a:gd name="T9" fmla="*/ 12 h 159"/>
                <a:gd name="T10" fmla="*/ 134 w 257"/>
                <a:gd name="T11" fmla="*/ 155 h 159"/>
                <a:gd name="T12" fmla="*/ 122 w 257"/>
                <a:gd name="T13" fmla="*/ 155 h 159"/>
              </a:gdLst>
              <a:ahLst/>
              <a:cxnLst>
                <a:cxn ang="0">
                  <a:pos x="T0" y="T1"/>
                </a:cxn>
                <a:cxn ang="0">
                  <a:pos x="T2" y="T3"/>
                </a:cxn>
                <a:cxn ang="0">
                  <a:pos x="T4" y="T5"/>
                </a:cxn>
                <a:cxn ang="0">
                  <a:pos x="T6" y="T7"/>
                </a:cxn>
                <a:cxn ang="0">
                  <a:pos x="T8" y="T9"/>
                </a:cxn>
                <a:cxn ang="0">
                  <a:pos x="T10" y="T11"/>
                </a:cxn>
                <a:cxn ang="0">
                  <a:pos x="T12" y="T13"/>
                </a:cxn>
              </a:cxnLst>
              <a:rect l="0" t="0" r="r" b="b"/>
              <a:pathLst>
                <a:path w="257" h="159">
                  <a:moveTo>
                    <a:pt x="122" y="155"/>
                  </a:moveTo>
                  <a:cubicBezTo>
                    <a:pt x="4" y="12"/>
                    <a:pt x="4" y="12"/>
                    <a:pt x="4" y="12"/>
                  </a:cubicBezTo>
                  <a:cubicBezTo>
                    <a:pt x="0" y="7"/>
                    <a:pt x="3" y="0"/>
                    <a:pt x="10" y="0"/>
                  </a:cubicBezTo>
                  <a:cubicBezTo>
                    <a:pt x="247" y="0"/>
                    <a:pt x="247" y="0"/>
                    <a:pt x="247" y="0"/>
                  </a:cubicBezTo>
                  <a:cubicBezTo>
                    <a:pt x="253" y="0"/>
                    <a:pt x="257" y="7"/>
                    <a:pt x="253" y="12"/>
                  </a:cubicBezTo>
                  <a:cubicBezTo>
                    <a:pt x="134" y="155"/>
                    <a:pt x="134" y="155"/>
                    <a:pt x="134" y="155"/>
                  </a:cubicBezTo>
                  <a:cubicBezTo>
                    <a:pt x="131" y="159"/>
                    <a:pt x="125" y="159"/>
                    <a:pt x="122" y="1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000000"/>
                </a:solidFill>
              </a:endParaRPr>
            </a:p>
          </p:txBody>
        </p:sp>
        <p:sp>
          <p:nvSpPr>
            <p:cNvPr id="8" name="Rounded Rectangle 7"/>
            <p:cNvSpPr/>
            <p:nvPr userDrawn="1"/>
          </p:nvSpPr>
          <p:spPr bwMode="gray">
            <a:xfrm>
              <a:off x="1828170" y="1258957"/>
              <a:ext cx="8535661" cy="3893151"/>
            </a:xfrm>
            <a:prstGeom prst="roundRect">
              <a:avLst>
                <a:gd name="adj" fmla="val 543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1218987"/>
              <a:endParaRPr lang="en-US" sz="2400">
                <a:solidFill>
                  <a:prstClr val="white"/>
                </a:solidFill>
              </a:endParaRPr>
            </a:p>
          </p:txBody>
        </p:sp>
      </p:grpSp>
      <p:sp>
        <p:nvSpPr>
          <p:cNvPr id="2" name="Rectangle 1"/>
          <p:cNvSpPr/>
          <p:nvPr userDrawn="1"/>
        </p:nvSpPr>
        <p:spPr>
          <a:xfrm>
            <a:off x="13" y="893"/>
            <a:ext cx="12192000" cy="6857107"/>
          </a:xfrm>
          <a:prstGeom prst="rect">
            <a:avLst/>
          </a:prstGeom>
          <a:gradFill flip="none" rotWithShape="1">
            <a:gsLst>
              <a:gs pos="0">
                <a:schemeClr val="tx2">
                  <a:alpha val="25000"/>
                </a:schemeClr>
              </a:gs>
              <a:gs pos="50000">
                <a:schemeClr val="bg1">
                  <a:alpha val="50000"/>
                </a:schemeClr>
              </a:gs>
              <a:gs pos="100000">
                <a:schemeClr val="tx2">
                  <a:alpha val="2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87"/>
            <a:endParaRPr lang="en-US" sz="2400">
              <a:solidFill>
                <a:prstClr val="white"/>
              </a:solidFill>
            </a:endParaRPr>
          </a:p>
        </p:txBody>
      </p:sp>
      <p:grpSp>
        <p:nvGrpSpPr>
          <p:cNvPr id="9" name="Group 8"/>
          <p:cNvGrpSpPr/>
          <p:nvPr userDrawn="1"/>
        </p:nvGrpSpPr>
        <p:grpSpPr bwMode="gray">
          <a:xfrm>
            <a:off x="5854958" y="1260545"/>
            <a:ext cx="485260" cy="485134"/>
            <a:chOff x="5853433" y="734066"/>
            <a:chExt cx="485134" cy="485134"/>
          </a:xfrm>
        </p:grpSpPr>
        <p:sp>
          <p:nvSpPr>
            <p:cNvPr id="10" name="Oval 9"/>
            <p:cNvSpPr/>
            <p:nvPr userDrawn="1"/>
          </p:nvSpPr>
          <p:spPr bwMode="gray">
            <a:xfrm>
              <a:off x="5886450" y="767634"/>
              <a:ext cx="419098" cy="419098"/>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1218987"/>
              <a:endParaRPr lang="en-US" sz="2400" dirty="0">
                <a:solidFill>
                  <a:prstClr val="white"/>
                </a:solidFill>
              </a:endParaRPr>
            </a:p>
          </p:txBody>
        </p:sp>
        <p:sp>
          <p:nvSpPr>
            <p:cNvPr id="11" name="Freeform 9"/>
            <p:cNvSpPr>
              <a:spLocks noEditPoints="1"/>
            </p:cNvSpPr>
            <p:nvPr userDrawn="1"/>
          </p:nvSpPr>
          <p:spPr bwMode="gray">
            <a:xfrm>
              <a:off x="5853433" y="734066"/>
              <a:ext cx="485134" cy="485134"/>
            </a:xfrm>
            <a:custGeom>
              <a:avLst/>
              <a:gdLst>
                <a:gd name="T0" fmla="*/ 206 w 412"/>
                <a:gd name="T1" fmla="*/ 0 h 412"/>
                <a:gd name="T2" fmla="*/ 0 w 412"/>
                <a:gd name="T3" fmla="*/ 206 h 412"/>
                <a:gd name="T4" fmla="*/ 206 w 412"/>
                <a:gd name="T5" fmla="*/ 412 h 412"/>
                <a:gd name="T6" fmla="*/ 412 w 412"/>
                <a:gd name="T7" fmla="*/ 206 h 412"/>
                <a:gd name="T8" fmla="*/ 206 w 412"/>
                <a:gd name="T9" fmla="*/ 0 h 412"/>
                <a:gd name="T10" fmla="*/ 206 w 412"/>
                <a:gd name="T11" fmla="*/ 376 h 412"/>
                <a:gd name="T12" fmla="*/ 36 w 412"/>
                <a:gd name="T13" fmla="*/ 206 h 412"/>
                <a:gd name="T14" fmla="*/ 206 w 412"/>
                <a:gd name="T15" fmla="*/ 36 h 412"/>
                <a:gd name="T16" fmla="*/ 376 w 412"/>
                <a:gd name="T17" fmla="*/ 206 h 412"/>
                <a:gd name="T18" fmla="*/ 206 w 412"/>
                <a:gd name="T19" fmla="*/ 376 h 412"/>
                <a:gd name="T20" fmla="*/ 189 w 412"/>
                <a:gd name="T21" fmla="*/ 262 h 412"/>
                <a:gd name="T22" fmla="*/ 125 w 412"/>
                <a:gd name="T23" fmla="*/ 262 h 412"/>
                <a:gd name="T24" fmla="*/ 125 w 412"/>
                <a:gd name="T25" fmla="*/ 216 h 412"/>
                <a:gd name="T26" fmla="*/ 130 w 412"/>
                <a:gd name="T27" fmla="*/ 172 h 412"/>
                <a:gd name="T28" fmla="*/ 148 w 412"/>
                <a:gd name="T29" fmla="*/ 143 h 412"/>
                <a:gd name="T30" fmla="*/ 182 w 412"/>
                <a:gd name="T31" fmla="*/ 123 h 412"/>
                <a:gd name="T32" fmla="*/ 194 w 412"/>
                <a:gd name="T33" fmla="*/ 150 h 412"/>
                <a:gd name="T34" fmla="*/ 167 w 412"/>
                <a:gd name="T35" fmla="*/ 167 h 412"/>
                <a:gd name="T36" fmla="*/ 158 w 412"/>
                <a:gd name="T37" fmla="*/ 198 h 412"/>
                <a:gd name="T38" fmla="*/ 189 w 412"/>
                <a:gd name="T39" fmla="*/ 198 h 412"/>
                <a:gd name="T40" fmla="*/ 189 w 412"/>
                <a:gd name="T41" fmla="*/ 262 h 412"/>
                <a:gd name="T42" fmla="*/ 278 w 412"/>
                <a:gd name="T43" fmla="*/ 262 h 412"/>
                <a:gd name="T44" fmla="*/ 214 w 412"/>
                <a:gd name="T45" fmla="*/ 262 h 412"/>
                <a:gd name="T46" fmla="*/ 214 w 412"/>
                <a:gd name="T47" fmla="*/ 216 h 412"/>
                <a:gd name="T48" fmla="*/ 219 w 412"/>
                <a:gd name="T49" fmla="*/ 172 h 412"/>
                <a:gd name="T50" fmla="*/ 237 w 412"/>
                <a:gd name="T51" fmla="*/ 143 h 412"/>
                <a:gd name="T52" fmla="*/ 270 w 412"/>
                <a:gd name="T53" fmla="*/ 123 h 412"/>
                <a:gd name="T54" fmla="*/ 283 w 412"/>
                <a:gd name="T55" fmla="*/ 150 h 412"/>
                <a:gd name="T56" fmla="*/ 255 w 412"/>
                <a:gd name="T57" fmla="*/ 167 h 412"/>
                <a:gd name="T58" fmla="*/ 247 w 412"/>
                <a:gd name="T59" fmla="*/ 198 h 412"/>
                <a:gd name="T60" fmla="*/ 278 w 412"/>
                <a:gd name="T61" fmla="*/ 198 h 412"/>
                <a:gd name="T62" fmla="*/ 278 w 412"/>
                <a:gd name="T63" fmla="*/ 262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12" h="412">
                  <a:moveTo>
                    <a:pt x="206" y="0"/>
                  </a:moveTo>
                  <a:cubicBezTo>
                    <a:pt x="92" y="0"/>
                    <a:pt x="0" y="93"/>
                    <a:pt x="0" y="206"/>
                  </a:cubicBezTo>
                  <a:cubicBezTo>
                    <a:pt x="0" y="320"/>
                    <a:pt x="92" y="412"/>
                    <a:pt x="206" y="412"/>
                  </a:cubicBezTo>
                  <a:cubicBezTo>
                    <a:pt x="320" y="412"/>
                    <a:pt x="412" y="320"/>
                    <a:pt x="412" y="206"/>
                  </a:cubicBezTo>
                  <a:cubicBezTo>
                    <a:pt x="412" y="93"/>
                    <a:pt x="320" y="0"/>
                    <a:pt x="206" y="0"/>
                  </a:cubicBezTo>
                  <a:close/>
                  <a:moveTo>
                    <a:pt x="206" y="376"/>
                  </a:moveTo>
                  <a:cubicBezTo>
                    <a:pt x="112" y="376"/>
                    <a:pt x="36" y="300"/>
                    <a:pt x="36" y="206"/>
                  </a:cubicBezTo>
                  <a:cubicBezTo>
                    <a:pt x="36" y="112"/>
                    <a:pt x="112" y="36"/>
                    <a:pt x="206" y="36"/>
                  </a:cubicBezTo>
                  <a:cubicBezTo>
                    <a:pt x="300" y="36"/>
                    <a:pt x="376" y="112"/>
                    <a:pt x="376" y="206"/>
                  </a:cubicBezTo>
                  <a:cubicBezTo>
                    <a:pt x="376" y="300"/>
                    <a:pt x="300" y="376"/>
                    <a:pt x="206" y="376"/>
                  </a:cubicBezTo>
                  <a:close/>
                  <a:moveTo>
                    <a:pt x="189" y="262"/>
                  </a:moveTo>
                  <a:cubicBezTo>
                    <a:pt x="125" y="262"/>
                    <a:pt x="125" y="262"/>
                    <a:pt x="125" y="262"/>
                  </a:cubicBezTo>
                  <a:cubicBezTo>
                    <a:pt x="125" y="216"/>
                    <a:pt x="125" y="216"/>
                    <a:pt x="125" y="216"/>
                  </a:cubicBezTo>
                  <a:cubicBezTo>
                    <a:pt x="125" y="197"/>
                    <a:pt x="127" y="183"/>
                    <a:pt x="130" y="172"/>
                  </a:cubicBezTo>
                  <a:cubicBezTo>
                    <a:pt x="133" y="161"/>
                    <a:pt x="139" y="152"/>
                    <a:pt x="148" y="143"/>
                  </a:cubicBezTo>
                  <a:cubicBezTo>
                    <a:pt x="157" y="135"/>
                    <a:pt x="168" y="128"/>
                    <a:pt x="182" y="123"/>
                  </a:cubicBezTo>
                  <a:cubicBezTo>
                    <a:pt x="194" y="150"/>
                    <a:pt x="194" y="150"/>
                    <a:pt x="194" y="150"/>
                  </a:cubicBezTo>
                  <a:cubicBezTo>
                    <a:pt x="182" y="154"/>
                    <a:pt x="172" y="160"/>
                    <a:pt x="167" y="167"/>
                  </a:cubicBezTo>
                  <a:cubicBezTo>
                    <a:pt x="161" y="175"/>
                    <a:pt x="158" y="185"/>
                    <a:pt x="158" y="198"/>
                  </a:cubicBezTo>
                  <a:cubicBezTo>
                    <a:pt x="189" y="198"/>
                    <a:pt x="189" y="198"/>
                    <a:pt x="189" y="198"/>
                  </a:cubicBezTo>
                  <a:lnTo>
                    <a:pt x="189" y="262"/>
                  </a:lnTo>
                  <a:close/>
                  <a:moveTo>
                    <a:pt x="278" y="262"/>
                  </a:moveTo>
                  <a:cubicBezTo>
                    <a:pt x="214" y="262"/>
                    <a:pt x="214" y="262"/>
                    <a:pt x="214" y="262"/>
                  </a:cubicBezTo>
                  <a:cubicBezTo>
                    <a:pt x="214" y="216"/>
                    <a:pt x="214" y="216"/>
                    <a:pt x="214" y="216"/>
                  </a:cubicBezTo>
                  <a:cubicBezTo>
                    <a:pt x="214" y="197"/>
                    <a:pt x="215" y="182"/>
                    <a:pt x="219" y="172"/>
                  </a:cubicBezTo>
                  <a:cubicBezTo>
                    <a:pt x="222" y="161"/>
                    <a:pt x="228" y="152"/>
                    <a:pt x="237" y="143"/>
                  </a:cubicBezTo>
                  <a:cubicBezTo>
                    <a:pt x="246" y="135"/>
                    <a:pt x="257" y="128"/>
                    <a:pt x="270" y="123"/>
                  </a:cubicBezTo>
                  <a:cubicBezTo>
                    <a:pt x="283" y="150"/>
                    <a:pt x="283" y="150"/>
                    <a:pt x="283" y="150"/>
                  </a:cubicBezTo>
                  <a:cubicBezTo>
                    <a:pt x="270" y="154"/>
                    <a:pt x="261" y="160"/>
                    <a:pt x="255" y="167"/>
                  </a:cubicBezTo>
                  <a:cubicBezTo>
                    <a:pt x="250" y="175"/>
                    <a:pt x="247" y="185"/>
                    <a:pt x="247" y="198"/>
                  </a:cubicBezTo>
                  <a:cubicBezTo>
                    <a:pt x="278" y="198"/>
                    <a:pt x="278" y="198"/>
                    <a:pt x="278" y="198"/>
                  </a:cubicBezTo>
                  <a:lnTo>
                    <a:pt x="278" y="26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000000"/>
                </a:solidFill>
              </a:endParaRPr>
            </a:p>
          </p:txBody>
        </p:sp>
      </p:grpSp>
      <p:cxnSp>
        <p:nvCxnSpPr>
          <p:cNvPr id="12" name="Straight Connector 11"/>
          <p:cNvCxnSpPr/>
          <p:nvPr userDrawn="1"/>
        </p:nvCxnSpPr>
        <p:spPr>
          <a:xfrm>
            <a:off x="2796589" y="4437853"/>
            <a:ext cx="6602024"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grpSp>
        <p:nvGrpSpPr>
          <p:cNvPr id="13" name="Group 12"/>
          <p:cNvGrpSpPr/>
          <p:nvPr userDrawn="1"/>
        </p:nvGrpSpPr>
        <p:grpSpPr>
          <a:xfrm>
            <a:off x="3620867" y="4738254"/>
            <a:ext cx="4953467" cy="283924"/>
            <a:chOff x="587076" y="4891945"/>
            <a:chExt cx="6379553" cy="365760"/>
          </a:xfrm>
        </p:grpSpPr>
        <p:pic>
          <p:nvPicPr>
            <p:cNvPr id="14" name="Picture 2" descr="C:\Users\kathyp\Documents\00_Brand-Resources\Multimode Elements\Multimode Icons\PNG\Multimode-Icon_HANG.png"/>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587076" y="4917112"/>
              <a:ext cx="311886" cy="311886"/>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3" descr="C:\Users\kathyp\Documents\00_Brand-Resources\Multimode Elements\Multimode Icons\PNG\Multimode-Icon_HOLD.png"/>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1300860" y="4917112"/>
              <a:ext cx="311886" cy="31188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descr="C:\Users\kathyp\Documents\00_Brand-Resources\Multimode Elements\Multimode Icons\PNG\Multimode-Icon_LAPTOP.png"/>
            <p:cNvPicPr>
              <a:picLocks noChangeAspect="1" noChangeArrowheads="1"/>
            </p:cNvPicPr>
            <p:nvPr userDrawn="1"/>
          </p:nvPicPr>
          <p:blipFill>
            <a:blip r:embed="rId5" cstate="screen">
              <a:extLst>
                <a:ext uri="{28A0092B-C50C-407E-A947-70E740481C1C}">
                  <a14:useLocalDpi xmlns:a14="http://schemas.microsoft.com/office/drawing/2010/main"/>
                </a:ext>
              </a:extLst>
            </a:blip>
            <a:srcRect/>
            <a:stretch>
              <a:fillRect/>
            </a:stretch>
          </p:blipFill>
          <p:spPr bwMode="auto">
            <a:xfrm>
              <a:off x="1658247" y="4917112"/>
              <a:ext cx="311886" cy="311886"/>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5" descr="C:\Users\kathyp\Documents\00_Brand-Resources\Multimode Elements\Multimode Icons\PNG\Multimode-Icon_STAND.png"/>
            <p:cNvPicPr>
              <a:picLocks noChangeAspect="1" noChangeArrowheads="1"/>
            </p:cNvPicPr>
            <p:nvPr userDrawn="1"/>
          </p:nvPicPr>
          <p:blipFill>
            <a:blip r:embed="rId6" cstate="screen">
              <a:extLst>
                <a:ext uri="{28A0092B-C50C-407E-A947-70E740481C1C}">
                  <a14:useLocalDpi xmlns:a14="http://schemas.microsoft.com/office/drawing/2010/main"/>
                </a:ext>
              </a:extLst>
            </a:blip>
            <a:srcRect/>
            <a:stretch>
              <a:fillRect/>
            </a:stretch>
          </p:blipFill>
          <p:spPr bwMode="auto">
            <a:xfrm>
              <a:off x="2728428" y="4917112"/>
              <a:ext cx="311886" cy="311886"/>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6" descr="C:\Users\kathyp\Documents\00_Brand-Resources\Multimode Elements\Multimode Icons\PNG\Multimode-Icon_STAND-Tablet.png"/>
            <p:cNvPicPr>
              <a:picLocks noChangeAspect="1" noChangeArrowheads="1"/>
            </p:cNvPicPr>
            <p:nvPr userDrawn="1"/>
          </p:nvPicPr>
          <p:blipFill>
            <a:blip r:embed="rId7" cstate="screen">
              <a:extLst>
                <a:ext uri="{28A0092B-C50C-407E-A947-70E740481C1C}">
                  <a14:useLocalDpi xmlns:a14="http://schemas.microsoft.com/office/drawing/2010/main"/>
                </a:ext>
              </a:extLst>
            </a:blip>
            <a:srcRect/>
            <a:stretch>
              <a:fillRect/>
            </a:stretch>
          </p:blipFill>
          <p:spPr bwMode="auto">
            <a:xfrm>
              <a:off x="3442212" y="4917112"/>
              <a:ext cx="311886" cy="311886"/>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7" descr="C:\Users\kathyp\Documents\00_Brand-Resources\Multimode Elements\Multimode Icons\PNG\Multimode-Icon_TABLE.png"/>
            <p:cNvPicPr>
              <a:picLocks noChangeAspect="1" noChangeArrowheads="1"/>
            </p:cNvPicPr>
            <p:nvPr userDrawn="1"/>
          </p:nvPicPr>
          <p:blipFill>
            <a:blip r:embed="rId8" cstate="screen">
              <a:extLst>
                <a:ext uri="{28A0092B-C50C-407E-A947-70E740481C1C}">
                  <a14:useLocalDpi xmlns:a14="http://schemas.microsoft.com/office/drawing/2010/main"/>
                </a:ext>
              </a:extLst>
            </a:blip>
            <a:srcRect/>
            <a:stretch>
              <a:fillRect/>
            </a:stretch>
          </p:blipFill>
          <p:spPr bwMode="auto">
            <a:xfrm>
              <a:off x="3799599" y="4917112"/>
              <a:ext cx="311886" cy="311886"/>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8" descr="C:\Users\kathyp\Documents\00_Brand-Resources\Multimode Elements\Multimode Icons\PNG\Multimode-Icon_TABLET.png"/>
            <p:cNvPicPr>
              <a:picLocks noChangeAspect="1" noChangeArrowheads="1"/>
            </p:cNvPicPr>
            <p:nvPr userDrawn="1"/>
          </p:nvPicPr>
          <p:blipFill>
            <a:blip r:embed="rId9" cstate="screen">
              <a:extLst>
                <a:ext uri="{28A0092B-C50C-407E-A947-70E740481C1C}">
                  <a14:useLocalDpi xmlns:a14="http://schemas.microsoft.com/office/drawing/2010/main"/>
                </a:ext>
              </a:extLst>
            </a:blip>
            <a:srcRect/>
            <a:stretch>
              <a:fillRect/>
            </a:stretch>
          </p:blipFill>
          <p:spPr bwMode="auto">
            <a:xfrm>
              <a:off x="4156986" y="4917112"/>
              <a:ext cx="311886" cy="311886"/>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9" descr="C:\Users\kathyp\Documents\00_Brand-Resources\Multimode Elements\Multimode Icons\PNG\Multimode-Icon_TENT.png"/>
            <p:cNvPicPr>
              <a:picLocks noChangeAspect="1" noChangeArrowheads="1"/>
            </p:cNvPicPr>
            <p:nvPr userDrawn="1"/>
          </p:nvPicPr>
          <p:blipFill>
            <a:blip r:embed="rId10" cstate="screen">
              <a:extLst>
                <a:ext uri="{28A0092B-C50C-407E-A947-70E740481C1C}">
                  <a14:useLocalDpi xmlns:a14="http://schemas.microsoft.com/office/drawing/2010/main"/>
                </a:ext>
              </a:extLst>
            </a:blip>
            <a:srcRect/>
            <a:stretch>
              <a:fillRect/>
            </a:stretch>
          </p:blipFill>
          <p:spPr bwMode="auto">
            <a:xfrm>
              <a:off x="5583564" y="4917112"/>
              <a:ext cx="311886" cy="311886"/>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10" descr="C:\Users\kathyp\Documents\00_Brand-Resources\Multimode Elements\Multimode Icons\PNG\Multimode-Icon_TILT.png"/>
            <p:cNvPicPr>
              <a:picLocks noChangeAspect="1" noChangeArrowheads="1"/>
            </p:cNvPicPr>
            <p:nvPr userDrawn="1"/>
          </p:nvPicPr>
          <p:blipFill>
            <a:blip r:embed="rId11" cstate="screen">
              <a:extLst>
                <a:ext uri="{28A0092B-C50C-407E-A947-70E740481C1C}">
                  <a14:useLocalDpi xmlns:a14="http://schemas.microsoft.com/office/drawing/2010/main"/>
                </a:ext>
              </a:extLst>
            </a:blip>
            <a:srcRect/>
            <a:stretch>
              <a:fillRect/>
            </a:stretch>
          </p:blipFill>
          <p:spPr bwMode="auto">
            <a:xfrm>
              <a:off x="6297348" y="4917112"/>
              <a:ext cx="311886" cy="311886"/>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11" descr="C:\Users\kathyp\Documents\00_Brand-Resources\Multimode Elements\Multimode Icons\PNG\Multimode-Icon_TV.png"/>
            <p:cNvPicPr>
              <a:picLocks noChangeAspect="1" noChangeArrowheads="1"/>
            </p:cNvPicPr>
            <p:nvPr userDrawn="1"/>
          </p:nvPicPr>
          <p:blipFill>
            <a:blip r:embed="rId12" cstate="screen">
              <a:extLst>
                <a:ext uri="{28A0092B-C50C-407E-A947-70E740481C1C}">
                  <a14:useLocalDpi xmlns:a14="http://schemas.microsoft.com/office/drawing/2010/main"/>
                </a:ext>
              </a:extLst>
            </a:blip>
            <a:srcRect/>
            <a:stretch>
              <a:fillRect/>
            </a:stretch>
          </p:blipFill>
          <p:spPr bwMode="auto">
            <a:xfrm>
              <a:off x="6654743" y="4917112"/>
              <a:ext cx="311886" cy="311886"/>
            </a:xfrm>
            <a:prstGeom prst="rect">
              <a:avLst/>
            </a:prstGeom>
            <a:noFill/>
            <a:extLst>
              <a:ext uri="{909E8E84-426E-40DD-AFC4-6F175D3DCCD1}">
                <a14:hiddenFill xmlns:a14="http://schemas.microsoft.com/office/drawing/2010/main">
                  <a:solidFill>
                    <a:srgbClr val="FFFFFF"/>
                  </a:solidFill>
                </a14:hiddenFill>
              </a:ext>
            </a:extLst>
          </p:spPr>
        </p:pic>
        <p:grpSp>
          <p:nvGrpSpPr>
            <p:cNvPr id="24" name="Group 175"/>
            <p:cNvGrpSpPr/>
            <p:nvPr userDrawn="1"/>
          </p:nvGrpSpPr>
          <p:grpSpPr>
            <a:xfrm>
              <a:off x="2015634" y="4917112"/>
              <a:ext cx="310896" cy="310896"/>
              <a:chOff x="2024598" y="5468108"/>
              <a:chExt cx="310896" cy="310896"/>
            </a:xfrm>
          </p:grpSpPr>
          <p:sp>
            <p:nvSpPr>
              <p:cNvPr id="46" name="Oval 45"/>
              <p:cNvSpPr/>
              <p:nvPr userDrawn="1"/>
            </p:nvSpPr>
            <p:spPr>
              <a:xfrm>
                <a:off x="2024598" y="5468108"/>
                <a:ext cx="310896" cy="31089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1218987"/>
                <a:endParaRPr lang="en-US" sz="2400" dirty="0">
                  <a:solidFill>
                    <a:prstClr val="white"/>
                  </a:solidFill>
                </a:endParaRPr>
              </a:p>
            </p:txBody>
          </p:sp>
          <p:pic>
            <p:nvPicPr>
              <p:cNvPr id="47" name="Picture 46"/>
              <p:cNvPicPr>
                <a:picLocks noChangeAspect="1"/>
              </p:cNvPicPr>
              <p:nvPr userDrawn="1"/>
            </p:nvPicPr>
            <p:blipFill>
              <a:blip r:embed="rId13" cstate="screen">
                <a:extLst>
                  <a:ext uri="{28A0092B-C50C-407E-A947-70E740481C1C}">
                    <a14:useLocalDpi xmlns:a14="http://schemas.microsoft.com/office/drawing/2010/main"/>
                  </a:ext>
                </a:extLst>
              </a:blip>
              <a:stretch>
                <a:fillRect/>
              </a:stretch>
            </p:blipFill>
            <p:spPr>
              <a:xfrm>
                <a:off x="2118814" y="5509256"/>
                <a:ext cx="122464" cy="228600"/>
              </a:xfrm>
              <a:prstGeom prst="rect">
                <a:avLst/>
              </a:prstGeom>
            </p:spPr>
          </p:pic>
        </p:grpSp>
        <p:grpSp>
          <p:nvGrpSpPr>
            <p:cNvPr id="25" name="Group 178"/>
            <p:cNvGrpSpPr/>
            <p:nvPr userDrawn="1"/>
          </p:nvGrpSpPr>
          <p:grpSpPr>
            <a:xfrm>
              <a:off x="3085815" y="4917112"/>
              <a:ext cx="310896" cy="310896"/>
              <a:chOff x="3094779" y="5468108"/>
              <a:chExt cx="310896" cy="310896"/>
            </a:xfrm>
          </p:grpSpPr>
          <p:sp>
            <p:nvSpPr>
              <p:cNvPr id="44" name="Oval 43"/>
              <p:cNvSpPr/>
              <p:nvPr userDrawn="1"/>
            </p:nvSpPr>
            <p:spPr>
              <a:xfrm>
                <a:off x="3094779" y="5468108"/>
                <a:ext cx="310896" cy="3108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1218987"/>
                <a:endParaRPr lang="en-US" sz="2400" dirty="0">
                  <a:solidFill>
                    <a:prstClr val="white"/>
                  </a:solidFill>
                </a:endParaRPr>
              </a:p>
            </p:txBody>
          </p:sp>
          <p:pic>
            <p:nvPicPr>
              <p:cNvPr id="45" name="Picture 9" descr="C:\Users\yhwang\Desktop\WW Design\Multimode Icons\twitter-01.png"/>
              <p:cNvPicPr>
                <a:picLocks noChangeAspect="1" noChangeArrowheads="1"/>
              </p:cNvPicPr>
              <p:nvPr userDrawn="1"/>
            </p:nvPicPr>
            <p:blipFill>
              <a:blip r:embed="rId14" cstate="screen">
                <a:extLst>
                  <a:ext uri="{28A0092B-C50C-407E-A947-70E740481C1C}">
                    <a14:useLocalDpi xmlns:a14="http://schemas.microsoft.com/office/drawing/2010/main"/>
                  </a:ext>
                </a:extLst>
              </a:blip>
              <a:srcRect/>
              <a:stretch>
                <a:fillRect/>
              </a:stretch>
            </p:blipFill>
            <p:spPr bwMode="auto">
              <a:xfrm>
                <a:off x="3094779" y="5468108"/>
                <a:ext cx="310896" cy="310896"/>
              </a:xfrm>
              <a:prstGeom prst="rect">
                <a:avLst/>
              </a:prstGeom>
              <a:noFill/>
            </p:spPr>
          </p:pic>
        </p:grpSp>
        <p:grpSp>
          <p:nvGrpSpPr>
            <p:cNvPr id="26" name="Group 181"/>
            <p:cNvGrpSpPr/>
            <p:nvPr userDrawn="1"/>
          </p:nvGrpSpPr>
          <p:grpSpPr>
            <a:xfrm>
              <a:off x="944463" y="4917112"/>
              <a:ext cx="310896" cy="310896"/>
              <a:chOff x="953427" y="5468108"/>
              <a:chExt cx="310896" cy="310896"/>
            </a:xfrm>
          </p:grpSpPr>
          <p:sp>
            <p:nvSpPr>
              <p:cNvPr id="42" name="Oval 41"/>
              <p:cNvSpPr/>
              <p:nvPr userDrawn="1"/>
            </p:nvSpPr>
            <p:spPr>
              <a:xfrm>
                <a:off x="953427" y="5468108"/>
                <a:ext cx="310896" cy="31089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1218987"/>
                <a:endParaRPr lang="en-US" sz="2400" dirty="0">
                  <a:solidFill>
                    <a:prstClr val="white"/>
                  </a:solidFill>
                </a:endParaRPr>
              </a:p>
            </p:txBody>
          </p:sp>
          <p:pic>
            <p:nvPicPr>
              <p:cNvPr id="43" name="Picture 5" descr="C:\Users\yhwang\Desktop\WW Design\Multimode Icons\globe-01.png"/>
              <p:cNvPicPr>
                <a:picLocks noChangeAspect="1" noChangeArrowheads="1"/>
              </p:cNvPicPr>
              <p:nvPr userDrawn="1"/>
            </p:nvPicPr>
            <p:blipFill>
              <a:blip r:embed="rId15" cstate="screen">
                <a:extLst>
                  <a:ext uri="{28A0092B-C50C-407E-A947-70E740481C1C}">
                    <a14:useLocalDpi xmlns:a14="http://schemas.microsoft.com/office/drawing/2010/main"/>
                  </a:ext>
                </a:extLst>
              </a:blip>
              <a:srcRect/>
              <a:stretch>
                <a:fillRect/>
              </a:stretch>
            </p:blipFill>
            <p:spPr bwMode="auto">
              <a:xfrm>
                <a:off x="980859" y="5495540"/>
                <a:ext cx="256032" cy="256032"/>
              </a:xfrm>
              <a:prstGeom prst="rect">
                <a:avLst/>
              </a:prstGeom>
              <a:noFill/>
            </p:spPr>
          </p:pic>
        </p:grpSp>
        <p:grpSp>
          <p:nvGrpSpPr>
            <p:cNvPr id="27" name="Group 255"/>
            <p:cNvGrpSpPr/>
            <p:nvPr userDrawn="1"/>
          </p:nvGrpSpPr>
          <p:grpSpPr>
            <a:xfrm>
              <a:off x="2346864" y="4891945"/>
              <a:ext cx="365760" cy="365760"/>
              <a:chOff x="2355828" y="5442941"/>
              <a:chExt cx="365760" cy="365760"/>
            </a:xfrm>
          </p:grpSpPr>
          <p:sp>
            <p:nvSpPr>
              <p:cNvPr id="40" name="Oval 39"/>
              <p:cNvSpPr/>
              <p:nvPr userDrawn="1"/>
            </p:nvSpPr>
            <p:spPr>
              <a:xfrm>
                <a:off x="2380995" y="5468108"/>
                <a:ext cx="310896" cy="31089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1218987"/>
                <a:endParaRPr lang="en-US" sz="2400" dirty="0">
                  <a:solidFill>
                    <a:prstClr val="white"/>
                  </a:solidFill>
                </a:endParaRPr>
              </a:p>
            </p:txBody>
          </p:sp>
          <p:pic>
            <p:nvPicPr>
              <p:cNvPr id="41" name="Picture 2" descr="C:\Users\yhwang\Desktop\WW Design\Multimode Icons\chain-01.png"/>
              <p:cNvPicPr>
                <a:picLocks noChangeAspect="1" noChangeArrowheads="1"/>
              </p:cNvPicPr>
              <p:nvPr userDrawn="1"/>
            </p:nvPicPr>
            <p:blipFill>
              <a:blip r:embed="rId16" cstate="screen">
                <a:extLst>
                  <a:ext uri="{28A0092B-C50C-407E-A947-70E740481C1C}">
                    <a14:useLocalDpi xmlns:a14="http://schemas.microsoft.com/office/drawing/2010/main"/>
                  </a:ext>
                </a:extLst>
              </a:blip>
              <a:srcRect/>
              <a:stretch>
                <a:fillRect/>
              </a:stretch>
            </p:blipFill>
            <p:spPr bwMode="auto">
              <a:xfrm>
                <a:off x="2355828" y="5442941"/>
                <a:ext cx="365760" cy="365760"/>
              </a:xfrm>
              <a:prstGeom prst="rect">
                <a:avLst/>
              </a:prstGeom>
              <a:noFill/>
            </p:spPr>
          </p:pic>
        </p:grpSp>
        <p:grpSp>
          <p:nvGrpSpPr>
            <p:cNvPr id="28" name="Group 258"/>
            <p:cNvGrpSpPr/>
            <p:nvPr userDrawn="1"/>
          </p:nvGrpSpPr>
          <p:grpSpPr>
            <a:xfrm>
              <a:off x="5227167" y="4917112"/>
              <a:ext cx="310896" cy="310896"/>
              <a:chOff x="5236131" y="5468108"/>
              <a:chExt cx="310896" cy="310896"/>
            </a:xfrm>
          </p:grpSpPr>
          <p:sp>
            <p:nvSpPr>
              <p:cNvPr id="38" name="Oval 37"/>
              <p:cNvSpPr/>
              <p:nvPr userDrawn="1"/>
            </p:nvSpPr>
            <p:spPr>
              <a:xfrm>
                <a:off x="5236131" y="5468108"/>
                <a:ext cx="310896" cy="31089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1218987"/>
                <a:endParaRPr lang="en-US" sz="2400" dirty="0">
                  <a:solidFill>
                    <a:prstClr val="white"/>
                  </a:solidFill>
                </a:endParaRPr>
              </a:p>
            </p:txBody>
          </p:sp>
          <p:pic>
            <p:nvPicPr>
              <p:cNvPr id="39" name="Picture 38" descr="C:\Users\yhwang\Desktop\WW Design\Multimode Icons\facebook-01.png"/>
              <p:cNvPicPr>
                <a:picLocks noChangeAspect="1" noChangeArrowheads="1"/>
              </p:cNvPicPr>
              <p:nvPr userDrawn="1"/>
            </p:nvPicPr>
            <p:blipFill>
              <a:blip r:embed="rId17" cstate="screen">
                <a:extLst>
                  <a:ext uri="{28A0092B-C50C-407E-A947-70E740481C1C}">
                    <a14:useLocalDpi xmlns:a14="http://schemas.microsoft.com/office/drawing/2010/main"/>
                  </a:ext>
                </a:extLst>
              </a:blip>
              <a:srcRect/>
              <a:stretch>
                <a:fillRect/>
              </a:stretch>
            </p:blipFill>
            <p:spPr bwMode="auto">
              <a:xfrm>
                <a:off x="5236131" y="5468108"/>
                <a:ext cx="310896" cy="310896"/>
              </a:xfrm>
              <a:prstGeom prst="rect">
                <a:avLst/>
              </a:prstGeom>
              <a:noFill/>
            </p:spPr>
          </p:pic>
        </p:grpSp>
        <p:grpSp>
          <p:nvGrpSpPr>
            <p:cNvPr id="29" name="Group 261"/>
            <p:cNvGrpSpPr/>
            <p:nvPr userDrawn="1"/>
          </p:nvGrpSpPr>
          <p:grpSpPr>
            <a:xfrm>
              <a:off x="4514373" y="4917112"/>
              <a:ext cx="310896" cy="310896"/>
              <a:chOff x="4523337" y="5468108"/>
              <a:chExt cx="310896" cy="310896"/>
            </a:xfrm>
          </p:grpSpPr>
          <p:sp>
            <p:nvSpPr>
              <p:cNvPr id="36" name="Oval 35"/>
              <p:cNvSpPr/>
              <p:nvPr userDrawn="1"/>
            </p:nvSpPr>
            <p:spPr>
              <a:xfrm>
                <a:off x="4523337" y="5468108"/>
                <a:ext cx="310896" cy="310896"/>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1218987"/>
                <a:endParaRPr lang="en-US" sz="2400" dirty="0">
                  <a:solidFill>
                    <a:prstClr val="white"/>
                  </a:solidFill>
                </a:endParaRPr>
              </a:p>
            </p:txBody>
          </p:sp>
          <p:pic>
            <p:nvPicPr>
              <p:cNvPr id="37" name="Picture 7" descr="C:\Users\yhwang\Desktop\WW Design\Multimode Icons\server-01.png"/>
              <p:cNvPicPr>
                <a:picLocks noChangeAspect="1" noChangeArrowheads="1"/>
              </p:cNvPicPr>
              <p:nvPr userDrawn="1"/>
            </p:nvPicPr>
            <p:blipFill>
              <a:blip r:embed="rId18" cstate="screen">
                <a:extLst>
                  <a:ext uri="{28A0092B-C50C-407E-A947-70E740481C1C}">
                    <a14:useLocalDpi xmlns:a14="http://schemas.microsoft.com/office/drawing/2010/main"/>
                  </a:ext>
                </a:extLst>
              </a:blip>
              <a:srcRect/>
              <a:stretch>
                <a:fillRect/>
              </a:stretch>
            </p:blipFill>
            <p:spPr bwMode="auto">
              <a:xfrm>
                <a:off x="4523337" y="5468108"/>
                <a:ext cx="310896" cy="310896"/>
              </a:xfrm>
              <a:prstGeom prst="rect">
                <a:avLst/>
              </a:prstGeom>
              <a:noFill/>
            </p:spPr>
          </p:pic>
        </p:grpSp>
        <p:grpSp>
          <p:nvGrpSpPr>
            <p:cNvPr id="30" name="Group 264"/>
            <p:cNvGrpSpPr/>
            <p:nvPr userDrawn="1"/>
          </p:nvGrpSpPr>
          <p:grpSpPr>
            <a:xfrm>
              <a:off x="4870770" y="4917112"/>
              <a:ext cx="310896" cy="310896"/>
              <a:chOff x="4879734" y="5468108"/>
              <a:chExt cx="310896" cy="310896"/>
            </a:xfrm>
          </p:grpSpPr>
          <p:sp>
            <p:nvSpPr>
              <p:cNvPr id="34" name="Oval 33"/>
              <p:cNvSpPr/>
              <p:nvPr userDrawn="1"/>
            </p:nvSpPr>
            <p:spPr>
              <a:xfrm>
                <a:off x="4879734" y="5468108"/>
                <a:ext cx="310896" cy="31089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1218987"/>
                <a:endParaRPr lang="en-US" sz="2400" dirty="0">
                  <a:solidFill>
                    <a:prstClr val="white"/>
                  </a:solidFill>
                </a:endParaRPr>
              </a:p>
            </p:txBody>
          </p:sp>
          <p:pic>
            <p:nvPicPr>
              <p:cNvPr id="35" name="Picture 6" descr="C:\Users\yhwang\Desktop\WW Design\Multimode Icons\network-01.png"/>
              <p:cNvPicPr>
                <a:picLocks noChangeAspect="1" noChangeArrowheads="1"/>
              </p:cNvPicPr>
              <p:nvPr userDrawn="1"/>
            </p:nvPicPr>
            <p:blipFill>
              <a:blip r:embed="rId19" cstate="screen">
                <a:extLst>
                  <a:ext uri="{28A0092B-C50C-407E-A947-70E740481C1C}">
                    <a14:useLocalDpi xmlns:a14="http://schemas.microsoft.com/office/drawing/2010/main"/>
                  </a:ext>
                </a:extLst>
              </a:blip>
              <a:srcRect/>
              <a:stretch>
                <a:fillRect/>
              </a:stretch>
            </p:blipFill>
            <p:spPr bwMode="auto">
              <a:xfrm>
                <a:off x="4879734" y="5468108"/>
                <a:ext cx="310896" cy="310896"/>
              </a:xfrm>
              <a:prstGeom prst="rect">
                <a:avLst/>
              </a:prstGeom>
              <a:noFill/>
            </p:spPr>
          </p:pic>
        </p:grpSp>
        <p:grpSp>
          <p:nvGrpSpPr>
            <p:cNvPr id="31" name="Group 267"/>
            <p:cNvGrpSpPr/>
            <p:nvPr userDrawn="1"/>
          </p:nvGrpSpPr>
          <p:grpSpPr>
            <a:xfrm>
              <a:off x="5940951" y="4917112"/>
              <a:ext cx="310896" cy="310896"/>
              <a:chOff x="5949915" y="5468108"/>
              <a:chExt cx="310896" cy="310896"/>
            </a:xfrm>
          </p:grpSpPr>
          <p:sp>
            <p:nvSpPr>
              <p:cNvPr id="32" name="Oval 31"/>
              <p:cNvSpPr/>
              <p:nvPr userDrawn="1"/>
            </p:nvSpPr>
            <p:spPr>
              <a:xfrm>
                <a:off x="5949915" y="5468108"/>
                <a:ext cx="310896" cy="31089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1218987"/>
                <a:endParaRPr lang="en-US" sz="2400" dirty="0">
                  <a:solidFill>
                    <a:prstClr val="white"/>
                  </a:solidFill>
                </a:endParaRPr>
              </a:p>
            </p:txBody>
          </p:sp>
          <p:pic>
            <p:nvPicPr>
              <p:cNvPr id="33" name="Picture 8" descr="C:\Users\yhwang\Desktop\WW Design\Multimode Icons\think_light-01.png"/>
              <p:cNvPicPr>
                <a:picLocks noChangeAspect="1" noChangeArrowheads="1"/>
              </p:cNvPicPr>
              <p:nvPr userDrawn="1"/>
            </p:nvPicPr>
            <p:blipFill>
              <a:blip r:embed="rId20" cstate="screen">
                <a:extLst>
                  <a:ext uri="{28A0092B-C50C-407E-A947-70E740481C1C}">
                    <a14:useLocalDpi xmlns:a14="http://schemas.microsoft.com/office/drawing/2010/main"/>
                  </a:ext>
                </a:extLst>
              </a:blip>
              <a:srcRect/>
              <a:stretch>
                <a:fillRect/>
              </a:stretch>
            </p:blipFill>
            <p:spPr bwMode="auto">
              <a:xfrm>
                <a:off x="5949915" y="5468108"/>
                <a:ext cx="310896" cy="310896"/>
              </a:xfrm>
              <a:prstGeom prst="rect">
                <a:avLst/>
              </a:prstGeom>
              <a:noFill/>
            </p:spPr>
          </p:pic>
        </p:grpSp>
      </p:grpSp>
      <p:pic>
        <p:nvPicPr>
          <p:cNvPr id="48" name="Picture 47"/>
          <p:cNvPicPr>
            <a:picLocks noChangeAspect="1"/>
          </p:cNvPicPr>
          <p:nvPr userDrawn="1"/>
        </p:nvPicPr>
        <p:blipFill>
          <a:blip r:embed="rId21" cstate="print">
            <a:extLst>
              <a:ext uri="{28A0092B-C50C-407E-A947-70E740481C1C}">
                <a14:useLocalDpi xmlns:a14="http://schemas.microsoft.com/office/drawing/2010/main" val="0"/>
              </a:ext>
            </a:extLst>
          </a:blip>
          <a:stretch>
            <a:fillRect/>
          </a:stretch>
        </p:blipFill>
        <p:spPr>
          <a:xfrm>
            <a:off x="2610879" y="2009776"/>
            <a:ext cx="6973443" cy="2231536"/>
          </a:xfrm>
          <a:prstGeom prst="rect">
            <a:avLst/>
          </a:prstGeom>
        </p:spPr>
      </p:pic>
      <p:pic>
        <p:nvPicPr>
          <p:cNvPr id="51" name="Picture 50"/>
          <p:cNvPicPr>
            <a:picLocks noChangeAspect="1"/>
          </p:cNvPicPr>
          <p:nvPr userDrawn="1"/>
        </p:nvPicPr>
        <p:blipFill>
          <a:blip r:embed="rId22" cstate="print">
            <a:extLst>
              <a:ext uri="{28A0092B-C50C-407E-A947-70E740481C1C}">
                <a14:useLocalDpi xmlns:a14="http://schemas.microsoft.com/office/drawing/2010/main" val="0"/>
              </a:ext>
            </a:extLst>
          </a:blip>
          <a:stretch>
            <a:fillRect/>
          </a:stretch>
        </p:blipFill>
        <p:spPr>
          <a:xfrm rot="16200000">
            <a:off x="10586744" y="3056012"/>
            <a:ext cx="2412866" cy="803995"/>
          </a:xfrm>
          <a:prstGeom prst="rect">
            <a:avLst/>
          </a:prstGeom>
        </p:spPr>
      </p:pic>
    </p:spTree>
    <p:extLst>
      <p:ext uri="{BB962C8B-B14F-4D97-AF65-F5344CB8AC3E}">
        <p14:creationId xmlns:p14="http://schemas.microsoft.com/office/powerpoint/2010/main" val="4004611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4" name="Rectangle 11"/>
          <p:cNvSpPr>
            <a:spLocks noChangeArrowheads="1"/>
          </p:cNvSpPr>
          <p:nvPr userDrawn="1"/>
        </p:nvSpPr>
        <p:spPr bwMode="gray">
          <a:xfrm rot="21365145">
            <a:off x="-141313" y="2200275"/>
            <a:ext cx="4076175" cy="3987800"/>
          </a:xfrm>
          <a:custGeom>
            <a:avLst/>
            <a:gdLst>
              <a:gd name="connsiteX0" fmla="*/ 0 w 3379965"/>
              <a:gd name="connsiteY0" fmla="*/ 0 h 2242254"/>
              <a:gd name="connsiteX1" fmla="*/ 3379965 w 3379965"/>
              <a:gd name="connsiteY1" fmla="*/ 0 h 2242254"/>
              <a:gd name="connsiteX2" fmla="*/ 3379965 w 3379965"/>
              <a:gd name="connsiteY2" fmla="*/ 2242254 h 2242254"/>
              <a:gd name="connsiteX3" fmla="*/ 0 w 3379965"/>
              <a:gd name="connsiteY3" fmla="*/ 2242254 h 2242254"/>
              <a:gd name="connsiteX4" fmla="*/ 0 w 3379965"/>
              <a:gd name="connsiteY4" fmla="*/ 0 h 2242254"/>
              <a:gd name="connsiteX0" fmla="*/ 11697 w 3391662"/>
              <a:gd name="connsiteY0" fmla="*/ 0 h 2270705"/>
              <a:gd name="connsiteX1" fmla="*/ 3391662 w 3391662"/>
              <a:gd name="connsiteY1" fmla="*/ 0 h 2270705"/>
              <a:gd name="connsiteX2" fmla="*/ 3391662 w 3391662"/>
              <a:gd name="connsiteY2" fmla="*/ 2242254 h 2270705"/>
              <a:gd name="connsiteX3" fmla="*/ 0 w 3391662"/>
              <a:gd name="connsiteY3" fmla="*/ 2270705 h 2270705"/>
              <a:gd name="connsiteX4" fmla="*/ 11697 w 3391662"/>
              <a:gd name="connsiteY4" fmla="*/ 0 h 2270705"/>
              <a:gd name="connsiteX0" fmla="*/ 0 w 3379965"/>
              <a:gd name="connsiteY0" fmla="*/ 0 h 2242254"/>
              <a:gd name="connsiteX1" fmla="*/ 3379965 w 3379965"/>
              <a:gd name="connsiteY1" fmla="*/ 0 h 2242254"/>
              <a:gd name="connsiteX2" fmla="*/ 3379965 w 3379965"/>
              <a:gd name="connsiteY2" fmla="*/ 2242254 h 2242254"/>
              <a:gd name="connsiteX3" fmla="*/ 314410 w 3379965"/>
              <a:gd name="connsiteY3" fmla="*/ 2232365 h 2242254"/>
              <a:gd name="connsiteX4" fmla="*/ 0 w 3379965"/>
              <a:gd name="connsiteY4" fmla="*/ 0 h 2242254"/>
              <a:gd name="connsiteX0" fmla="*/ 157893 w 3065555"/>
              <a:gd name="connsiteY0" fmla="*/ 0 h 2250373"/>
              <a:gd name="connsiteX1" fmla="*/ 3065555 w 3065555"/>
              <a:gd name="connsiteY1" fmla="*/ 8119 h 2250373"/>
              <a:gd name="connsiteX2" fmla="*/ 3065555 w 3065555"/>
              <a:gd name="connsiteY2" fmla="*/ 2250373 h 2250373"/>
              <a:gd name="connsiteX3" fmla="*/ 0 w 3065555"/>
              <a:gd name="connsiteY3" fmla="*/ 2240484 h 2250373"/>
              <a:gd name="connsiteX4" fmla="*/ 157893 w 3065555"/>
              <a:gd name="connsiteY4" fmla="*/ 0 h 2250373"/>
              <a:gd name="connsiteX0" fmla="*/ 213098 w 3065555"/>
              <a:gd name="connsiteY0" fmla="*/ 0 h 2251124"/>
              <a:gd name="connsiteX1" fmla="*/ 3065555 w 3065555"/>
              <a:gd name="connsiteY1" fmla="*/ 8870 h 2251124"/>
              <a:gd name="connsiteX2" fmla="*/ 3065555 w 3065555"/>
              <a:gd name="connsiteY2" fmla="*/ 2251124 h 2251124"/>
              <a:gd name="connsiteX3" fmla="*/ 0 w 3065555"/>
              <a:gd name="connsiteY3" fmla="*/ 2241235 h 2251124"/>
              <a:gd name="connsiteX4" fmla="*/ 213098 w 3065555"/>
              <a:gd name="connsiteY4" fmla="*/ 0 h 2251124"/>
              <a:gd name="connsiteX0" fmla="*/ 204711 w 3057168"/>
              <a:gd name="connsiteY0" fmla="*/ 0 h 2251556"/>
              <a:gd name="connsiteX1" fmla="*/ 3057168 w 3057168"/>
              <a:gd name="connsiteY1" fmla="*/ 8870 h 2251556"/>
              <a:gd name="connsiteX2" fmla="*/ 3057168 w 3057168"/>
              <a:gd name="connsiteY2" fmla="*/ 2251124 h 2251556"/>
              <a:gd name="connsiteX3" fmla="*/ 0 w 3057168"/>
              <a:gd name="connsiteY3" fmla="*/ 2251556 h 2251556"/>
              <a:gd name="connsiteX4" fmla="*/ 204711 w 3057168"/>
              <a:gd name="connsiteY4" fmla="*/ 0 h 22515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57168" h="2251556">
                <a:moveTo>
                  <a:pt x="204711" y="0"/>
                </a:moveTo>
                <a:lnTo>
                  <a:pt x="3057168" y="8870"/>
                </a:lnTo>
                <a:lnTo>
                  <a:pt x="3057168" y="2251124"/>
                </a:lnTo>
                <a:lnTo>
                  <a:pt x="0" y="2251556"/>
                </a:lnTo>
                <a:lnTo>
                  <a:pt x="204711" y="0"/>
                </a:lnTo>
                <a:close/>
              </a:path>
            </a:pathLst>
          </a:custGeom>
          <a:solidFill>
            <a:srgbClr val="D91E2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anchor="ctr"/>
          <a:lstStyle/>
          <a:p>
            <a:pPr algn="ctr" defTabSz="1217613" fontAlgn="base">
              <a:spcBef>
                <a:spcPct val="0"/>
              </a:spcBef>
              <a:spcAft>
                <a:spcPct val="0"/>
              </a:spcAft>
            </a:pPr>
            <a:r>
              <a:rPr lang="en-US" altLang="zh-CN" sz="2400">
                <a:solidFill>
                  <a:srgbClr val="FFFFFF"/>
                </a:solidFill>
                <a:ea typeface="宋体" pitchFamily="2" charset="-122"/>
              </a:rPr>
              <a:t> </a:t>
            </a:r>
          </a:p>
        </p:txBody>
      </p:sp>
      <p:sp>
        <p:nvSpPr>
          <p:cNvPr id="5" name="Rectangle 11"/>
          <p:cNvSpPr>
            <a:spLocks noChangeArrowheads="1"/>
          </p:cNvSpPr>
          <p:nvPr userDrawn="1"/>
        </p:nvSpPr>
        <p:spPr bwMode="gray">
          <a:xfrm rot="21347964">
            <a:off x="825715" y="2163765"/>
            <a:ext cx="3112310" cy="3989387"/>
          </a:xfrm>
          <a:custGeom>
            <a:avLst/>
            <a:gdLst>
              <a:gd name="connsiteX0" fmla="*/ 0 w 2245057"/>
              <a:gd name="connsiteY0" fmla="*/ 0 h 1263771"/>
              <a:gd name="connsiteX1" fmla="*/ 2245057 w 2245057"/>
              <a:gd name="connsiteY1" fmla="*/ 0 h 1263771"/>
              <a:gd name="connsiteX2" fmla="*/ 2245057 w 2245057"/>
              <a:gd name="connsiteY2" fmla="*/ 1263771 h 1263771"/>
              <a:gd name="connsiteX3" fmla="*/ 0 w 2245057"/>
              <a:gd name="connsiteY3" fmla="*/ 1263771 h 1263771"/>
              <a:gd name="connsiteX4" fmla="*/ 0 w 2245057"/>
              <a:gd name="connsiteY4" fmla="*/ 0 h 1263771"/>
              <a:gd name="connsiteX0" fmla="*/ 9525 w 2254582"/>
              <a:gd name="connsiteY0" fmla="*/ 0 h 1263771"/>
              <a:gd name="connsiteX1" fmla="*/ 2254582 w 2254582"/>
              <a:gd name="connsiteY1" fmla="*/ 0 h 1263771"/>
              <a:gd name="connsiteX2" fmla="*/ 2254582 w 2254582"/>
              <a:gd name="connsiteY2" fmla="*/ 1263771 h 1263771"/>
              <a:gd name="connsiteX3" fmla="*/ 0 w 2254582"/>
              <a:gd name="connsiteY3" fmla="*/ 606546 h 1263771"/>
              <a:gd name="connsiteX4" fmla="*/ 9525 w 2254582"/>
              <a:gd name="connsiteY4" fmla="*/ 0 h 1263771"/>
              <a:gd name="connsiteX0" fmla="*/ 0 w 2245057"/>
              <a:gd name="connsiteY0" fmla="*/ 0 h 1263771"/>
              <a:gd name="connsiteX1" fmla="*/ 2245057 w 2245057"/>
              <a:gd name="connsiteY1" fmla="*/ 0 h 1263771"/>
              <a:gd name="connsiteX2" fmla="*/ 2245057 w 2245057"/>
              <a:gd name="connsiteY2" fmla="*/ 1263771 h 1263771"/>
              <a:gd name="connsiteX3" fmla="*/ 4465 w 2245057"/>
              <a:gd name="connsiteY3" fmla="*/ 844669 h 1263771"/>
              <a:gd name="connsiteX4" fmla="*/ 0 w 2245057"/>
              <a:gd name="connsiteY4" fmla="*/ 0 h 1263771"/>
              <a:gd name="connsiteX0" fmla="*/ 29905 w 2240642"/>
              <a:gd name="connsiteY0" fmla="*/ 0 h 1271077"/>
              <a:gd name="connsiteX1" fmla="*/ 2240642 w 2240642"/>
              <a:gd name="connsiteY1" fmla="*/ 7306 h 1271077"/>
              <a:gd name="connsiteX2" fmla="*/ 2240642 w 2240642"/>
              <a:gd name="connsiteY2" fmla="*/ 1271077 h 1271077"/>
              <a:gd name="connsiteX3" fmla="*/ 50 w 2240642"/>
              <a:gd name="connsiteY3" fmla="*/ 851975 h 1271077"/>
              <a:gd name="connsiteX4" fmla="*/ 29905 w 2240642"/>
              <a:gd name="connsiteY4" fmla="*/ 0 h 1271077"/>
              <a:gd name="connsiteX0" fmla="*/ 34440 w 2245177"/>
              <a:gd name="connsiteY0" fmla="*/ 0 h 1271077"/>
              <a:gd name="connsiteX1" fmla="*/ 2245177 w 2245177"/>
              <a:gd name="connsiteY1" fmla="*/ 7306 h 1271077"/>
              <a:gd name="connsiteX2" fmla="*/ 2245177 w 2245177"/>
              <a:gd name="connsiteY2" fmla="*/ 1271077 h 1271077"/>
              <a:gd name="connsiteX3" fmla="*/ 43 w 2245177"/>
              <a:gd name="connsiteY3" fmla="*/ 885836 h 1271077"/>
              <a:gd name="connsiteX4" fmla="*/ 34440 w 2245177"/>
              <a:gd name="connsiteY4" fmla="*/ 0 h 1271077"/>
              <a:gd name="connsiteX0" fmla="*/ 34440 w 2253211"/>
              <a:gd name="connsiteY0" fmla="*/ 0 h 1294038"/>
              <a:gd name="connsiteX1" fmla="*/ 2245177 w 2253211"/>
              <a:gd name="connsiteY1" fmla="*/ 7306 h 1294038"/>
              <a:gd name="connsiteX2" fmla="*/ 2253212 w 2253211"/>
              <a:gd name="connsiteY2" fmla="*/ 1294038 h 1294038"/>
              <a:gd name="connsiteX3" fmla="*/ 43 w 2253211"/>
              <a:gd name="connsiteY3" fmla="*/ 885836 h 1294038"/>
              <a:gd name="connsiteX4" fmla="*/ 34440 w 2253211"/>
              <a:gd name="connsiteY4" fmla="*/ 0 h 1294038"/>
              <a:gd name="connsiteX0" fmla="*/ 34440 w 2257608"/>
              <a:gd name="connsiteY0" fmla="*/ 0 h 1302696"/>
              <a:gd name="connsiteX1" fmla="*/ 2245177 w 2257608"/>
              <a:gd name="connsiteY1" fmla="*/ 7306 h 1302696"/>
              <a:gd name="connsiteX2" fmla="*/ 2257608 w 2257608"/>
              <a:gd name="connsiteY2" fmla="*/ 1302696 h 1302696"/>
              <a:gd name="connsiteX3" fmla="*/ 43 w 2257608"/>
              <a:gd name="connsiteY3" fmla="*/ 885836 h 1302696"/>
              <a:gd name="connsiteX4" fmla="*/ 34440 w 2257608"/>
              <a:gd name="connsiteY4" fmla="*/ 0 h 1302696"/>
              <a:gd name="connsiteX0" fmla="*/ 34440 w 2254840"/>
              <a:gd name="connsiteY0" fmla="*/ 0 h 1292011"/>
              <a:gd name="connsiteX1" fmla="*/ 2245177 w 2254840"/>
              <a:gd name="connsiteY1" fmla="*/ 7306 h 1292011"/>
              <a:gd name="connsiteX2" fmla="*/ 2254840 w 2254840"/>
              <a:gd name="connsiteY2" fmla="*/ 1292011 h 1292011"/>
              <a:gd name="connsiteX3" fmla="*/ 43 w 2254840"/>
              <a:gd name="connsiteY3" fmla="*/ 885836 h 1292011"/>
              <a:gd name="connsiteX4" fmla="*/ 34440 w 2254840"/>
              <a:gd name="connsiteY4" fmla="*/ 0 h 1292011"/>
              <a:gd name="connsiteX0" fmla="*/ 34440 w 2250105"/>
              <a:gd name="connsiteY0" fmla="*/ 0 h 1296113"/>
              <a:gd name="connsiteX1" fmla="*/ 2245177 w 2250105"/>
              <a:gd name="connsiteY1" fmla="*/ 7306 h 1296113"/>
              <a:gd name="connsiteX2" fmla="*/ 2250106 w 2250105"/>
              <a:gd name="connsiteY2" fmla="*/ 1296113 h 1296113"/>
              <a:gd name="connsiteX3" fmla="*/ 43 w 2250105"/>
              <a:gd name="connsiteY3" fmla="*/ 885836 h 1296113"/>
              <a:gd name="connsiteX4" fmla="*/ 34440 w 2250105"/>
              <a:gd name="connsiteY4" fmla="*/ 0 h 1296113"/>
              <a:gd name="connsiteX0" fmla="*/ 34440 w 2249536"/>
              <a:gd name="connsiteY0" fmla="*/ 0 h 1300359"/>
              <a:gd name="connsiteX1" fmla="*/ 2245177 w 2249536"/>
              <a:gd name="connsiteY1" fmla="*/ 7306 h 1300359"/>
              <a:gd name="connsiteX2" fmla="*/ 2249536 w 2249536"/>
              <a:gd name="connsiteY2" fmla="*/ 1300359 h 1300359"/>
              <a:gd name="connsiteX3" fmla="*/ 43 w 2249536"/>
              <a:gd name="connsiteY3" fmla="*/ 885836 h 1300359"/>
              <a:gd name="connsiteX4" fmla="*/ 34440 w 2249536"/>
              <a:gd name="connsiteY4" fmla="*/ 0 h 1300359"/>
              <a:gd name="connsiteX0" fmla="*/ 47409 w 2262505"/>
              <a:gd name="connsiteY0" fmla="*/ 0 h 1300359"/>
              <a:gd name="connsiteX1" fmla="*/ 2258146 w 2262505"/>
              <a:gd name="connsiteY1" fmla="*/ 7306 h 1300359"/>
              <a:gd name="connsiteX2" fmla="*/ 2262505 w 2262505"/>
              <a:gd name="connsiteY2" fmla="*/ 1300359 h 1300359"/>
              <a:gd name="connsiteX3" fmla="*/ 32 w 2262505"/>
              <a:gd name="connsiteY3" fmla="*/ 955046 h 1300359"/>
              <a:gd name="connsiteX4" fmla="*/ 47409 w 2262505"/>
              <a:gd name="connsiteY4" fmla="*/ 0 h 1300359"/>
              <a:gd name="connsiteX0" fmla="*/ 47409 w 2258585"/>
              <a:gd name="connsiteY0" fmla="*/ 0 h 1371571"/>
              <a:gd name="connsiteX1" fmla="*/ 2258146 w 2258585"/>
              <a:gd name="connsiteY1" fmla="*/ 7306 h 1371571"/>
              <a:gd name="connsiteX2" fmla="*/ 2252948 w 2258585"/>
              <a:gd name="connsiteY2" fmla="*/ 1371571 h 1371571"/>
              <a:gd name="connsiteX3" fmla="*/ 32 w 2258585"/>
              <a:gd name="connsiteY3" fmla="*/ 955046 h 1371571"/>
              <a:gd name="connsiteX4" fmla="*/ 47409 w 2258585"/>
              <a:gd name="connsiteY4" fmla="*/ 0 h 1371571"/>
              <a:gd name="connsiteX0" fmla="*/ 47409 w 2258585"/>
              <a:gd name="connsiteY0" fmla="*/ 0 h 1371571"/>
              <a:gd name="connsiteX1" fmla="*/ 2258146 w 2258585"/>
              <a:gd name="connsiteY1" fmla="*/ 7306 h 1371571"/>
              <a:gd name="connsiteX2" fmla="*/ 2252948 w 2258585"/>
              <a:gd name="connsiteY2" fmla="*/ 1371571 h 1371571"/>
              <a:gd name="connsiteX3" fmla="*/ 32 w 2258585"/>
              <a:gd name="connsiteY3" fmla="*/ 955046 h 1371571"/>
              <a:gd name="connsiteX4" fmla="*/ 47409 w 2258585"/>
              <a:gd name="connsiteY4" fmla="*/ 0 h 1371571"/>
              <a:gd name="connsiteX0" fmla="*/ 36392 w 2247568"/>
              <a:gd name="connsiteY0" fmla="*/ 0 h 1371571"/>
              <a:gd name="connsiteX1" fmla="*/ 2247129 w 2247568"/>
              <a:gd name="connsiteY1" fmla="*/ 7306 h 1371571"/>
              <a:gd name="connsiteX2" fmla="*/ 2241931 w 2247568"/>
              <a:gd name="connsiteY2" fmla="*/ 1371571 h 1371571"/>
              <a:gd name="connsiteX3" fmla="*/ 42 w 2247568"/>
              <a:gd name="connsiteY3" fmla="*/ 955430 h 1371571"/>
              <a:gd name="connsiteX4" fmla="*/ 36392 w 2247568"/>
              <a:gd name="connsiteY4" fmla="*/ 0 h 1371571"/>
              <a:gd name="connsiteX0" fmla="*/ 26287 w 2237463"/>
              <a:gd name="connsiteY0" fmla="*/ 0 h 1371571"/>
              <a:gd name="connsiteX1" fmla="*/ 2237024 w 2237463"/>
              <a:gd name="connsiteY1" fmla="*/ 7306 h 1371571"/>
              <a:gd name="connsiteX2" fmla="*/ 2231826 w 2237463"/>
              <a:gd name="connsiteY2" fmla="*/ 1371571 h 1371571"/>
              <a:gd name="connsiteX3" fmla="*/ 56 w 2237463"/>
              <a:gd name="connsiteY3" fmla="*/ 719254 h 1371571"/>
              <a:gd name="connsiteX4" fmla="*/ 26287 w 2237463"/>
              <a:gd name="connsiteY4" fmla="*/ 0 h 1371571"/>
              <a:gd name="connsiteX0" fmla="*/ 26287 w 2237463"/>
              <a:gd name="connsiteY0" fmla="*/ 0 h 1371571"/>
              <a:gd name="connsiteX1" fmla="*/ 2237024 w 2237463"/>
              <a:gd name="connsiteY1" fmla="*/ 7306 h 1371571"/>
              <a:gd name="connsiteX2" fmla="*/ 2231826 w 2237463"/>
              <a:gd name="connsiteY2" fmla="*/ 1371571 h 1371571"/>
              <a:gd name="connsiteX3" fmla="*/ 56 w 2237463"/>
              <a:gd name="connsiteY3" fmla="*/ 719254 h 1371571"/>
              <a:gd name="connsiteX4" fmla="*/ 26287 w 2237463"/>
              <a:gd name="connsiteY4" fmla="*/ 0 h 1371571"/>
              <a:gd name="connsiteX0" fmla="*/ 0 w 2211176"/>
              <a:gd name="connsiteY0" fmla="*/ 0 h 1371571"/>
              <a:gd name="connsiteX1" fmla="*/ 2210737 w 2211176"/>
              <a:gd name="connsiteY1" fmla="*/ 7306 h 1371571"/>
              <a:gd name="connsiteX2" fmla="*/ 2205539 w 2211176"/>
              <a:gd name="connsiteY2" fmla="*/ 1371571 h 1371571"/>
              <a:gd name="connsiteX3" fmla="*/ 25100 w 2211176"/>
              <a:gd name="connsiteY3" fmla="*/ 832126 h 1371571"/>
              <a:gd name="connsiteX4" fmla="*/ 0 w 2211176"/>
              <a:gd name="connsiteY4" fmla="*/ 0 h 1371571"/>
              <a:gd name="connsiteX0" fmla="*/ 52948 w 2264124"/>
              <a:gd name="connsiteY0" fmla="*/ 0 h 1371571"/>
              <a:gd name="connsiteX1" fmla="*/ 2263685 w 2264124"/>
              <a:gd name="connsiteY1" fmla="*/ 7306 h 1371571"/>
              <a:gd name="connsiteX2" fmla="*/ 2258487 w 2264124"/>
              <a:gd name="connsiteY2" fmla="*/ 1371571 h 1371571"/>
              <a:gd name="connsiteX3" fmla="*/ 29 w 2264124"/>
              <a:gd name="connsiteY3" fmla="*/ 844178 h 1371571"/>
              <a:gd name="connsiteX4" fmla="*/ 52948 w 2264124"/>
              <a:gd name="connsiteY4" fmla="*/ 0 h 1371571"/>
              <a:gd name="connsiteX0" fmla="*/ 31711 w 2242887"/>
              <a:gd name="connsiteY0" fmla="*/ 0 h 1371571"/>
              <a:gd name="connsiteX1" fmla="*/ 2242448 w 2242887"/>
              <a:gd name="connsiteY1" fmla="*/ 7306 h 1371571"/>
              <a:gd name="connsiteX2" fmla="*/ 2237250 w 2242887"/>
              <a:gd name="connsiteY2" fmla="*/ 1371571 h 1371571"/>
              <a:gd name="connsiteX3" fmla="*/ 47 w 2242887"/>
              <a:gd name="connsiteY3" fmla="*/ 827573 h 1371571"/>
              <a:gd name="connsiteX4" fmla="*/ 31711 w 2242887"/>
              <a:gd name="connsiteY4" fmla="*/ 0 h 1371571"/>
              <a:gd name="connsiteX0" fmla="*/ 31711 w 2242887"/>
              <a:gd name="connsiteY0" fmla="*/ 0 h 1371571"/>
              <a:gd name="connsiteX1" fmla="*/ 2242448 w 2242887"/>
              <a:gd name="connsiteY1" fmla="*/ 7306 h 1371571"/>
              <a:gd name="connsiteX2" fmla="*/ 2237250 w 2242887"/>
              <a:gd name="connsiteY2" fmla="*/ 1371571 h 1371571"/>
              <a:gd name="connsiteX3" fmla="*/ 47 w 2242887"/>
              <a:gd name="connsiteY3" fmla="*/ 827573 h 1371571"/>
              <a:gd name="connsiteX4" fmla="*/ 31711 w 2242887"/>
              <a:gd name="connsiteY4" fmla="*/ 0 h 1371571"/>
              <a:gd name="connsiteX0" fmla="*/ 31711 w 2242887"/>
              <a:gd name="connsiteY0" fmla="*/ 0 h 1371571"/>
              <a:gd name="connsiteX1" fmla="*/ 2242448 w 2242887"/>
              <a:gd name="connsiteY1" fmla="*/ 7306 h 1371571"/>
              <a:gd name="connsiteX2" fmla="*/ 2237250 w 2242887"/>
              <a:gd name="connsiteY2" fmla="*/ 1371571 h 1371571"/>
              <a:gd name="connsiteX3" fmla="*/ 47 w 2242887"/>
              <a:gd name="connsiteY3" fmla="*/ 827573 h 1371571"/>
              <a:gd name="connsiteX4" fmla="*/ 31711 w 2242887"/>
              <a:gd name="connsiteY4" fmla="*/ 0 h 1371571"/>
              <a:gd name="connsiteX0" fmla="*/ 31711 w 2242840"/>
              <a:gd name="connsiteY0" fmla="*/ 0 h 1403137"/>
              <a:gd name="connsiteX1" fmla="*/ 2242448 w 2242840"/>
              <a:gd name="connsiteY1" fmla="*/ 7306 h 1403137"/>
              <a:gd name="connsiteX2" fmla="*/ 2235786 w 2242840"/>
              <a:gd name="connsiteY2" fmla="*/ 1403137 h 1403137"/>
              <a:gd name="connsiteX3" fmla="*/ 47 w 2242840"/>
              <a:gd name="connsiteY3" fmla="*/ 827573 h 1403137"/>
              <a:gd name="connsiteX4" fmla="*/ 31711 w 2242840"/>
              <a:gd name="connsiteY4" fmla="*/ 0 h 1403137"/>
              <a:gd name="connsiteX0" fmla="*/ 31711 w 2244919"/>
              <a:gd name="connsiteY0" fmla="*/ 0 h 1403137"/>
              <a:gd name="connsiteX1" fmla="*/ 2242448 w 2244919"/>
              <a:gd name="connsiteY1" fmla="*/ 7306 h 1403137"/>
              <a:gd name="connsiteX2" fmla="*/ 2235786 w 2244919"/>
              <a:gd name="connsiteY2" fmla="*/ 1403137 h 1403137"/>
              <a:gd name="connsiteX3" fmla="*/ 47 w 2244919"/>
              <a:gd name="connsiteY3" fmla="*/ 827573 h 1403137"/>
              <a:gd name="connsiteX4" fmla="*/ 31711 w 2244919"/>
              <a:gd name="connsiteY4" fmla="*/ 0 h 1403137"/>
              <a:gd name="connsiteX0" fmla="*/ 31711 w 2244919"/>
              <a:gd name="connsiteY0" fmla="*/ 0 h 1403137"/>
              <a:gd name="connsiteX1" fmla="*/ 2242448 w 2244919"/>
              <a:gd name="connsiteY1" fmla="*/ 7306 h 1403137"/>
              <a:gd name="connsiteX2" fmla="*/ 2235786 w 2244919"/>
              <a:gd name="connsiteY2" fmla="*/ 1403137 h 1403137"/>
              <a:gd name="connsiteX3" fmla="*/ 47 w 2244919"/>
              <a:gd name="connsiteY3" fmla="*/ 827573 h 1403137"/>
              <a:gd name="connsiteX4" fmla="*/ 31711 w 2244919"/>
              <a:gd name="connsiteY4" fmla="*/ 0 h 1403137"/>
              <a:gd name="connsiteX0" fmla="*/ 31711 w 2244919"/>
              <a:gd name="connsiteY0" fmla="*/ 0 h 1403137"/>
              <a:gd name="connsiteX1" fmla="*/ 2242448 w 2244919"/>
              <a:gd name="connsiteY1" fmla="*/ 7306 h 1403137"/>
              <a:gd name="connsiteX2" fmla="*/ 2235786 w 2244919"/>
              <a:gd name="connsiteY2" fmla="*/ 1403137 h 1403137"/>
              <a:gd name="connsiteX3" fmla="*/ 47 w 2244919"/>
              <a:gd name="connsiteY3" fmla="*/ 827573 h 1403137"/>
              <a:gd name="connsiteX4" fmla="*/ 31711 w 2244919"/>
              <a:gd name="connsiteY4" fmla="*/ 0 h 1403137"/>
              <a:gd name="connsiteX0" fmla="*/ 30310 w 2244920"/>
              <a:gd name="connsiteY0" fmla="*/ 0 h 1413420"/>
              <a:gd name="connsiteX1" fmla="*/ 2242449 w 2244920"/>
              <a:gd name="connsiteY1" fmla="*/ 17589 h 1413420"/>
              <a:gd name="connsiteX2" fmla="*/ 2235787 w 2244920"/>
              <a:gd name="connsiteY2" fmla="*/ 1413420 h 1413420"/>
              <a:gd name="connsiteX3" fmla="*/ 48 w 2244920"/>
              <a:gd name="connsiteY3" fmla="*/ 837856 h 1413420"/>
              <a:gd name="connsiteX4" fmla="*/ 30310 w 2244920"/>
              <a:gd name="connsiteY4" fmla="*/ 0 h 1413420"/>
              <a:gd name="connsiteX0" fmla="*/ 30310 w 2244053"/>
              <a:gd name="connsiteY0" fmla="*/ 0 h 1430865"/>
              <a:gd name="connsiteX1" fmla="*/ 2242449 w 2244053"/>
              <a:gd name="connsiteY1" fmla="*/ 17589 h 1430865"/>
              <a:gd name="connsiteX2" fmla="*/ 2233243 w 2244053"/>
              <a:gd name="connsiteY2" fmla="*/ 1430865 h 1430865"/>
              <a:gd name="connsiteX3" fmla="*/ 48 w 2244053"/>
              <a:gd name="connsiteY3" fmla="*/ 837856 h 1430865"/>
              <a:gd name="connsiteX4" fmla="*/ 30310 w 2244053"/>
              <a:gd name="connsiteY4" fmla="*/ 0 h 1430865"/>
              <a:gd name="connsiteX0" fmla="*/ 30604 w 2244347"/>
              <a:gd name="connsiteY0" fmla="*/ 0 h 1430865"/>
              <a:gd name="connsiteX1" fmla="*/ 2242743 w 2244347"/>
              <a:gd name="connsiteY1" fmla="*/ 17589 h 1430865"/>
              <a:gd name="connsiteX2" fmla="*/ 2233537 w 2244347"/>
              <a:gd name="connsiteY2" fmla="*/ 1430865 h 1430865"/>
              <a:gd name="connsiteX3" fmla="*/ 48 w 2244347"/>
              <a:gd name="connsiteY3" fmla="*/ 859770 h 1430865"/>
              <a:gd name="connsiteX4" fmla="*/ 30604 w 2244347"/>
              <a:gd name="connsiteY4" fmla="*/ 0 h 1430865"/>
              <a:gd name="connsiteX0" fmla="*/ 59504 w 2244326"/>
              <a:gd name="connsiteY0" fmla="*/ 0 h 1438568"/>
              <a:gd name="connsiteX1" fmla="*/ 2242722 w 2244326"/>
              <a:gd name="connsiteY1" fmla="*/ 25292 h 1438568"/>
              <a:gd name="connsiteX2" fmla="*/ 2233516 w 2244326"/>
              <a:gd name="connsiteY2" fmla="*/ 1438568 h 1438568"/>
              <a:gd name="connsiteX3" fmla="*/ 27 w 2244326"/>
              <a:gd name="connsiteY3" fmla="*/ 867473 h 1438568"/>
              <a:gd name="connsiteX4" fmla="*/ 59504 w 2244326"/>
              <a:gd name="connsiteY4" fmla="*/ 0 h 1438568"/>
              <a:gd name="connsiteX0" fmla="*/ 18466 w 2203288"/>
              <a:gd name="connsiteY0" fmla="*/ 0 h 1438568"/>
              <a:gd name="connsiteX1" fmla="*/ 2201684 w 2203288"/>
              <a:gd name="connsiteY1" fmla="*/ 25292 h 1438568"/>
              <a:gd name="connsiteX2" fmla="*/ 2192478 w 2203288"/>
              <a:gd name="connsiteY2" fmla="*/ 1438568 h 1438568"/>
              <a:gd name="connsiteX3" fmla="*/ 75 w 2203288"/>
              <a:gd name="connsiteY3" fmla="*/ 967290 h 1438568"/>
              <a:gd name="connsiteX4" fmla="*/ 18466 w 2203288"/>
              <a:gd name="connsiteY4" fmla="*/ 0 h 1438568"/>
              <a:gd name="connsiteX0" fmla="*/ 49119 w 2233941"/>
              <a:gd name="connsiteY0" fmla="*/ 0 h 1438568"/>
              <a:gd name="connsiteX1" fmla="*/ 2232337 w 2233941"/>
              <a:gd name="connsiteY1" fmla="*/ 25292 h 1438568"/>
              <a:gd name="connsiteX2" fmla="*/ 2223131 w 2233941"/>
              <a:gd name="connsiteY2" fmla="*/ 1438568 h 1438568"/>
              <a:gd name="connsiteX3" fmla="*/ 31 w 2233941"/>
              <a:gd name="connsiteY3" fmla="*/ 987214 h 1438568"/>
              <a:gd name="connsiteX4" fmla="*/ 49119 w 2233941"/>
              <a:gd name="connsiteY4" fmla="*/ 0 h 1438568"/>
              <a:gd name="connsiteX0" fmla="*/ 3377 w 2188199"/>
              <a:gd name="connsiteY0" fmla="*/ 0 h 1438568"/>
              <a:gd name="connsiteX1" fmla="*/ 2186595 w 2188199"/>
              <a:gd name="connsiteY1" fmla="*/ 25292 h 1438568"/>
              <a:gd name="connsiteX2" fmla="*/ 2177389 w 2188199"/>
              <a:gd name="connsiteY2" fmla="*/ 1438568 h 1438568"/>
              <a:gd name="connsiteX3" fmla="*/ 236 w 2188199"/>
              <a:gd name="connsiteY3" fmla="*/ 981898 h 1438568"/>
              <a:gd name="connsiteX4" fmla="*/ 3377 w 2188199"/>
              <a:gd name="connsiteY4" fmla="*/ 0 h 1438568"/>
              <a:gd name="connsiteX0" fmla="*/ 44651 w 2229473"/>
              <a:gd name="connsiteY0" fmla="*/ 0 h 1438568"/>
              <a:gd name="connsiteX1" fmla="*/ 2227869 w 2229473"/>
              <a:gd name="connsiteY1" fmla="*/ 25292 h 1438568"/>
              <a:gd name="connsiteX2" fmla="*/ 2218663 w 2229473"/>
              <a:gd name="connsiteY2" fmla="*/ 1438568 h 1438568"/>
              <a:gd name="connsiteX3" fmla="*/ 34 w 2229473"/>
              <a:gd name="connsiteY3" fmla="*/ 980359 h 1438568"/>
              <a:gd name="connsiteX4" fmla="*/ 44651 w 2229473"/>
              <a:gd name="connsiteY4" fmla="*/ 0 h 1438568"/>
              <a:gd name="connsiteX0" fmla="*/ 44651 w 2232456"/>
              <a:gd name="connsiteY0" fmla="*/ 0 h 1440570"/>
              <a:gd name="connsiteX1" fmla="*/ 2227869 w 2232456"/>
              <a:gd name="connsiteY1" fmla="*/ 25292 h 1440570"/>
              <a:gd name="connsiteX2" fmla="*/ 2225323 w 2232456"/>
              <a:gd name="connsiteY2" fmla="*/ 1440570 h 1440570"/>
              <a:gd name="connsiteX3" fmla="*/ 34 w 2232456"/>
              <a:gd name="connsiteY3" fmla="*/ 980359 h 1440570"/>
              <a:gd name="connsiteX4" fmla="*/ 44651 w 2232456"/>
              <a:gd name="connsiteY4" fmla="*/ 0 h 1440570"/>
              <a:gd name="connsiteX0" fmla="*/ 37737 w 2232461"/>
              <a:gd name="connsiteY0" fmla="*/ 0 h 1433405"/>
              <a:gd name="connsiteX1" fmla="*/ 2227874 w 2232461"/>
              <a:gd name="connsiteY1" fmla="*/ 18127 h 1433405"/>
              <a:gd name="connsiteX2" fmla="*/ 2225328 w 2232461"/>
              <a:gd name="connsiteY2" fmla="*/ 1433405 h 1433405"/>
              <a:gd name="connsiteX3" fmla="*/ 39 w 2232461"/>
              <a:gd name="connsiteY3" fmla="*/ 973194 h 1433405"/>
              <a:gd name="connsiteX4" fmla="*/ 37737 w 2232461"/>
              <a:gd name="connsiteY4" fmla="*/ 0 h 1433405"/>
              <a:gd name="connsiteX0" fmla="*/ 37737 w 2232908"/>
              <a:gd name="connsiteY0" fmla="*/ 0 h 1433405"/>
              <a:gd name="connsiteX1" fmla="*/ 2228948 w 2232908"/>
              <a:gd name="connsiteY1" fmla="*/ 10745 h 1433405"/>
              <a:gd name="connsiteX2" fmla="*/ 2225328 w 2232908"/>
              <a:gd name="connsiteY2" fmla="*/ 1433405 h 1433405"/>
              <a:gd name="connsiteX3" fmla="*/ 39 w 2232908"/>
              <a:gd name="connsiteY3" fmla="*/ 973194 h 1433405"/>
              <a:gd name="connsiteX4" fmla="*/ 37737 w 2232908"/>
              <a:gd name="connsiteY4" fmla="*/ 0 h 1433405"/>
              <a:gd name="connsiteX0" fmla="*/ 37737 w 2230903"/>
              <a:gd name="connsiteY0" fmla="*/ 0 h 1443631"/>
              <a:gd name="connsiteX1" fmla="*/ 2228948 w 2230903"/>
              <a:gd name="connsiteY1" fmla="*/ 10745 h 1443631"/>
              <a:gd name="connsiteX2" fmla="*/ 2220903 w 2230903"/>
              <a:gd name="connsiteY2" fmla="*/ 1443631 h 1443631"/>
              <a:gd name="connsiteX3" fmla="*/ 39 w 2230903"/>
              <a:gd name="connsiteY3" fmla="*/ 973194 h 1443631"/>
              <a:gd name="connsiteX4" fmla="*/ 37737 w 2230903"/>
              <a:gd name="connsiteY4" fmla="*/ 0 h 1443631"/>
              <a:gd name="connsiteX0" fmla="*/ 33828 w 2226994"/>
              <a:gd name="connsiteY0" fmla="*/ 0 h 1443631"/>
              <a:gd name="connsiteX1" fmla="*/ 2225039 w 2226994"/>
              <a:gd name="connsiteY1" fmla="*/ 10745 h 1443631"/>
              <a:gd name="connsiteX2" fmla="*/ 2216994 w 2226994"/>
              <a:gd name="connsiteY2" fmla="*/ 1443631 h 1443631"/>
              <a:gd name="connsiteX3" fmla="*/ 44 w 2226994"/>
              <a:gd name="connsiteY3" fmla="*/ 986698 h 1443631"/>
              <a:gd name="connsiteX4" fmla="*/ 33828 w 2226994"/>
              <a:gd name="connsiteY4" fmla="*/ 0 h 1443631"/>
              <a:gd name="connsiteX0" fmla="*/ 31767 w 2224933"/>
              <a:gd name="connsiteY0" fmla="*/ 0 h 1443631"/>
              <a:gd name="connsiteX1" fmla="*/ 2222978 w 2224933"/>
              <a:gd name="connsiteY1" fmla="*/ 10745 h 1443631"/>
              <a:gd name="connsiteX2" fmla="*/ 2214933 w 2224933"/>
              <a:gd name="connsiteY2" fmla="*/ 1443631 h 1443631"/>
              <a:gd name="connsiteX3" fmla="*/ 47 w 2224933"/>
              <a:gd name="connsiteY3" fmla="*/ 992712 h 1443631"/>
              <a:gd name="connsiteX4" fmla="*/ 31767 w 2224933"/>
              <a:gd name="connsiteY4" fmla="*/ 0 h 1443631"/>
              <a:gd name="connsiteX0" fmla="*/ 36961 w 2230127"/>
              <a:gd name="connsiteY0" fmla="*/ 0 h 1443631"/>
              <a:gd name="connsiteX1" fmla="*/ 2228172 w 2230127"/>
              <a:gd name="connsiteY1" fmla="*/ 10745 h 1443631"/>
              <a:gd name="connsiteX2" fmla="*/ 2220127 w 2230127"/>
              <a:gd name="connsiteY2" fmla="*/ 1443631 h 1443631"/>
              <a:gd name="connsiteX3" fmla="*/ 40 w 2230127"/>
              <a:gd name="connsiteY3" fmla="*/ 988065 h 1443631"/>
              <a:gd name="connsiteX4" fmla="*/ 36961 w 2230127"/>
              <a:gd name="connsiteY4" fmla="*/ 0 h 1443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30127" h="1443631">
                <a:moveTo>
                  <a:pt x="36961" y="0"/>
                </a:moveTo>
                <a:lnTo>
                  <a:pt x="2228172" y="10745"/>
                </a:lnTo>
                <a:cubicBezTo>
                  <a:pt x="2230850" y="439656"/>
                  <a:pt x="2232723" y="651647"/>
                  <a:pt x="2220127" y="1443631"/>
                </a:cubicBezTo>
                <a:lnTo>
                  <a:pt x="40" y="988065"/>
                </a:lnTo>
                <a:cubicBezTo>
                  <a:pt x="-1448" y="706509"/>
                  <a:pt x="38449" y="281556"/>
                  <a:pt x="36961" y="0"/>
                </a:cubicBezTo>
                <a:close/>
              </a:path>
            </a:pathLst>
          </a:custGeom>
          <a:solidFill>
            <a:srgbClr val="711617"/>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anchor="ctr"/>
          <a:lstStyle/>
          <a:p>
            <a:pPr algn="ctr" defTabSz="1218987">
              <a:defRPr/>
            </a:pPr>
            <a:endParaRPr lang="en-US" sz="2400" dirty="0">
              <a:solidFill>
                <a:prstClr val="white"/>
              </a:solidFill>
            </a:endParaRPr>
          </a:p>
        </p:txBody>
      </p:sp>
      <p:sp>
        <p:nvSpPr>
          <p:cNvPr id="7" name="Rectangle 11"/>
          <p:cNvSpPr>
            <a:spLocks noChangeArrowheads="1"/>
          </p:cNvSpPr>
          <p:nvPr userDrawn="1"/>
        </p:nvSpPr>
        <p:spPr bwMode="gray">
          <a:xfrm rot="21365145">
            <a:off x="8003084" y="1892325"/>
            <a:ext cx="4288955" cy="2582863"/>
          </a:xfrm>
          <a:custGeom>
            <a:avLst/>
            <a:gdLst>
              <a:gd name="connsiteX0" fmla="*/ 0 w 5430865"/>
              <a:gd name="connsiteY0" fmla="*/ 0 h 979284"/>
              <a:gd name="connsiteX1" fmla="*/ 5430865 w 5430865"/>
              <a:gd name="connsiteY1" fmla="*/ 0 h 979284"/>
              <a:gd name="connsiteX2" fmla="*/ 5430865 w 5430865"/>
              <a:gd name="connsiteY2" fmla="*/ 979284 h 979284"/>
              <a:gd name="connsiteX3" fmla="*/ 0 w 5430865"/>
              <a:gd name="connsiteY3" fmla="*/ 979284 h 979284"/>
              <a:gd name="connsiteX4" fmla="*/ 0 w 5430865"/>
              <a:gd name="connsiteY4" fmla="*/ 0 h 979284"/>
              <a:gd name="connsiteX0" fmla="*/ 0 w 5434373"/>
              <a:gd name="connsiteY0" fmla="*/ 28971 h 1008255"/>
              <a:gd name="connsiteX1" fmla="*/ 5434373 w 5434373"/>
              <a:gd name="connsiteY1" fmla="*/ 0 h 1008255"/>
              <a:gd name="connsiteX2" fmla="*/ 5430865 w 5434373"/>
              <a:gd name="connsiteY2" fmla="*/ 1008255 h 1008255"/>
              <a:gd name="connsiteX3" fmla="*/ 0 w 5434373"/>
              <a:gd name="connsiteY3" fmla="*/ 1008255 h 1008255"/>
              <a:gd name="connsiteX4" fmla="*/ 0 w 5434373"/>
              <a:gd name="connsiteY4" fmla="*/ 28971 h 1008255"/>
              <a:gd name="connsiteX0" fmla="*/ 0 w 5434373"/>
              <a:gd name="connsiteY0" fmla="*/ 28971 h 1011057"/>
              <a:gd name="connsiteX1" fmla="*/ 5434373 w 5434373"/>
              <a:gd name="connsiteY1" fmla="*/ 0 h 1011057"/>
              <a:gd name="connsiteX2" fmla="*/ 3575489 w 5434373"/>
              <a:gd name="connsiteY2" fmla="*/ 1011057 h 1011057"/>
              <a:gd name="connsiteX3" fmla="*/ 0 w 5434373"/>
              <a:gd name="connsiteY3" fmla="*/ 1008255 h 1011057"/>
              <a:gd name="connsiteX4" fmla="*/ 0 w 5434373"/>
              <a:gd name="connsiteY4" fmla="*/ 28971 h 1011057"/>
              <a:gd name="connsiteX0" fmla="*/ 0 w 3710877"/>
              <a:gd name="connsiteY0" fmla="*/ 21612 h 1003698"/>
              <a:gd name="connsiteX1" fmla="*/ 3710878 w 3710877"/>
              <a:gd name="connsiteY1" fmla="*/ 0 h 1003698"/>
              <a:gd name="connsiteX2" fmla="*/ 3575489 w 3710877"/>
              <a:gd name="connsiteY2" fmla="*/ 1003698 h 1003698"/>
              <a:gd name="connsiteX3" fmla="*/ 0 w 3710877"/>
              <a:gd name="connsiteY3" fmla="*/ 1000896 h 1003698"/>
              <a:gd name="connsiteX4" fmla="*/ 0 w 3710877"/>
              <a:gd name="connsiteY4" fmla="*/ 21612 h 1003698"/>
              <a:gd name="connsiteX0" fmla="*/ 0 w 3710878"/>
              <a:gd name="connsiteY0" fmla="*/ 21612 h 1003698"/>
              <a:gd name="connsiteX1" fmla="*/ 3710878 w 3710878"/>
              <a:gd name="connsiteY1" fmla="*/ 0 h 1003698"/>
              <a:gd name="connsiteX2" fmla="*/ 3575489 w 3710878"/>
              <a:gd name="connsiteY2" fmla="*/ 1003698 h 1003698"/>
              <a:gd name="connsiteX3" fmla="*/ 0 w 3710878"/>
              <a:gd name="connsiteY3" fmla="*/ 1000896 h 1003698"/>
              <a:gd name="connsiteX4" fmla="*/ 0 w 3710878"/>
              <a:gd name="connsiteY4" fmla="*/ 21612 h 1003698"/>
              <a:gd name="connsiteX0" fmla="*/ 0 w 3710878"/>
              <a:gd name="connsiteY0" fmla="*/ 21612 h 1003698"/>
              <a:gd name="connsiteX1" fmla="*/ 3710878 w 3710878"/>
              <a:gd name="connsiteY1" fmla="*/ 0 h 1003698"/>
              <a:gd name="connsiteX2" fmla="*/ 3575489 w 3710878"/>
              <a:gd name="connsiteY2" fmla="*/ 1003698 h 1003698"/>
              <a:gd name="connsiteX3" fmla="*/ 0 w 3710878"/>
              <a:gd name="connsiteY3" fmla="*/ 1000896 h 1003698"/>
              <a:gd name="connsiteX4" fmla="*/ 0 w 3710878"/>
              <a:gd name="connsiteY4" fmla="*/ 21612 h 1003698"/>
              <a:gd name="connsiteX0" fmla="*/ 0 w 3719612"/>
              <a:gd name="connsiteY0" fmla="*/ 6729 h 988815"/>
              <a:gd name="connsiteX1" fmla="*/ 3719612 w 3719612"/>
              <a:gd name="connsiteY1" fmla="*/ 0 h 988815"/>
              <a:gd name="connsiteX2" fmla="*/ 3575489 w 3719612"/>
              <a:gd name="connsiteY2" fmla="*/ 988815 h 988815"/>
              <a:gd name="connsiteX3" fmla="*/ 0 w 3719612"/>
              <a:gd name="connsiteY3" fmla="*/ 986013 h 988815"/>
              <a:gd name="connsiteX4" fmla="*/ 0 w 3719612"/>
              <a:gd name="connsiteY4" fmla="*/ 6729 h 9888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9612" h="988815">
                <a:moveTo>
                  <a:pt x="0" y="6729"/>
                </a:moveTo>
                <a:lnTo>
                  <a:pt x="3719612" y="0"/>
                </a:lnTo>
                <a:cubicBezTo>
                  <a:pt x="3686881" y="338931"/>
                  <a:pt x="3631493" y="650689"/>
                  <a:pt x="3575489" y="988815"/>
                </a:cubicBezTo>
                <a:lnTo>
                  <a:pt x="0" y="986013"/>
                </a:lnTo>
                <a:lnTo>
                  <a:pt x="0" y="6729"/>
                </a:lnTo>
                <a:close/>
              </a:path>
            </a:pathLst>
          </a:custGeom>
          <a:solidFill>
            <a:srgbClr val="1B1B1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prstClr val="white"/>
              </a:solidFill>
            </a:endParaRPr>
          </a:p>
        </p:txBody>
      </p:sp>
      <p:sp>
        <p:nvSpPr>
          <p:cNvPr id="8" name="Rectangle 11"/>
          <p:cNvSpPr>
            <a:spLocks noChangeArrowheads="1"/>
          </p:cNvSpPr>
          <p:nvPr userDrawn="1"/>
        </p:nvSpPr>
        <p:spPr bwMode="gray">
          <a:xfrm rot="21365145">
            <a:off x="10272226" y="3155950"/>
            <a:ext cx="1322731" cy="457200"/>
          </a:xfrm>
          <a:custGeom>
            <a:avLst/>
            <a:gdLst>
              <a:gd name="connsiteX0" fmla="*/ 0 w 855342"/>
              <a:gd name="connsiteY0" fmla="*/ 0 h 519360"/>
              <a:gd name="connsiteX1" fmla="*/ 855342 w 855342"/>
              <a:gd name="connsiteY1" fmla="*/ 0 h 519360"/>
              <a:gd name="connsiteX2" fmla="*/ 855342 w 855342"/>
              <a:gd name="connsiteY2" fmla="*/ 519360 h 519360"/>
              <a:gd name="connsiteX3" fmla="*/ 0 w 855342"/>
              <a:gd name="connsiteY3" fmla="*/ 519360 h 519360"/>
              <a:gd name="connsiteX4" fmla="*/ 0 w 855342"/>
              <a:gd name="connsiteY4" fmla="*/ 0 h 519360"/>
              <a:gd name="connsiteX0" fmla="*/ 0 w 855342"/>
              <a:gd name="connsiteY0" fmla="*/ 0 h 519360"/>
              <a:gd name="connsiteX1" fmla="*/ 569438 w 855342"/>
              <a:gd name="connsiteY1" fmla="*/ 14374 h 519360"/>
              <a:gd name="connsiteX2" fmla="*/ 855342 w 855342"/>
              <a:gd name="connsiteY2" fmla="*/ 519360 h 519360"/>
              <a:gd name="connsiteX3" fmla="*/ 0 w 855342"/>
              <a:gd name="connsiteY3" fmla="*/ 519360 h 519360"/>
              <a:gd name="connsiteX4" fmla="*/ 0 w 855342"/>
              <a:gd name="connsiteY4" fmla="*/ 0 h 519360"/>
              <a:gd name="connsiteX0" fmla="*/ 0 w 848589"/>
              <a:gd name="connsiteY0" fmla="*/ 0 h 519360"/>
              <a:gd name="connsiteX1" fmla="*/ 569438 w 848589"/>
              <a:gd name="connsiteY1" fmla="*/ 14374 h 519360"/>
              <a:gd name="connsiteX2" fmla="*/ 848589 w 848589"/>
              <a:gd name="connsiteY2" fmla="*/ 332367 h 519360"/>
              <a:gd name="connsiteX3" fmla="*/ 0 w 848589"/>
              <a:gd name="connsiteY3" fmla="*/ 519360 h 519360"/>
              <a:gd name="connsiteX4" fmla="*/ 0 w 848589"/>
              <a:gd name="connsiteY4" fmla="*/ 0 h 519360"/>
              <a:gd name="connsiteX0" fmla="*/ 0 w 1144262"/>
              <a:gd name="connsiteY0" fmla="*/ 0 h 569570"/>
              <a:gd name="connsiteX1" fmla="*/ 569438 w 1144262"/>
              <a:gd name="connsiteY1" fmla="*/ 14374 h 569570"/>
              <a:gd name="connsiteX2" fmla="*/ 1144262 w 1144262"/>
              <a:gd name="connsiteY2" fmla="*/ 569571 h 569570"/>
              <a:gd name="connsiteX3" fmla="*/ 0 w 1144262"/>
              <a:gd name="connsiteY3" fmla="*/ 519360 h 569570"/>
              <a:gd name="connsiteX4" fmla="*/ 0 w 1144262"/>
              <a:gd name="connsiteY4" fmla="*/ 0 h 569570"/>
              <a:gd name="connsiteX0" fmla="*/ 3094 w 1147356"/>
              <a:gd name="connsiteY0" fmla="*/ 0 h 586267"/>
              <a:gd name="connsiteX1" fmla="*/ 572532 w 1147356"/>
              <a:gd name="connsiteY1" fmla="*/ 14374 h 586267"/>
              <a:gd name="connsiteX2" fmla="*/ 1147356 w 1147356"/>
              <a:gd name="connsiteY2" fmla="*/ 569571 h 586267"/>
              <a:gd name="connsiteX3" fmla="*/ 0 w 1147356"/>
              <a:gd name="connsiteY3" fmla="*/ 586268 h 586267"/>
              <a:gd name="connsiteX4" fmla="*/ 3094 w 1147356"/>
              <a:gd name="connsiteY4" fmla="*/ 0 h 5862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7356" h="586267">
                <a:moveTo>
                  <a:pt x="3094" y="0"/>
                </a:moveTo>
                <a:lnTo>
                  <a:pt x="572532" y="14374"/>
                </a:lnTo>
                <a:lnTo>
                  <a:pt x="1147356" y="569571"/>
                </a:lnTo>
                <a:lnTo>
                  <a:pt x="0" y="586268"/>
                </a:lnTo>
                <a:cubicBezTo>
                  <a:pt x="1031" y="390845"/>
                  <a:pt x="2063" y="195423"/>
                  <a:pt x="3094"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prstClr val="white"/>
              </a:solidFill>
            </a:endParaRPr>
          </a:p>
        </p:txBody>
      </p:sp>
      <p:sp>
        <p:nvSpPr>
          <p:cNvPr id="9" name="Rectangle 11"/>
          <p:cNvSpPr>
            <a:spLocks noChangeArrowheads="1"/>
          </p:cNvSpPr>
          <p:nvPr userDrawn="1"/>
        </p:nvSpPr>
        <p:spPr bwMode="gray">
          <a:xfrm rot="21421882">
            <a:off x="760624" y="662013"/>
            <a:ext cx="10318262" cy="4084637"/>
          </a:xfrm>
          <a:prstGeom prst="rect">
            <a:avLst/>
          </a:prstGeom>
          <a:solidFill>
            <a:srgbClr val="EC2225"/>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anchor="ctr"/>
          <a:lstStyle/>
          <a:p>
            <a:pPr algn="ctr" defTabSz="1218987">
              <a:defRPr/>
            </a:pPr>
            <a:endParaRPr lang="en-US" sz="2400" dirty="0">
              <a:solidFill>
                <a:prstClr val="white"/>
              </a:solidFill>
            </a:endParaRPr>
          </a:p>
        </p:txBody>
      </p:sp>
      <p:sp>
        <p:nvSpPr>
          <p:cNvPr id="10" name="Rectangle 11"/>
          <p:cNvSpPr>
            <a:spLocks noChangeArrowheads="1"/>
          </p:cNvSpPr>
          <p:nvPr userDrawn="1"/>
        </p:nvSpPr>
        <p:spPr bwMode="gray">
          <a:xfrm rot="21365145">
            <a:off x="4863779" y="3752875"/>
            <a:ext cx="6802622" cy="1484313"/>
          </a:xfrm>
          <a:custGeom>
            <a:avLst/>
            <a:gdLst>
              <a:gd name="connsiteX0" fmla="*/ 0 w 5430865"/>
              <a:gd name="connsiteY0" fmla="*/ 0 h 979284"/>
              <a:gd name="connsiteX1" fmla="*/ 5430865 w 5430865"/>
              <a:gd name="connsiteY1" fmla="*/ 0 h 979284"/>
              <a:gd name="connsiteX2" fmla="*/ 5430865 w 5430865"/>
              <a:gd name="connsiteY2" fmla="*/ 979284 h 979284"/>
              <a:gd name="connsiteX3" fmla="*/ 0 w 5430865"/>
              <a:gd name="connsiteY3" fmla="*/ 979284 h 979284"/>
              <a:gd name="connsiteX4" fmla="*/ 0 w 5430865"/>
              <a:gd name="connsiteY4" fmla="*/ 0 h 979284"/>
              <a:gd name="connsiteX0" fmla="*/ 0 w 5434373"/>
              <a:gd name="connsiteY0" fmla="*/ 28971 h 1008255"/>
              <a:gd name="connsiteX1" fmla="*/ 5434373 w 5434373"/>
              <a:gd name="connsiteY1" fmla="*/ 0 h 1008255"/>
              <a:gd name="connsiteX2" fmla="*/ 5430865 w 5434373"/>
              <a:gd name="connsiteY2" fmla="*/ 1008255 h 1008255"/>
              <a:gd name="connsiteX3" fmla="*/ 0 w 5434373"/>
              <a:gd name="connsiteY3" fmla="*/ 1008255 h 1008255"/>
              <a:gd name="connsiteX4" fmla="*/ 0 w 5434373"/>
              <a:gd name="connsiteY4" fmla="*/ 28971 h 1008255"/>
              <a:gd name="connsiteX0" fmla="*/ 1138 w 5434373"/>
              <a:gd name="connsiteY0" fmla="*/ 14521 h 1008255"/>
              <a:gd name="connsiteX1" fmla="*/ 5434373 w 5434373"/>
              <a:gd name="connsiteY1" fmla="*/ 0 h 1008255"/>
              <a:gd name="connsiteX2" fmla="*/ 5430865 w 5434373"/>
              <a:gd name="connsiteY2" fmla="*/ 1008255 h 1008255"/>
              <a:gd name="connsiteX3" fmla="*/ 0 w 5434373"/>
              <a:gd name="connsiteY3" fmla="*/ 1008255 h 1008255"/>
              <a:gd name="connsiteX4" fmla="*/ 1138 w 5434373"/>
              <a:gd name="connsiteY4" fmla="*/ 14521 h 1008255"/>
              <a:gd name="connsiteX0" fmla="*/ 1138 w 5434373"/>
              <a:gd name="connsiteY0" fmla="*/ 14521 h 1008255"/>
              <a:gd name="connsiteX1" fmla="*/ 5434373 w 5434373"/>
              <a:gd name="connsiteY1" fmla="*/ 0 h 1008255"/>
              <a:gd name="connsiteX2" fmla="*/ 5430865 w 5434373"/>
              <a:gd name="connsiteY2" fmla="*/ 1008255 h 1008255"/>
              <a:gd name="connsiteX3" fmla="*/ 0 w 5434373"/>
              <a:gd name="connsiteY3" fmla="*/ 1008255 h 1008255"/>
              <a:gd name="connsiteX4" fmla="*/ 1138 w 5434373"/>
              <a:gd name="connsiteY4" fmla="*/ 14521 h 1008255"/>
              <a:gd name="connsiteX0" fmla="*/ 1138 w 5434373"/>
              <a:gd name="connsiteY0" fmla="*/ 14521 h 1008255"/>
              <a:gd name="connsiteX1" fmla="*/ 5434373 w 5434373"/>
              <a:gd name="connsiteY1" fmla="*/ 0 h 1008255"/>
              <a:gd name="connsiteX2" fmla="*/ 5430865 w 5434373"/>
              <a:gd name="connsiteY2" fmla="*/ 1008255 h 1008255"/>
              <a:gd name="connsiteX3" fmla="*/ 0 w 5434373"/>
              <a:gd name="connsiteY3" fmla="*/ 1008255 h 1008255"/>
              <a:gd name="connsiteX4" fmla="*/ 1138 w 5434373"/>
              <a:gd name="connsiteY4" fmla="*/ 14521 h 1008255"/>
              <a:gd name="connsiteX0" fmla="*/ 1138 w 5434373"/>
              <a:gd name="connsiteY0" fmla="*/ 14521 h 1008255"/>
              <a:gd name="connsiteX1" fmla="*/ 5434373 w 5434373"/>
              <a:gd name="connsiteY1" fmla="*/ 0 h 1008255"/>
              <a:gd name="connsiteX2" fmla="*/ 5430865 w 5434373"/>
              <a:gd name="connsiteY2" fmla="*/ 1008255 h 1008255"/>
              <a:gd name="connsiteX3" fmla="*/ 0 w 5434373"/>
              <a:gd name="connsiteY3" fmla="*/ 1008255 h 1008255"/>
              <a:gd name="connsiteX4" fmla="*/ 1138 w 5434373"/>
              <a:gd name="connsiteY4" fmla="*/ 14521 h 1008255"/>
              <a:gd name="connsiteX0" fmla="*/ 82 w 5434770"/>
              <a:gd name="connsiteY0" fmla="*/ 0 h 1023513"/>
              <a:gd name="connsiteX1" fmla="*/ 5434770 w 5434770"/>
              <a:gd name="connsiteY1" fmla="*/ 15258 h 1023513"/>
              <a:gd name="connsiteX2" fmla="*/ 5431262 w 5434770"/>
              <a:gd name="connsiteY2" fmla="*/ 1023513 h 1023513"/>
              <a:gd name="connsiteX3" fmla="*/ 397 w 5434770"/>
              <a:gd name="connsiteY3" fmla="*/ 1023513 h 1023513"/>
              <a:gd name="connsiteX4" fmla="*/ 82 w 5434770"/>
              <a:gd name="connsiteY4" fmla="*/ 0 h 1023513"/>
              <a:gd name="connsiteX0" fmla="*/ 3983 w 5434373"/>
              <a:gd name="connsiteY0" fmla="*/ 0 h 1029855"/>
              <a:gd name="connsiteX1" fmla="*/ 5434373 w 5434373"/>
              <a:gd name="connsiteY1" fmla="*/ 21600 h 1029855"/>
              <a:gd name="connsiteX2" fmla="*/ 5430865 w 5434373"/>
              <a:gd name="connsiteY2" fmla="*/ 1029855 h 1029855"/>
              <a:gd name="connsiteX3" fmla="*/ 0 w 5434373"/>
              <a:gd name="connsiteY3" fmla="*/ 1029855 h 1029855"/>
              <a:gd name="connsiteX4" fmla="*/ 3983 w 5434373"/>
              <a:gd name="connsiteY4" fmla="*/ 0 h 1029855"/>
              <a:gd name="connsiteX0" fmla="*/ 3983 w 5434373"/>
              <a:gd name="connsiteY0" fmla="*/ 0 h 1029855"/>
              <a:gd name="connsiteX1" fmla="*/ 5434373 w 5434373"/>
              <a:gd name="connsiteY1" fmla="*/ 21600 h 1029855"/>
              <a:gd name="connsiteX2" fmla="*/ 5430865 w 5434373"/>
              <a:gd name="connsiteY2" fmla="*/ 1029855 h 1029855"/>
              <a:gd name="connsiteX3" fmla="*/ 0 w 5434373"/>
              <a:gd name="connsiteY3" fmla="*/ 1029855 h 1029855"/>
              <a:gd name="connsiteX4" fmla="*/ 3983 w 5434373"/>
              <a:gd name="connsiteY4" fmla="*/ 0 h 10298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34373" h="1029855">
                <a:moveTo>
                  <a:pt x="3983" y="0"/>
                </a:moveTo>
                <a:lnTo>
                  <a:pt x="5434373" y="21600"/>
                </a:lnTo>
                <a:cubicBezTo>
                  <a:pt x="5433204" y="357685"/>
                  <a:pt x="5432034" y="693770"/>
                  <a:pt x="5430865" y="1029855"/>
                </a:cubicBezTo>
                <a:lnTo>
                  <a:pt x="0" y="1029855"/>
                </a:lnTo>
                <a:cubicBezTo>
                  <a:pt x="379" y="698610"/>
                  <a:pt x="3604" y="331245"/>
                  <a:pt x="3983" y="0"/>
                </a:cubicBez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prstClr val="white"/>
              </a:solidFill>
            </a:endParaRPr>
          </a:p>
        </p:txBody>
      </p:sp>
      <p:grpSp>
        <p:nvGrpSpPr>
          <p:cNvPr id="11" name="Group 93"/>
          <p:cNvGrpSpPr>
            <a:grpSpLocks/>
          </p:cNvGrpSpPr>
          <p:nvPr userDrawn="1"/>
        </p:nvGrpSpPr>
        <p:grpSpPr bwMode="auto">
          <a:xfrm rot="-271608">
            <a:off x="10627918" y="5992813"/>
            <a:ext cx="522423" cy="279400"/>
            <a:chOff x="6196013" y="2970213"/>
            <a:chExt cx="787400" cy="422275"/>
          </a:xfrm>
        </p:grpSpPr>
        <p:sp>
          <p:nvSpPr>
            <p:cNvPr id="12" name="Freeform 24"/>
            <p:cNvSpPr>
              <a:spLocks noEditPoints="1"/>
            </p:cNvSpPr>
            <p:nvPr userDrawn="1"/>
          </p:nvSpPr>
          <p:spPr bwMode="gray">
            <a:xfrm>
              <a:off x="6555860" y="3027838"/>
              <a:ext cx="251297" cy="292713"/>
            </a:xfrm>
            <a:custGeom>
              <a:avLst/>
              <a:gdLst>
                <a:gd name="T0" fmla="*/ 2147483647 w 51"/>
                <a:gd name="T1" fmla="*/ 2147483647 h 59"/>
                <a:gd name="T2" fmla="*/ 2147483647 w 51"/>
                <a:gd name="T3" fmla="*/ 0 h 59"/>
                <a:gd name="T4" fmla="*/ 2147483647 w 51"/>
                <a:gd name="T5" fmla="*/ 0 h 59"/>
                <a:gd name="T6" fmla="*/ 2147483647 w 51"/>
                <a:gd name="T7" fmla="*/ 2147483647 h 59"/>
                <a:gd name="T8" fmla="*/ 2147483647 w 51"/>
                <a:gd name="T9" fmla="*/ 2147483647 h 59"/>
                <a:gd name="T10" fmla="*/ 0 w 51"/>
                <a:gd name="T11" fmla="*/ 2147483647 h 59"/>
                <a:gd name="T12" fmla="*/ 0 w 51"/>
                <a:gd name="T13" fmla="*/ 2147483647 h 59"/>
                <a:gd name="T14" fmla="*/ 2147483647 w 51"/>
                <a:gd name="T15" fmla="*/ 2147483647 h 59"/>
                <a:gd name="T16" fmla="*/ 2147483647 w 51"/>
                <a:gd name="T17" fmla="*/ 2147483647 h 59"/>
                <a:gd name="T18" fmla="*/ 2147483647 w 51"/>
                <a:gd name="T19" fmla="*/ 2147483647 h 59"/>
                <a:gd name="T20" fmla="*/ 2147483647 w 51"/>
                <a:gd name="T21" fmla="*/ 2147483647 h 59"/>
                <a:gd name="T22" fmla="*/ 2147483647 w 51"/>
                <a:gd name="T23" fmla="*/ 2147483647 h 59"/>
                <a:gd name="T24" fmla="*/ 2147483647 w 51"/>
                <a:gd name="T25" fmla="*/ 2147483647 h 59"/>
                <a:gd name="T26" fmla="*/ 2147483647 w 51"/>
                <a:gd name="T27" fmla="*/ 2147483647 h 59"/>
                <a:gd name="T28" fmla="*/ 2147483647 w 51"/>
                <a:gd name="T29" fmla="*/ 2147483647 h 59"/>
                <a:gd name="T30" fmla="*/ 2147483647 w 51"/>
                <a:gd name="T31" fmla="*/ 2147483647 h 59"/>
                <a:gd name="T32" fmla="*/ 2147483647 w 51"/>
                <a:gd name="T33" fmla="*/ 2147483647 h 59"/>
                <a:gd name="T34" fmla="*/ 2147483647 w 51"/>
                <a:gd name="T35" fmla="*/ 2147483647 h 59"/>
                <a:gd name="T36" fmla="*/ 2147483647 w 51"/>
                <a:gd name="T37" fmla="*/ 2147483647 h 59"/>
                <a:gd name="T38" fmla="*/ 2147483647 w 51"/>
                <a:gd name="T39" fmla="*/ 2147483647 h 59"/>
                <a:gd name="T40" fmla="*/ 2147483647 w 51"/>
                <a:gd name="T41" fmla="*/ 2147483647 h 59"/>
                <a:gd name="T42" fmla="*/ 2147483647 w 51"/>
                <a:gd name="T43" fmla="*/ 2147483647 h 59"/>
                <a:gd name="T44" fmla="*/ 2147483647 w 51"/>
                <a:gd name="T45" fmla="*/ 2147483647 h 59"/>
                <a:gd name="T46" fmla="*/ 2147483647 w 51"/>
                <a:gd name="T47" fmla="*/ 2147483647 h 59"/>
                <a:gd name="T48" fmla="*/ 2147483647 w 51"/>
                <a:gd name="T49" fmla="*/ 2147483647 h 59"/>
                <a:gd name="T50" fmla="*/ 2147483647 w 51"/>
                <a:gd name="T51" fmla="*/ 2147483647 h 59"/>
                <a:gd name="T52" fmla="*/ 2147483647 w 51"/>
                <a:gd name="T53" fmla="*/ 2147483647 h 59"/>
                <a:gd name="T54" fmla="*/ 2147483647 w 51"/>
                <a:gd name="T55" fmla="*/ 2147483647 h 59"/>
                <a:gd name="T56" fmla="*/ 2147483647 w 51"/>
                <a:gd name="T57" fmla="*/ 2147483647 h 59"/>
                <a:gd name="T58" fmla="*/ 2147483647 w 51"/>
                <a:gd name="T59" fmla="*/ 2147483647 h 59"/>
                <a:gd name="T60" fmla="*/ 2147483647 w 51"/>
                <a:gd name="T61" fmla="*/ 2147483647 h 59"/>
                <a:gd name="T62" fmla="*/ 2147483647 w 51"/>
                <a:gd name="T63" fmla="*/ 2147483647 h 59"/>
                <a:gd name="T64" fmla="*/ 2147483647 w 51"/>
                <a:gd name="T65" fmla="*/ 2147483647 h 59"/>
                <a:gd name="T66" fmla="*/ 2147483647 w 51"/>
                <a:gd name="T67" fmla="*/ 2147483647 h 59"/>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1" h="59">
                  <a:moveTo>
                    <a:pt x="41" y="2"/>
                  </a:moveTo>
                  <a:cubicBezTo>
                    <a:pt x="40" y="1"/>
                    <a:pt x="39" y="0"/>
                    <a:pt x="37" y="0"/>
                  </a:cubicBezTo>
                  <a:cubicBezTo>
                    <a:pt x="14" y="0"/>
                    <a:pt x="14" y="0"/>
                    <a:pt x="14" y="0"/>
                  </a:cubicBezTo>
                  <a:cubicBezTo>
                    <a:pt x="12" y="0"/>
                    <a:pt x="11" y="1"/>
                    <a:pt x="9" y="2"/>
                  </a:cubicBezTo>
                  <a:cubicBezTo>
                    <a:pt x="2" y="9"/>
                    <a:pt x="2" y="9"/>
                    <a:pt x="2" y="9"/>
                  </a:cubicBezTo>
                  <a:cubicBezTo>
                    <a:pt x="1" y="10"/>
                    <a:pt x="0" y="12"/>
                    <a:pt x="0" y="14"/>
                  </a:cubicBezTo>
                  <a:cubicBezTo>
                    <a:pt x="0" y="46"/>
                    <a:pt x="0" y="46"/>
                    <a:pt x="0" y="46"/>
                  </a:cubicBezTo>
                  <a:cubicBezTo>
                    <a:pt x="0" y="48"/>
                    <a:pt x="1" y="49"/>
                    <a:pt x="2" y="50"/>
                  </a:cubicBezTo>
                  <a:cubicBezTo>
                    <a:pt x="9" y="58"/>
                    <a:pt x="9" y="58"/>
                    <a:pt x="9" y="58"/>
                  </a:cubicBezTo>
                  <a:cubicBezTo>
                    <a:pt x="11" y="59"/>
                    <a:pt x="12" y="59"/>
                    <a:pt x="14" y="59"/>
                  </a:cubicBezTo>
                  <a:cubicBezTo>
                    <a:pt x="37" y="59"/>
                    <a:pt x="37" y="59"/>
                    <a:pt x="37" y="59"/>
                  </a:cubicBezTo>
                  <a:cubicBezTo>
                    <a:pt x="39" y="59"/>
                    <a:pt x="40" y="59"/>
                    <a:pt x="41" y="58"/>
                  </a:cubicBezTo>
                  <a:cubicBezTo>
                    <a:pt x="49" y="50"/>
                    <a:pt x="49" y="50"/>
                    <a:pt x="49" y="50"/>
                  </a:cubicBezTo>
                  <a:cubicBezTo>
                    <a:pt x="50" y="49"/>
                    <a:pt x="51" y="48"/>
                    <a:pt x="51" y="46"/>
                  </a:cubicBezTo>
                  <a:cubicBezTo>
                    <a:pt x="51" y="14"/>
                    <a:pt x="51" y="14"/>
                    <a:pt x="51" y="14"/>
                  </a:cubicBezTo>
                  <a:cubicBezTo>
                    <a:pt x="51" y="12"/>
                    <a:pt x="50" y="10"/>
                    <a:pt x="49" y="9"/>
                  </a:cubicBezTo>
                  <a:lnTo>
                    <a:pt x="41" y="2"/>
                  </a:lnTo>
                  <a:close/>
                  <a:moveTo>
                    <a:pt x="40" y="44"/>
                  </a:moveTo>
                  <a:cubicBezTo>
                    <a:pt x="40" y="45"/>
                    <a:pt x="40" y="45"/>
                    <a:pt x="39" y="45"/>
                  </a:cubicBezTo>
                  <a:cubicBezTo>
                    <a:pt x="36" y="49"/>
                    <a:pt x="36" y="49"/>
                    <a:pt x="36" y="49"/>
                  </a:cubicBezTo>
                  <a:cubicBezTo>
                    <a:pt x="36" y="49"/>
                    <a:pt x="35" y="49"/>
                    <a:pt x="35" y="49"/>
                  </a:cubicBezTo>
                  <a:cubicBezTo>
                    <a:pt x="16" y="49"/>
                    <a:pt x="16" y="49"/>
                    <a:pt x="16" y="49"/>
                  </a:cubicBezTo>
                  <a:cubicBezTo>
                    <a:pt x="16" y="49"/>
                    <a:pt x="15" y="49"/>
                    <a:pt x="15" y="49"/>
                  </a:cubicBezTo>
                  <a:cubicBezTo>
                    <a:pt x="11" y="45"/>
                    <a:pt x="11" y="45"/>
                    <a:pt x="11" y="45"/>
                  </a:cubicBezTo>
                  <a:cubicBezTo>
                    <a:pt x="11" y="45"/>
                    <a:pt x="11" y="45"/>
                    <a:pt x="11" y="44"/>
                  </a:cubicBezTo>
                  <a:cubicBezTo>
                    <a:pt x="11" y="15"/>
                    <a:pt x="11" y="15"/>
                    <a:pt x="11" y="15"/>
                  </a:cubicBezTo>
                  <a:cubicBezTo>
                    <a:pt x="11" y="15"/>
                    <a:pt x="11" y="15"/>
                    <a:pt x="11" y="14"/>
                  </a:cubicBezTo>
                  <a:cubicBezTo>
                    <a:pt x="15" y="11"/>
                    <a:pt x="15" y="11"/>
                    <a:pt x="15" y="11"/>
                  </a:cubicBezTo>
                  <a:cubicBezTo>
                    <a:pt x="15" y="10"/>
                    <a:pt x="16" y="10"/>
                    <a:pt x="16" y="10"/>
                  </a:cubicBezTo>
                  <a:cubicBezTo>
                    <a:pt x="35" y="10"/>
                    <a:pt x="35" y="10"/>
                    <a:pt x="35" y="10"/>
                  </a:cubicBezTo>
                  <a:cubicBezTo>
                    <a:pt x="35" y="10"/>
                    <a:pt x="36" y="10"/>
                    <a:pt x="36" y="11"/>
                  </a:cubicBezTo>
                  <a:cubicBezTo>
                    <a:pt x="39" y="14"/>
                    <a:pt x="39" y="14"/>
                    <a:pt x="39" y="14"/>
                  </a:cubicBezTo>
                  <a:cubicBezTo>
                    <a:pt x="40" y="15"/>
                    <a:pt x="40" y="15"/>
                    <a:pt x="40" y="15"/>
                  </a:cubicBezTo>
                  <a:lnTo>
                    <a:pt x="40" y="44"/>
                  </a:lnTo>
                  <a:close/>
                </a:path>
              </a:pathLst>
            </a:custGeom>
            <a:solidFill>
              <a:srgbClr val="FFFFFF"/>
            </a:solidFill>
            <a:ln w="9525">
              <a:noFill/>
              <a:round/>
              <a:headEnd/>
              <a:tailEnd/>
            </a:ln>
          </p:spPr>
          <p:txBody>
            <a:bodyPr/>
            <a:lstStyle/>
            <a:p>
              <a:pPr defTabSz="1217613" fontAlgn="base">
                <a:spcBef>
                  <a:spcPct val="0"/>
                </a:spcBef>
                <a:spcAft>
                  <a:spcPct val="0"/>
                </a:spcAft>
              </a:pPr>
              <a:endParaRPr lang="zh-CN" altLang="en-US" sz="2400">
                <a:solidFill>
                  <a:srgbClr val="000000"/>
                </a:solidFill>
                <a:ea typeface="宋体" pitchFamily="2" charset="-122"/>
              </a:endParaRPr>
            </a:p>
          </p:txBody>
        </p:sp>
        <p:sp>
          <p:nvSpPr>
            <p:cNvPr id="13" name="Rectangle 25"/>
            <p:cNvSpPr>
              <a:spLocks noChangeArrowheads="1"/>
            </p:cNvSpPr>
            <p:nvPr userDrawn="1"/>
          </p:nvSpPr>
          <p:spPr bwMode="gray">
            <a:xfrm>
              <a:off x="6863063" y="3265676"/>
              <a:ext cx="59832" cy="55184"/>
            </a:xfrm>
            <a:prstGeom prst="rect">
              <a:avLst/>
            </a:prstGeom>
            <a:solidFill>
              <a:srgbClr val="FFFFFF"/>
            </a:solidFill>
            <a:ln w="9525">
              <a:noFill/>
              <a:miter lim="800000"/>
              <a:headEnd/>
              <a:tailEnd/>
            </a:ln>
          </p:spPr>
          <p:txBody>
            <a:bodyPr/>
            <a:lstStyle/>
            <a:p>
              <a:pPr defTabSz="1217613" fontAlgn="base">
                <a:spcBef>
                  <a:spcPct val="0"/>
                </a:spcBef>
                <a:spcAft>
                  <a:spcPct val="0"/>
                </a:spcAft>
              </a:pPr>
              <a:endParaRPr lang="en-US" altLang="zh-CN" sz="2400">
                <a:solidFill>
                  <a:srgbClr val="000000"/>
                </a:solidFill>
                <a:ea typeface="宋体" pitchFamily="2" charset="-122"/>
              </a:endParaRPr>
            </a:p>
          </p:txBody>
        </p:sp>
        <p:sp>
          <p:nvSpPr>
            <p:cNvPr id="14" name="Freeform 26"/>
            <p:cNvSpPr>
              <a:spLocks noEditPoints="1"/>
            </p:cNvSpPr>
            <p:nvPr userDrawn="1"/>
          </p:nvSpPr>
          <p:spPr bwMode="gray">
            <a:xfrm>
              <a:off x="6274874" y="3028370"/>
              <a:ext cx="220185" cy="292713"/>
            </a:xfrm>
            <a:custGeom>
              <a:avLst/>
              <a:gdLst>
                <a:gd name="T0" fmla="*/ 2147483647 w 45"/>
                <a:gd name="T1" fmla="*/ 2147483647 h 59"/>
                <a:gd name="T2" fmla="*/ 2147483647 w 45"/>
                <a:gd name="T3" fmla="*/ 0 h 59"/>
                <a:gd name="T4" fmla="*/ 0 w 45"/>
                <a:gd name="T5" fmla="*/ 0 h 59"/>
                <a:gd name="T6" fmla="*/ 0 w 45"/>
                <a:gd name="T7" fmla="*/ 2147483647 h 59"/>
                <a:gd name="T8" fmla="*/ 2147483647 w 45"/>
                <a:gd name="T9" fmla="*/ 2147483647 h 59"/>
                <a:gd name="T10" fmla="*/ 2147483647 w 45"/>
                <a:gd name="T11" fmla="*/ 2147483647 h 59"/>
                <a:gd name="T12" fmla="*/ 2147483647 w 45"/>
                <a:gd name="T13" fmla="*/ 2147483647 h 59"/>
                <a:gd name="T14" fmla="*/ 2147483647 w 45"/>
                <a:gd name="T15" fmla="*/ 2147483647 h 59"/>
                <a:gd name="T16" fmla="*/ 2147483647 w 45"/>
                <a:gd name="T17" fmla="*/ 2147483647 h 59"/>
                <a:gd name="T18" fmla="*/ 2147483647 w 45"/>
                <a:gd name="T19" fmla="*/ 2147483647 h 59"/>
                <a:gd name="T20" fmla="*/ 2147483647 w 45"/>
                <a:gd name="T21" fmla="*/ 2147483647 h 59"/>
                <a:gd name="T22" fmla="*/ 2147483647 w 45"/>
                <a:gd name="T23" fmla="*/ 2147483647 h 59"/>
                <a:gd name="T24" fmla="*/ 2147483647 w 45"/>
                <a:gd name="T25" fmla="*/ 2147483647 h 59"/>
                <a:gd name="T26" fmla="*/ 2147483647 w 45"/>
                <a:gd name="T27" fmla="*/ 2147483647 h 59"/>
                <a:gd name="T28" fmla="*/ 2147483647 w 45"/>
                <a:gd name="T29" fmla="*/ 2147483647 h 59"/>
                <a:gd name="T30" fmla="*/ 2147483647 w 45"/>
                <a:gd name="T31" fmla="*/ 2147483647 h 59"/>
                <a:gd name="T32" fmla="*/ 2147483647 w 45"/>
                <a:gd name="T33" fmla="*/ 2147483647 h 59"/>
                <a:gd name="T34" fmla="*/ 2147483647 w 45"/>
                <a:gd name="T35" fmla="*/ 2147483647 h 59"/>
                <a:gd name="T36" fmla="*/ 2147483647 w 45"/>
                <a:gd name="T37" fmla="*/ 2147483647 h 59"/>
                <a:gd name="T38" fmla="*/ 2147483647 w 45"/>
                <a:gd name="T39" fmla="*/ 2147483647 h 59"/>
                <a:gd name="T40" fmla="*/ 2147483647 w 45"/>
                <a:gd name="T41" fmla="*/ 2147483647 h 59"/>
                <a:gd name="T42" fmla="*/ 2147483647 w 45"/>
                <a:gd name="T43" fmla="*/ 2147483647 h 59"/>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45" h="59">
                  <a:moveTo>
                    <a:pt x="36" y="2"/>
                  </a:moveTo>
                  <a:cubicBezTo>
                    <a:pt x="35" y="1"/>
                    <a:pt x="33" y="0"/>
                    <a:pt x="32" y="0"/>
                  </a:cubicBezTo>
                  <a:cubicBezTo>
                    <a:pt x="0" y="0"/>
                    <a:pt x="0" y="0"/>
                    <a:pt x="0" y="0"/>
                  </a:cubicBezTo>
                  <a:cubicBezTo>
                    <a:pt x="0" y="59"/>
                    <a:pt x="0" y="59"/>
                    <a:pt x="0" y="59"/>
                  </a:cubicBezTo>
                  <a:cubicBezTo>
                    <a:pt x="32" y="59"/>
                    <a:pt x="32" y="59"/>
                    <a:pt x="32" y="59"/>
                  </a:cubicBezTo>
                  <a:cubicBezTo>
                    <a:pt x="33" y="59"/>
                    <a:pt x="35" y="59"/>
                    <a:pt x="36" y="58"/>
                  </a:cubicBezTo>
                  <a:cubicBezTo>
                    <a:pt x="44" y="50"/>
                    <a:pt x="44" y="50"/>
                    <a:pt x="44" y="50"/>
                  </a:cubicBezTo>
                  <a:cubicBezTo>
                    <a:pt x="45" y="49"/>
                    <a:pt x="45" y="48"/>
                    <a:pt x="45" y="46"/>
                  </a:cubicBezTo>
                  <a:cubicBezTo>
                    <a:pt x="45" y="14"/>
                    <a:pt x="45" y="14"/>
                    <a:pt x="45" y="14"/>
                  </a:cubicBezTo>
                  <a:cubicBezTo>
                    <a:pt x="45" y="12"/>
                    <a:pt x="45" y="10"/>
                    <a:pt x="44" y="9"/>
                  </a:cubicBezTo>
                  <a:lnTo>
                    <a:pt x="36" y="2"/>
                  </a:lnTo>
                  <a:close/>
                  <a:moveTo>
                    <a:pt x="35" y="44"/>
                  </a:moveTo>
                  <a:cubicBezTo>
                    <a:pt x="35" y="45"/>
                    <a:pt x="35" y="45"/>
                    <a:pt x="34" y="45"/>
                  </a:cubicBezTo>
                  <a:cubicBezTo>
                    <a:pt x="31" y="49"/>
                    <a:pt x="31" y="49"/>
                    <a:pt x="31" y="49"/>
                  </a:cubicBezTo>
                  <a:cubicBezTo>
                    <a:pt x="30" y="49"/>
                    <a:pt x="30" y="49"/>
                    <a:pt x="29" y="49"/>
                  </a:cubicBezTo>
                  <a:cubicBezTo>
                    <a:pt x="11" y="49"/>
                    <a:pt x="11" y="49"/>
                    <a:pt x="11" y="49"/>
                  </a:cubicBezTo>
                  <a:cubicBezTo>
                    <a:pt x="11" y="10"/>
                    <a:pt x="11" y="10"/>
                    <a:pt x="11" y="10"/>
                  </a:cubicBezTo>
                  <a:cubicBezTo>
                    <a:pt x="29" y="10"/>
                    <a:pt x="29" y="10"/>
                    <a:pt x="29" y="10"/>
                  </a:cubicBezTo>
                  <a:cubicBezTo>
                    <a:pt x="30" y="10"/>
                    <a:pt x="30" y="10"/>
                    <a:pt x="31" y="11"/>
                  </a:cubicBezTo>
                  <a:cubicBezTo>
                    <a:pt x="34" y="14"/>
                    <a:pt x="34" y="14"/>
                    <a:pt x="34" y="14"/>
                  </a:cubicBezTo>
                  <a:cubicBezTo>
                    <a:pt x="35" y="15"/>
                    <a:pt x="35" y="15"/>
                    <a:pt x="35" y="15"/>
                  </a:cubicBezTo>
                  <a:lnTo>
                    <a:pt x="35" y="44"/>
                  </a:lnTo>
                  <a:close/>
                </a:path>
              </a:pathLst>
            </a:custGeom>
            <a:solidFill>
              <a:srgbClr val="FFFFFF"/>
            </a:solidFill>
            <a:ln w="9525">
              <a:noFill/>
              <a:round/>
              <a:headEnd/>
              <a:tailEnd/>
            </a:ln>
          </p:spPr>
          <p:txBody>
            <a:bodyPr/>
            <a:lstStyle/>
            <a:p>
              <a:pPr defTabSz="1217613" fontAlgn="base">
                <a:spcBef>
                  <a:spcPct val="0"/>
                </a:spcBef>
                <a:spcAft>
                  <a:spcPct val="0"/>
                </a:spcAft>
              </a:pPr>
              <a:endParaRPr lang="zh-CN" altLang="en-US" sz="2400">
                <a:solidFill>
                  <a:srgbClr val="000000"/>
                </a:solidFill>
                <a:ea typeface="宋体" pitchFamily="2" charset="-122"/>
              </a:endParaRPr>
            </a:p>
          </p:txBody>
        </p:sp>
        <p:sp>
          <p:nvSpPr>
            <p:cNvPr id="15" name="Freeform 27"/>
            <p:cNvSpPr>
              <a:spLocks noEditPoints="1"/>
            </p:cNvSpPr>
            <p:nvPr userDrawn="1"/>
          </p:nvSpPr>
          <p:spPr bwMode="gray">
            <a:xfrm>
              <a:off x="6196013" y="2970213"/>
              <a:ext cx="787400" cy="422275"/>
            </a:xfrm>
            <a:custGeom>
              <a:avLst/>
              <a:gdLst>
                <a:gd name="T0" fmla="*/ 0 w 160"/>
                <a:gd name="T1" fmla="*/ 2147483647 h 86"/>
                <a:gd name="T2" fmla="*/ 2147483647 w 160"/>
                <a:gd name="T3" fmla="*/ 2147483647 h 86"/>
                <a:gd name="T4" fmla="*/ 2147483647 w 160"/>
                <a:gd name="T5" fmla="*/ 0 h 86"/>
                <a:gd name="T6" fmla="*/ 0 w 160"/>
                <a:gd name="T7" fmla="*/ 0 h 86"/>
                <a:gd name="T8" fmla="*/ 0 w 160"/>
                <a:gd name="T9" fmla="*/ 2147483647 h 86"/>
                <a:gd name="T10" fmla="*/ 2147483647 w 160"/>
                <a:gd name="T11" fmla="*/ 2147483647 h 86"/>
                <a:gd name="T12" fmla="*/ 2147483647 w 160"/>
                <a:gd name="T13" fmla="*/ 2147483647 h 86"/>
                <a:gd name="T14" fmla="*/ 2147483647 w 160"/>
                <a:gd name="T15" fmla="*/ 2147483647 h 86"/>
                <a:gd name="T16" fmla="*/ 2147483647 w 160"/>
                <a:gd name="T17" fmla="*/ 2147483647 h 86"/>
                <a:gd name="T18" fmla="*/ 2147483647 w 160"/>
                <a:gd name="T19" fmla="*/ 2147483647 h 86"/>
                <a:gd name="T20" fmla="*/ 2147483647 w 160"/>
                <a:gd name="T21" fmla="*/ 2147483647 h 86"/>
                <a:gd name="T22" fmla="*/ 2147483647 w 160"/>
                <a:gd name="T23" fmla="*/ 2147483647 h 86"/>
                <a:gd name="T24" fmla="*/ 2147483647 w 160"/>
                <a:gd name="T25" fmla="*/ 2147483647 h 86"/>
                <a:gd name="T26" fmla="*/ 2147483647 w 160"/>
                <a:gd name="T27" fmla="*/ 2147483647 h 86"/>
                <a:gd name="T28" fmla="*/ 2147483647 w 160"/>
                <a:gd name="T29" fmla="*/ 2147483647 h 86"/>
                <a:gd name="T30" fmla="*/ 2147483647 w 160"/>
                <a:gd name="T31" fmla="*/ 2147483647 h 86"/>
                <a:gd name="T32" fmla="*/ 2147483647 w 160"/>
                <a:gd name="T33" fmla="*/ 2147483647 h 86"/>
                <a:gd name="T34" fmla="*/ 2147483647 w 160"/>
                <a:gd name="T35" fmla="*/ 2147483647 h 86"/>
                <a:gd name="T36" fmla="*/ 2147483647 w 160"/>
                <a:gd name="T37" fmla="*/ 2147483647 h 86"/>
                <a:gd name="T38" fmla="*/ 2147483647 w 160"/>
                <a:gd name="T39" fmla="*/ 2147483647 h 86"/>
                <a:gd name="T40" fmla="*/ 2147483647 w 160"/>
                <a:gd name="T41" fmla="*/ 2147483647 h 86"/>
                <a:gd name="T42" fmla="*/ 2147483647 w 160"/>
                <a:gd name="T43" fmla="*/ 2147483647 h 86"/>
                <a:gd name="T44" fmla="*/ 2147483647 w 160"/>
                <a:gd name="T45" fmla="*/ 2147483647 h 86"/>
                <a:gd name="T46" fmla="*/ 2147483647 w 160"/>
                <a:gd name="T47" fmla="*/ 2147483647 h 86"/>
                <a:gd name="T48" fmla="*/ 2147483647 w 160"/>
                <a:gd name="T49" fmla="*/ 2147483647 h 86"/>
                <a:gd name="T50" fmla="*/ 2147483647 w 160"/>
                <a:gd name="T51" fmla="*/ 2147483647 h 86"/>
                <a:gd name="T52" fmla="*/ 2147483647 w 160"/>
                <a:gd name="T53" fmla="*/ 2147483647 h 86"/>
                <a:gd name="T54" fmla="*/ 2147483647 w 160"/>
                <a:gd name="T55" fmla="*/ 2147483647 h 86"/>
                <a:gd name="T56" fmla="*/ 2147483647 w 160"/>
                <a:gd name="T57" fmla="*/ 2147483647 h 86"/>
                <a:gd name="T58" fmla="*/ 2147483647 w 160"/>
                <a:gd name="T59" fmla="*/ 2147483647 h 86"/>
                <a:gd name="T60" fmla="*/ 2147483647 w 160"/>
                <a:gd name="T61" fmla="*/ 2147483647 h 86"/>
                <a:gd name="T62" fmla="*/ 2147483647 w 160"/>
                <a:gd name="T63" fmla="*/ 2147483647 h 86"/>
                <a:gd name="T64" fmla="*/ 2147483647 w 160"/>
                <a:gd name="T65" fmla="*/ 2147483647 h 86"/>
                <a:gd name="T66" fmla="*/ 2147483647 w 160"/>
                <a:gd name="T67" fmla="*/ 2147483647 h 86"/>
                <a:gd name="T68" fmla="*/ 2147483647 w 160"/>
                <a:gd name="T69" fmla="*/ 2147483647 h 86"/>
                <a:gd name="T70" fmla="*/ 2147483647 w 160"/>
                <a:gd name="T71" fmla="*/ 2147483647 h 86"/>
                <a:gd name="T72" fmla="*/ 2147483647 w 160"/>
                <a:gd name="T73" fmla="*/ 2147483647 h 86"/>
                <a:gd name="T74" fmla="*/ 2147483647 w 160"/>
                <a:gd name="T75" fmla="*/ 2147483647 h 8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160" h="86">
                  <a:moveTo>
                    <a:pt x="0" y="86"/>
                  </a:moveTo>
                  <a:cubicBezTo>
                    <a:pt x="160" y="86"/>
                    <a:pt x="160" y="86"/>
                    <a:pt x="160" y="86"/>
                  </a:cubicBezTo>
                  <a:cubicBezTo>
                    <a:pt x="160" y="0"/>
                    <a:pt x="160" y="0"/>
                    <a:pt x="160" y="0"/>
                  </a:cubicBezTo>
                  <a:cubicBezTo>
                    <a:pt x="0" y="0"/>
                    <a:pt x="0" y="0"/>
                    <a:pt x="0" y="0"/>
                  </a:cubicBezTo>
                  <a:lnTo>
                    <a:pt x="0" y="86"/>
                  </a:lnTo>
                  <a:close/>
                  <a:moveTo>
                    <a:pt x="61" y="59"/>
                  </a:moveTo>
                  <a:cubicBezTo>
                    <a:pt x="61" y="61"/>
                    <a:pt x="61" y="62"/>
                    <a:pt x="60" y="63"/>
                  </a:cubicBezTo>
                  <a:cubicBezTo>
                    <a:pt x="52" y="71"/>
                    <a:pt x="52" y="71"/>
                    <a:pt x="52" y="71"/>
                  </a:cubicBezTo>
                  <a:cubicBezTo>
                    <a:pt x="51" y="72"/>
                    <a:pt x="49" y="72"/>
                    <a:pt x="48" y="72"/>
                  </a:cubicBezTo>
                  <a:cubicBezTo>
                    <a:pt x="16" y="72"/>
                    <a:pt x="16" y="72"/>
                    <a:pt x="16" y="72"/>
                  </a:cubicBezTo>
                  <a:cubicBezTo>
                    <a:pt x="16" y="13"/>
                    <a:pt x="16" y="13"/>
                    <a:pt x="16" y="13"/>
                  </a:cubicBezTo>
                  <a:cubicBezTo>
                    <a:pt x="48" y="13"/>
                    <a:pt x="48" y="13"/>
                    <a:pt x="48" y="13"/>
                  </a:cubicBezTo>
                  <a:cubicBezTo>
                    <a:pt x="49" y="13"/>
                    <a:pt x="51" y="14"/>
                    <a:pt x="52" y="15"/>
                  </a:cubicBezTo>
                  <a:cubicBezTo>
                    <a:pt x="60" y="22"/>
                    <a:pt x="60" y="22"/>
                    <a:pt x="60" y="22"/>
                  </a:cubicBezTo>
                  <a:cubicBezTo>
                    <a:pt x="61" y="23"/>
                    <a:pt x="61" y="25"/>
                    <a:pt x="61" y="27"/>
                  </a:cubicBezTo>
                  <a:lnTo>
                    <a:pt x="61" y="59"/>
                  </a:lnTo>
                  <a:close/>
                  <a:moveTo>
                    <a:pt x="125" y="59"/>
                  </a:moveTo>
                  <a:cubicBezTo>
                    <a:pt x="125" y="61"/>
                    <a:pt x="124" y="62"/>
                    <a:pt x="123" y="63"/>
                  </a:cubicBezTo>
                  <a:cubicBezTo>
                    <a:pt x="115" y="71"/>
                    <a:pt x="115" y="71"/>
                    <a:pt x="115" y="71"/>
                  </a:cubicBezTo>
                  <a:cubicBezTo>
                    <a:pt x="114" y="72"/>
                    <a:pt x="113" y="72"/>
                    <a:pt x="111" y="72"/>
                  </a:cubicBezTo>
                  <a:cubicBezTo>
                    <a:pt x="88" y="72"/>
                    <a:pt x="88" y="72"/>
                    <a:pt x="88" y="72"/>
                  </a:cubicBezTo>
                  <a:cubicBezTo>
                    <a:pt x="86" y="72"/>
                    <a:pt x="85" y="72"/>
                    <a:pt x="83" y="71"/>
                  </a:cubicBezTo>
                  <a:cubicBezTo>
                    <a:pt x="76" y="63"/>
                    <a:pt x="76" y="63"/>
                    <a:pt x="76" y="63"/>
                  </a:cubicBezTo>
                  <a:cubicBezTo>
                    <a:pt x="75" y="62"/>
                    <a:pt x="74" y="61"/>
                    <a:pt x="74" y="59"/>
                  </a:cubicBezTo>
                  <a:cubicBezTo>
                    <a:pt x="74" y="27"/>
                    <a:pt x="74" y="27"/>
                    <a:pt x="74" y="27"/>
                  </a:cubicBezTo>
                  <a:cubicBezTo>
                    <a:pt x="74" y="25"/>
                    <a:pt x="75" y="23"/>
                    <a:pt x="76" y="22"/>
                  </a:cubicBezTo>
                  <a:cubicBezTo>
                    <a:pt x="83" y="15"/>
                    <a:pt x="83" y="15"/>
                    <a:pt x="83" y="15"/>
                  </a:cubicBezTo>
                  <a:cubicBezTo>
                    <a:pt x="85" y="14"/>
                    <a:pt x="86" y="13"/>
                    <a:pt x="88" y="13"/>
                  </a:cubicBezTo>
                  <a:cubicBezTo>
                    <a:pt x="111" y="13"/>
                    <a:pt x="111" y="13"/>
                    <a:pt x="111" y="13"/>
                  </a:cubicBezTo>
                  <a:cubicBezTo>
                    <a:pt x="113" y="13"/>
                    <a:pt x="114" y="14"/>
                    <a:pt x="115" y="15"/>
                  </a:cubicBezTo>
                  <a:cubicBezTo>
                    <a:pt x="123" y="22"/>
                    <a:pt x="123" y="22"/>
                    <a:pt x="123" y="22"/>
                  </a:cubicBezTo>
                  <a:cubicBezTo>
                    <a:pt x="124" y="23"/>
                    <a:pt x="125" y="25"/>
                    <a:pt x="125" y="27"/>
                  </a:cubicBezTo>
                  <a:lnTo>
                    <a:pt x="125" y="59"/>
                  </a:lnTo>
                  <a:close/>
                  <a:moveTo>
                    <a:pt x="148" y="72"/>
                  </a:moveTo>
                  <a:cubicBezTo>
                    <a:pt x="136" y="72"/>
                    <a:pt x="136" y="72"/>
                    <a:pt x="136" y="72"/>
                  </a:cubicBezTo>
                  <a:cubicBezTo>
                    <a:pt x="136" y="61"/>
                    <a:pt x="136" y="61"/>
                    <a:pt x="136" y="61"/>
                  </a:cubicBezTo>
                  <a:cubicBezTo>
                    <a:pt x="148" y="61"/>
                    <a:pt x="148" y="61"/>
                    <a:pt x="148" y="61"/>
                  </a:cubicBezTo>
                  <a:lnTo>
                    <a:pt x="148" y="72"/>
                  </a:lnTo>
                  <a:close/>
                </a:path>
              </a:pathLst>
            </a:custGeom>
            <a:solidFill>
              <a:srgbClr val="961E1F"/>
            </a:solidFill>
            <a:ln w="9525">
              <a:noFill/>
              <a:round/>
              <a:headEnd/>
              <a:tailEnd/>
            </a:ln>
          </p:spPr>
          <p:txBody>
            <a:bodyPr/>
            <a:lstStyle/>
            <a:p>
              <a:pPr defTabSz="1217613" fontAlgn="base">
                <a:spcBef>
                  <a:spcPct val="0"/>
                </a:spcBef>
                <a:spcAft>
                  <a:spcPct val="0"/>
                </a:spcAft>
              </a:pPr>
              <a:endParaRPr lang="zh-CN" altLang="en-US" sz="2400">
                <a:solidFill>
                  <a:srgbClr val="000000"/>
                </a:solidFill>
                <a:ea typeface="宋体" pitchFamily="2" charset="-122"/>
              </a:endParaRPr>
            </a:p>
          </p:txBody>
        </p:sp>
        <p:sp>
          <p:nvSpPr>
            <p:cNvPr id="16" name="Freeform 28"/>
            <p:cNvSpPr>
              <a:spLocks/>
            </p:cNvSpPr>
            <p:nvPr userDrawn="1"/>
          </p:nvSpPr>
          <p:spPr bwMode="gray">
            <a:xfrm>
              <a:off x="6329910" y="3079039"/>
              <a:ext cx="117272" cy="191943"/>
            </a:xfrm>
            <a:custGeom>
              <a:avLst/>
              <a:gdLst>
                <a:gd name="T0" fmla="*/ 2147483647 w 24"/>
                <a:gd name="T1" fmla="*/ 2147483647 h 39"/>
                <a:gd name="T2" fmla="*/ 2147483647 w 24"/>
                <a:gd name="T3" fmla="*/ 0 h 39"/>
                <a:gd name="T4" fmla="*/ 0 w 24"/>
                <a:gd name="T5" fmla="*/ 0 h 39"/>
                <a:gd name="T6" fmla="*/ 0 w 24"/>
                <a:gd name="T7" fmla="*/ 2147483647 h 39"/>
                <a:gd name="T8" fmla="*/ 2147483647 w 24"/>
                <a:gd name="T9" fmla="*/ 2147483647 h 39"/>
                <a:gd name="T10" fmla="*/ 2147483647 w 24"/>
                <a:gd name="T11" fmla="*/ 2147483647 h 39"/>
                <a:gd name="T12" fmla="*/ 2147483647 w 24"/>
                <a:gd name="T13" fmla="*/ 2147483647 h 39"/>
                <a:gd name="T14" fmla="*/ 2147483647 w 24"/>
                <a:gd name="T15" fmla="*/ 2147483647 h 39"/>
                <a:gd name="T16" fmla="*/ 2147483647 w 24"/>
                <a:gd name="T17" fmla="*/ 2147483647 h 39"/>
                <a:gd name="T18" fmla="*/ 2147483647 w 24"/>
                <a:gd name="T19" fmla="*/ 2147483647 h 39"/>
                <a:gd name="T20" fmla="*/ 2147483647 w 24"/>
                <a:gd name="T21" fmla="*/ 2147483647 h 3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4" h="39">
                  <a:moveTo>
                    <a:pt x="20" y="1"/>
                  </a:moveTo>
                  <a:cubicBezTo>
                    <a:pt x="19" y="0"/>
                    <a:pt x="19" y="0"/>
                    <a:pt x="18" y="0"/>
                  </a:cubicBezTo>
                  <a:cubicBezTo>
                    <a:pt x="0" y="0"/>
                    <a:pt x="0" y="0"/>
                    <a:pt x="0" y="0"/>
                  </a:cubicBezTo>
                  <a:cubicBezTo>
                    <a:pt x="0" y="39"/>
                    <a:pt x="0" y="39"/>
                    <a:pt x="0" y="39"/>
                  </a:cubicBezTo>
                  <a:cubicBezTo>
                    <a:pt x="18" y="39"/>
                    <a:pt x="18" y="39"/>
                    <a:pt x="18" y="39"/>
                  </a:cubicBezTo>
                  <a:cubicBezTo>
                    <a:pt x="19" y="39"/>
                    <a:pt x="19" y="39"/>
                    <a:pt x="20" y="39"/>
                  </a:cubicBezTo>
                  <a:cubicBezTo>
                    <a:pt x="23" y="35"/>
                    <a:pt x="23" y="35"/>
                    <a:pt x="23" y="35"/>
                  </a:cubicBezTo>
                  <a:cubicBezTo>
                    <a:pt x="24" y="35"/>
                    <a:pt x="24" y="35"/>
                    <a:pt x="24" y="34"/>
                  </a:cubicBezTo>
                  <a:cubicBezTo>
                    <a:pt x="24" y="5"/>
                    <a:pt x="24" y="5"/>
                    <a:pt x="24" y="5"/>
                  </a:cubicBezTo>
                  <a:cubicBezTo>
                    <a:pt x="24" y="5"/>
                    <a:pt x="24" y="5"/>
                    <a:pt x="23" y="4"/>
                  </a:cubicBezTo>
                  <a:lnTo>
                    <a:pt x="20" y="1"/>
                  </a:lnTo>
                  <a:close/>
                </a:path>
              </a:pathLst>
            </a:custGeom>
            <a:solidFill>
              <a:srgbClr val="961E1F"/>
            </a:solidFill>
            <a:ln w="9525">
              <a:noFill/>
              <a:round/>
              <a:headEnd/>
              <a:tailEnd/>
            </a:ln>
          </p:spPr>
          <p:txBody>
            <a:bodyPr/>
            <a:lstStyle/>
            <a:p>
              <a:pPr defTabSz="1217613" fontAlgn="base">
                <a:spcBef>
                  <a:spcPct val="0"/>
                </a:spcBef>
                <a:spcAft>
                  <a:spcPct val="0"/>
                </a:spcAft>
              </a:pPr>
              <a:endParaRPr lang="zh-CN" altLang="en-US" sz="2400">
                <a:solidFill>
                  <a:srgbClr val="000000"/>
                </a:solidFill>
                <a:ea typeface="宋体" pitchFamily="2" charset="-122"/>
              </a:endParaRPr>
            </a:p>
          </p:txBody>
        </p:sp>
        <p:sp>
          <p:nvSpPr>
            <p:cNvPr id="17" name="Freeform 29"/>
            <p:cNvSpPr>
              <a:spLocks/>
            </p:cNvSpPr>
            <p:nvPr userDrawn="1"/>
          </p:nvSpPr>
          <p:spPr bwMode="gray">
            <a:xfrm>
              <a:off x="6608328" y="3080520"/>
              <a:ext cx="143599" cy="191943"/>
            </a:xfrm>
            <a:custGeom>
              <a:avLst/>
              <a:gdLst>
                <a:gd name="T0" fmla="*/ 2147483647 w 29"/>
                <a:gd name="T1" fmla="*/ 2147483647 h 39"/>
                <a:gd name="T2" fmla="*/ 2147483647 w 29"/>
                <a:gd name="T3" fmla="*/ 0 h 39"/>
                <a:gd name="T4" fmla="*/ 2147483647 w 29"/>
                <a:gd name="T5" fmla="*/ 0 h 39"/>
                <a:gd name="T6" fmla="*/ 2147483647 w 29"/>
                <a:gd name="T7" fmla="*/ 2147483647 h 39"/>
                <a:gd name="T8" fmla="*/ 0 w 29"/>
                <a:gd name="T9" fmla="*/ 2147483647 h 39"/>
                <a:gd name="T10" fmla="*/ 0 w 29"/>
                <a:gd name="T11" fmla="*/ 2147483647 h 39"/>
                <a:gd name="T12" fmla="*/ 0 w 29"/>
                <a:gd name="T13" fmla="*/ 2147483647 h 39"/>
                <a:gd name="T14" fmla="*/ 0 w 29"/>
                <a:gd name="T15" fmla="*/ 2147483647 h 39"/>
                <a:gd name="T16" fmla="*/ 2147483647 w 29"/>
                <a:gd name="T17" fmla="*/ 2147483647 h 39"/>
                <a:gd name="T18" fmla="*/ 2147483647 w 29"/>
                <a:gd name="T19" fmla="*/ 2147483647 h 39"/>
                <a:gd name="T20" fmla="*/ 2147483647 w 29"/>
                <a:gd name="T21" fmla="*/ 2147483647 h 39"/>
                <a:gd name="T22" fmla="*/ 2147483647 w 29"/>
                <a:gd name="T23" fmla="*/ 2147483647 h 39"/>
                <a:gd name="T24" fmla="*/ 2147483647 w 29"/>
                <a:gd name="T25" fmla="*/ 2147483647 h 39"/>
                <a:gd name="T26" fmla="*/ 2147483647 w 29"/>
                <a:gd name="T27" fmla="*/ 2147483647 h 39"/>
                <a:gd name="T28" fmla="*/ 2147483647 w 29"/>
                <a:gd name="T29" fmla="*/ 2147483647 h 39"/>
                <a:gd name="T30" fmla="*/ 2147483647 w 29"/>
                <a:gd name="T31" fmla="*/ 2147483647 h 39"/>
                <a:gd name="T32" fmla="*/ 2147483647 w 29"/>
                <a:gd name="T33" fmla="*/ 2147483647 h 39"/>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29" h="39">
                  <a:moveTo>
                    <a:pt x="25" y="1"/>
                  </a:moveTo>
                  <a:cubicBezTo>
                    <a:pt x="25" y="0"/>
                    <a:pt x="24" y="0"/>
                    <a:pt x="24" y="0"/>
                  </a:cubicBezTo>
                  <a:cubicBezTo>
                    <a:pt x="5" y="0"/>
                    <a:pt x="5" y="0"/>
                    <a:pt x="5" y="0"/>
                  </a:cubicBezTo>
                  <a:cubicBezTo>
                    <a:pt x="5" y="0"/>
                    <a:pt x="4" y="0"/>
                    <a:pt x="4" y="1"/>
                  </a:cubicBezTo>
                  <a:cubicBezTo>
                    <a:pt x="0" y="4"/>
                    <a:pt x="0" y="4"/>
                    <a:pt x="0" y="4"/>
                  </a:cubicBezTo>
                  <a:cubicBezTo>
                    <a:pt x="0" y="5"/>
                    <a:pt x="0" y="5"/>
                    <a:pt x="0" y="5"/>
                  </a:cubicBezTo>
                  <a:cubicBezTo>
                    <a:pt x="0" y="34"/>
                    <a:pt x="0" y="34"/>
                    <a:pt x="0" y="34"/>
                  </a:cubicBezTo>
                  <a:cubicBezTo>
                    <a:pt x="0" y="35"/>
                    <a:pt x="0" y="35"/>
                    <a:pt x="0" y="35"/>
                  </a:cubicBezTo>
                  <a:cubicBezTo>
                    <a:pt x="4" y="39"/>
                    <a:pt x="4" y="39"/>
                    <a:pt x="4" y="39"/>
                  </a:cubicBezTo>
                  <a:cubicBezTo>
                    <a:pt x="4" y="39"/>
                    <a:pt x="5" y="39"/>
                    <a:pt x="5" y="39"/>
                  </a:cubicBezTo>
                  <a:cubicBezTo>
                    <a:pt x="24" y="39"/>
                    <a:pt x="24" y="39"/>
                    <a:pt x="24" y="39"/>
                  </a:cubicBezTo>
                  <a:cubicBezTo>
                    <a:pt x="24" y="39"/>
                    <a:pt x="25" y="39"/>
                    <a:pt x="25" y="39"/>
                  </a:cubicBezTo>
                  <a:cubicBezTo>
                    <a:pt x="28" y="35"/>
                    <a:pt x="28" y="35"/>
                    <a:pt x="28" y="35"/>
                  </a:cubicBezTo>
                  <a:cubicBezTo>
                    <a:pt x="29" y="35"/>
                    <a:pt x="29" y="35"/>
                    <a:pt x="29" y="34"/>
                  </a:cubicBezTo>
                  <a:cubicBezTo>
                    <a:pt x="29" y="5"/>
                    <a:pt x="29" y="5"/>
                    <a:pt x="29" y="5"/>
                  </a:cubicBezTo>
                  <a:cubicBezTo>
                    <a:pt x="29" y="5"/>
                    <a:pt x="29" y="5"/>
                    <a:pt x="28" y="4"/>
                  </a:cubicBezTo>
                  <a:lnTo>
                    <a:pt x="25" y="1"/>
                  </a:lnTo>
                  <a:close/>
                </a:path>
              </a:pathLst>
            </a:custGeom>
            <a:solidFill>
              <a:srgbClr val="961E1F"/>
            </a:solidFill>
            <a:ln w="9525">
              <a:noFill/>
              <a:round/>
              <a:headEnd/>
              <a:tailEnd/>
            </a:ln>
          </p:spPr>
          <p:txBody>
            <a:bodyPr/>
            <a:lstStyle/>
            <a:p>
              <a:pPr defTabSz="1217613" fontAlgn="base">
                <a:spcBef>
                  <a:spcPct val="0"/>
                </a:spcBef>
                <a:spcAft>
                  <a:spcPct val="0"/>
                </a:spcAft>
              </a:pPr>
              <a:endParaRPr lang="zh-CN" altLang="en-US" sz="2400">
                <a:solidFill>
                  <a:srgbClr val="000000"/>
                </a:solidFill>
                <a:ea typeface="宋体" pitchFamily="2" charset="-122"/>
              </a:endParaRPr>
            </a:p>
          </p:txBody>
        </p:sp>
      </p:grpSp>
      <p:grpSp>
        <p:nvGrpSpPr>
          <p:cNvPr id="18" name="Group 100"/>
          <p:cNvGrpSpPr>
            <a:grpSpLocks/>
          </p:cNvGrpSpPr>
          <p:nvPr userDrawn="1"/>
        </p:nvGrpSpPr>
        <p:grpSpPr bwMode="auto">
          <a:xfrm rot="-271608">
            <a:off x="9835549" y="6046788"/>
            <a:ext cx="752671" cy="279400"/>
            <a:chOff x="4997450" y="2970213"/>
            <a:chExt cx="1135063" cy="422275"/>
          </a:xfrm>
        </p:grpSpPr>
        <p:sp>
          <p:nvSpPr>
            <p:cNvPr id="20" name="Freeform 19"/>
            <p:cNvSpPr>
              <a:spLocks/>
            </p:cNvSpPr>
            <p:nvPr userDrawn="1"/>
          </p:nvSpPr>
          <p:spPr bwMode="gray">
            <a:xfrm>
              <a:off x="5493768" y="3028740"/>
              <a:ext cx="227491" cy="292713"/>
            </a:xfrm>
            <a:custGeom>
              <a:avLst/>
              <a:gdLst>
                <a:gd name="T0" fmla="*/ 2147483647 w 142"/>
                <a:gd name="T1" fmla="*/ 2147483647 h 183"/>
                <a:gd name="T2" fmla="*/ 2147483647 w 142"/>
                <a:gd name="T3" fmla="*/ 2147483647 h 183"/>
                <a:gd name="T4" fmla="*/ 2147483647 w 142"/>
                <a:gd name="T5" fmla="*/ 0 h 183"/>
                <a:gd name="T6" fmla="*/ 0 w 142"/>
                <a:gd name="T7" fmla="*/ 0 h 183"/>
                <a:gd name="T8" fmla="*/ 0 w 142"/>
                <a:gd name="T9" fmla="*/ 2147483647 h 183"/>
                <a:gd name="T10" fmla="*/ 2147483647 w 142"/>
                <a:gd name="T11" fmla="*/ 2147483647 h 183"/>
                <a:gd name="T12" fmla="*/ 2147483647 w 142"/>
                <a:gd name="T13" fmla="*/ 2147483647 h 183"/>
                <a:gd name="T14" fmla="*/ 2147483647 w 142"/>
                <a:gd name="T15" fmla="*/ 2147483647 h 183"/>
                <a:gd name="T16" fmla="*/ 2147483647 w 142"/>
                <a:gd name="T17" fmla="*/ 2147483647 h 183"/>
                <a:gd name="T18" fmla="*/ 2147483647 w 142"/>
                <a:gd name="T19" fmla="*/ 2147483647 h 183"/>
                <a:gd name="T20" fmla="*/ 2147483647 w 142"/>
                <a:gd name="T21" fmla="*/ 0 h 183"/>
                <a:gd name="T22" fmla="*/ 2147483647 w 142"/>
                <a:gd name="T23" fmla="*/ 0 h 183"/>
                <a:gd name="T24" fmla="*/ 2147483647 w 142"/>
                <a:gd name="T25" fmla="*/ 2147483647 h 18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42" h="183">
                  <a:moveTo>
                    <a:pt x="108" y="77"/>
                  </a:moveTo>
                  <a:lnTo>
                    <a:pt x="34" y="77"/>
                  </a:lnTo>
                  <a:lnTo>
                    <a:pt x="34" y="0"/>
                  </a:lnTo>
                  <a:lnTo>
                    <a:pt x="0" y="0"/>
                  </a:lnTo>
                  <a:lnTo>
                    <a:pt x="0" y="183"/>
                  </a:lnTo>
                  <a:lnTo>
                    <a:pt x="34" y="183"/>
                  </a:lnTo>
                  <a:lnTo>
                    <a:pt x="34" y="108"/>
                  </a:lnTo>
                  <a:lnTo>
                    <a:pt x="108" y="108"/>
                  </a:lnTo>
                  <a:lnTo>
                    <a:pt x="108" y="183"/>
                  </a:lnTo>
                  <a:lnTo>
                    <a:pt x="142" y="183"/>
                  </a:lnTo>
                  <a:lnTo>
                    <a:pt x="142" y="0"/>
                  </a:lnTo>
                  <a:lnTo>
                    <a:pt x="108" y="0"/>
                  </a:lnTo>
                  <a:lnTo>
                    <a:pt x="108" y="77"/>
                  </a:lnTo>
                  <a:close/>
                </a:path>
              </a:pathLst>
            </a:custGeom>
            <a:solidFill>
              <a:srgbClr val="FFFFFF"/>
            </a:solidFill>
            <a:ln w="9525">
              <a:noFill/>
              <a:round/>
              <a:headEnd/>
              <a:tailEnd/>
            </a:ln>
          </p:spPr>
          <p:txBody>
            <a:bodyPr/>
            <a:lstStyle/>
            <a:p>
              <a:pPr defTabSz="1217613" fontAlgn="base">
                <a:spcBef>
                  <a:spcPct val="0"/>
                </a:spcBef>
                <a:spcAft>
                  <a:spcPct val="0"/>
                </a:spcAft>
              </a:pPr>
              <a:endParaRPr lang="zh-CN" altLang="en-US" sz="2400">
                <a:solidFill>
                  <a:srgbClr val="000000"/>
                </a:solidFill>
                <a:ea typeface="宋体" pitchFamily="2" charset="-122"/>
              </a:endParaRPr>
            </a:p>
          </p:txBody>
        </p:sp>
        <p:sp>
          <p:nvSpPr>
            <p:cNvPr id="21" name="Freeform 20"/>
            <p:cNvSpPr>
              <a:spLocks/>
            </p:cNvSpPr>
            <p:nvPr userDrawn="1"/>
          </p:nvSpPr>
          <p:spPr bwMode="gray">
            <a:xfrm>
              <a:off x="5085663" y="3028066"/>
              <a:ext cx="359197" cy="292713"/>
            </a:xfrm>
            <a:custGeom>
              <a:avLst/>
              <a:gdLst>
                <a:gd name="T0" fmla="*/ 2147483647 w 226"/>
                <a:gd name="T1" fmla="*/ 2147483647 h 183"/>
                <a:gd name="T2" fmla="*/ 2147483647 w 226"/>
                <a:gd name="T3" fmla="*/ 0 h 183"/>
                <a:gd name="T4" fmla="*/ 2147483647 w 226"/>
                <a:gd name="T5" fmla="*/ 0 h 183"/>
                <a:gd name="T6" fmla="*/ 2147483647 w 226"/>
                <a:gd name="T7" fmla="*/ 2147483647 h 183"/>
                <a:gd name="T8" fmla="*/ 2147483647 w 226"/>
                <a:gd name="T9" fmla="*/ 0 h 183"/>
                <a:gd name="T10" fmla="*/ 0 w 226"/>
                <a:gd name="T11" fmla="*/ 0 h 183"/>
                <a:gd name="T12" fmla="*/ 2147483647 w 226"/>
                <a:gd name="T13" fmla="*/ 2147483647 h 183"/>
                <a:gd name="T14" fmla="*/ 2147483647 w 226"/>
                <a:gd name="T15" fmla="*/ 2147483647 h 183"/>
                <a:gd name="T16" fmla="*/ 2147483647 w 226"/>
                <a:gd name="T17" fmla="*/ 2147483647 h 183"/>
                <a:gd name="T18" fmla="*/ 2147483647 w 226"/>
                <a:gd name="T19" fmla="*/ 2147483647 h 183"/>
                <a:gd name="T20" fmla="*/ 2147483647 w 226"/>
                <a:gd name="T21" fmla="*/ 2147483647 h 183"/>
                <a:gd name="T22" fmla="*/ 2147483647 w 226"/>
                <a:gd name="T23" fmla="*/ 0 h 183"/>
                <a:gd name="T24" fmla="*/ 2147483647 w 226"/>
                <a:gd name="T25" fmla="*/ 0 h 183"/>
                <a:gd name="T26" fmla="*/ 2147483647 w 226"/>
                <a:gd name="T27" fmla="*/ 2147483647 h 183"/>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26" h="183">
                  <a:moveTo>
                    <a:pt x="164" y="149"/>
                  </a:moveTo>
                  <a:lnTo>
                    <a:pt x="136" y="0"/>
                  </a:lnTo>
                  <a:lnTo>
                    <a:pt x="89" y="0"/>
                  </a:lnTo>
                  <a:lnTo>
                    <a:pt x="61" y="149"/>
                  </a:lnTo>
                  <a:lnTo>
                    <a:pt x="31" y="0"/>
                  </a:lnTo>
                  <a:lnTo>
                    <a:pt x="0" y="0"/>
                  </a:lnTo>
                  <a:lnTo>
                    <a:pt x="40" y="183"/>
                  </a:lnTo>
                  <a:lnTo>
                    <a:pt x="83" y="183"/>
                  </a:lnTo>
                  <a:lnTo>
                    <a:pt x="111" y="40"/>
                  </a:lnTo>
                  <a:lnTo>
                    <a:pt x="142" y="183"/>
                  </a:lnTo>
                  <a:lnTo>
                    <a:pt x="185" y="183"/>
                  </a:lnTo>
                  <a:lnTo>
                    <a:pt x="226" y="0"/>
                  </a:lnTo>
                  <a:lnTo>
                    <a:pt x="192" y="0"/>
                  </a:lnTo>
                  <a:lnTo>
                    <a:pt x="164" y="149"/>
                  </a:lnTo>
                  <a:close/>
                </a:path>
              </a:pathLst>
            </a:custGeom>
            <a:solidFill>
              <a:srgbClr val="FFFFFF"/>
            </a:solidFill>
            <a:ln w="9525">
              <a:noFill/>
              <a:round/>
              <a:headEnd/>
              <a:tailEnd/>
            </a:ln>
          </p:spPr>
          <p:txBody>
            <a:bodyPr/>
            <a:lstStyle/>
            <a:p>
              <a:pPr defTabSz="1217613" fontAlgn="base">
                <a:spcBef>
                  <a:spcPct val="0"/>
                </a:spcBef>
                <a:spcAft>
                  <a:spcPct val="0"/>
                </a:spcAft>
              </a:pPr>
              <a:endParaRPr lang="zh-CN" altLang="en-US" sz="2400">
                <a:solidFill>
                  <a:srgbClr val="000000"/>
                </a:solidFill>
                <a:ea typeface="宋体" pitchFamily="2" charset="-122"/>
              </a:endParaRPr>
            </a:p>
          </p:txBody>
        </p:sp>
        <p:sp>
          <p:nvSpPr>
            <p:cNvPr id="22" name="Freeform 21"/>
            <p:cNvSpPr>
              <a:spLocks noEditPoints="1"/>
            </p:cNvSpPr>
            <p:nvPr userDrawn="1"/>
          </p:nvSpPr>
          <p:spPr bwMode="gray">
            <a:xfrm>
              <a:off x="5777308" y="3028114"/>
              <a:ext cx="251437" cy="292713"/>
            </a:xfrm>
            <a:custGeom>
              <a:avLst/>
              <a:gdLst>
                <a:gd name="T0" fmla="*/ 2147483647 w 51"/>
                <a:gd name="T1" fmla="*/ 2147483647 h 59"/>
                <a:gd name="T2" fmla="*/ 2147483647 w 51"/>
                <a:gd name="T3" fmla="*/ 0 h 59"/>
                <a:gd name="T4" fmla="*/ 2147483647 w 51"/>
                <a:gd name="T5" fmla="*/ 0 h 59"/>
                <a:gd name="T6" fmla="*/ 2147483647 w 51"/>
                <a:gd name="T7" fmla="*/ 2147483647 h 59"/>
                <a:gd name="T8" fmla="*/ 2147483647 w 51"/>
                <a:gd name="T9" fmla="*/ 2147483647 h 59"/>
                <a:gd name="T10" fmla="*/ 0 w 51"/>
                <a:gd name="T11" fmla="*/ 2147483647 h 59"/>
                <a:gd name="T12" fmla="*/ 0 w 51"/>
                <a:gd name="T13" fmla="*/ 2147483647 h 59"/>
                <a:gd name="T14" fmla="*/ 2147483647 w 51"/>
                <a:gd name="T15" fmla="*/ 2147483647 h 59"/>
                <a:gd name="T16" fmla="*/ 2147483647 w 51"/>
                <a:gd name="T17" fmla="*/ 2147483647 h 59"/>
                <a:gd name="T18" fmla="*/ 2147483647 w 51"/>
                <a:gd name="T19" fmla="*/ 2147483647 h 59"/>
                <a:gd name="T20" fmla="*/ 2147483647 w 51"/>
                <a:gd name="T21" fmla="*/ 2147483647 h 59"/>
                <a:gd name="T22" fmla="*/ 2147483647 w 51"/>
                <a:gd name="T23" fmla="*/ 2147483647 h 59"/>
                <a:gd name="T24" fmla="*/ 2147483647 w 51"/>
                <a:gd name="T25" fmla="*/ 2147483647 h 59"/>
                <a:gd name="T26" fmla="*/ 2147483647 w 51"/>
                <a:gd name="T27" fmla="*/ 2147483647 h 59"/>
                <a:gd name="T28" fmla="*/ 2147483647 w 51"/>
                <a:gd name="T29" fmla="*/ 2147483647 h 59"/>
                <a:gd name="T30" fmla="*/ 2147483647 w 51"/>
                <a:gd name="T31" fmla="*/ 2147483647 h 59"/>
                <a:gd name="T32" fmla="*/ 2147483647 w 51"/>
                <a:gd name="T33" fmla="*/ 2147483647 h 59"/>
                <a:gd name="T34" fmla="*/ 2147483647 w 51"/>
                <a:gd name="T35" fmla="*/ 2147483647 h 59"/>
                <a:gd name="T36" fmla="*/ 2147483647 w 51"/>
                <a:gd name="T37" fmla="*/ 2147483647 h 59"/>
                <a:gd name="T38" fmla="*/ 2147483647 w 51"/>
                <a:gd name="T39" fmla="*/ 2147483647 h 59"/>
                <a:gd name="T40" fmla="*/ 2147483647 w 51"/>
                <a:gd name="T41" fmla="*/ 2147483647 h 59"/>
                <a:gd name="T42" fmla="*/ 2147483647 w 51"/>
                <a:gd name="T43" fmla="*/ 2147483647 h 59"/>
                <a:gd name="T44" fmla="*/ 2147483647 w 51"/>
                <a:gd name="T45" fmla="*/ 2147483647 h 59"/>
                <a:gd name="T46" fmla="*/ 2147483647 w 51"/>
                <a:gd name="T47" fmla="*/ 2147483647 h 59"/>
                <a:gd name="T48" fmla="*/ 2147483647 w 51"/>
                <a:gd name="T49" fmla="*/ 2147483647 h 59"/>
                <a:gd name="T50" fmla="*/ 2147483647 w 51"/>
                <a:gd name="T51" fmla="*/ 2147483647 h 59"/>
                <a:gd name="T52" fmla="*/ 2147483647 w 51"/>
                <a:gd name="T53" fmla="*/ 2147483647 h 59"/>
                <a:gd name="T54" fmla="*/ 2147483647 w 51"/>
                <a:gd name="T55" fmla="*/ 2147483647 h 59"/>
                <a:gd name="T56" fmla="*/ 2147483647 w 51"/>
                <a:gd name="T57" fmla="*/ 2147483647 h 59"/>
                <a:gd name="T58" fmla="*/ 2147483647 w 51"/>
                <a:gd name="T59" fmla="*/ 2147483647 h 59"/>
                <a:gd name="T60" fmla="*/ 2147483647 w 51"/>
                <a:gd name="T61" fmla="*/ 2147483647 h 59"/>
                <a:gd name="T62" fmla="*/ 2147483647 w 51"/>
                <a:gd name="T63" fmla="*/ 2147483647 h 59"/>
                <a:gd name="T64" fmla="*/ 2147483647 w 51"/>
                <a:gd name="T65" fmla="*/ 2147483647 h 59"/>
                <a:gd name="T66" fmla="*/ 2147483647 w 51"/>
                <a:gd name="T67" fmla="*/ 2147483647 h 59"/>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1" h="59">
                  <a:moveTo>
                    <a:pt x="42" y="2"/>
                  </a:moveTo>
                  <a:cubicBezTo>
                    <a:pt x="40" y="1"/>
                    <a:pt x="39" y="0"/>
                    <a:pt x="37" y="0"/>
                  </a:cubicBezTo>
                  <a:cubicBezTo>
                    <a:pt x="14" y="0"/>
                    <a:pt x="14" y="0"/>
                    <a:pt x="14" y="0"/>
                  </a:cubicBezTo>
                  <a:cubicBezTo>
                    <a:pt x="12" y="0"/>
                    <a:pt x="11" y="1"/>
                    <a:pt x="9" y="2"/>
                  </a:cubicBezTo>
                  <a:cubicBezTo>
                    <a:pt x="2" y="9"/>
                    <a:pt x="2" y="9"/>
                    <a:pt x="2" y="9"/>
                  </a:cubicBezTo>
                  <a:cubicBezTo>
                    <a:pt x="1" y="10"/>
                    <a:pt x="0" y="12"/>
                    <a:pt x="0" y="14"/>
                  </a:cubicBezTo>
                  <a:cubicBezTo>
                    <a:pt x="0" y="46"/>
                    <a:pt x="0" y="46"/>
                    <a:pt x="0" y="46"/>
                  </a:cubicBezTo>
                  <a:cubicBezTo>
                    <a:pt x="0" y="48"/>
                    <a:pt x="1" y="49"/>
                    <a:pt x="2" y="50"/>
                  </a:cubicBezTo>
                  <a:cubicBezTo>
                    <a:pt x="9" y="58"/>
                    <a:pt x="9" y="58"/>
                    <a:pt x="9" y="58"/>
                  </a:cubicBezTo>
                  <a:cubicBezTo>
                    <a:pt x="11" y="59"/>
                    <a:pt x="12" y="59"/>
                    <a:pt x="14" y="59"/>
                  </a:cubicBezTo>
                  <a:cubicBezTo>
                    <a:pt x="37" y="59"/>
                    <a:pt x="37" y="59"/>
                    <a:pt x="37" y="59"/>
                  </a:cubicBezTo>
                  <a:cubicBezTo>
                    <a:pt x="39" y="59"/>
                    <a:pt x="40" y="59"/>
                    <a:pt x="42" y="58"/>
                  </a:cubicBezTo>
                  <a:cubicBezTo>
                    <a:pt x="49" y="50"/>
                    <a:pt x="49" y="50"/>
                    <a:pt x="49" y="50"/>
                  </a:cubicBezTo>
                  <a:cubicBezTo>
                    <a:pt x="50" y="49"/>
                    <a:pt x="51" y="48"/>
                    <a:pt x="51" y="46"/>
                  </a:cubicBezTo>
                  <a:cubicBezTo>
                    <a:pt x="51" y="14"/>
                    <a:pt x="51" y="14"/>
                    <a:pt x="51" y="14"/>
                  </a:cubicBezTo>
                  <a:cubicBezTo>
                    <a:pt x="51" y="12"/>
                    <a:pt x="50" y="10"/>
                    <a:pt x="49" y="9"/>
                  </a:cubicBezTo>
                  <a:lnTo>
                    <a:pt x="42" y="2"/>
                  </a:lnTo>
                  <a:close/>
                  <a:moveTo>
                    <a:pt x="40" y="44"/>
                  </a:moveTo>
                  <a:cubicBezTo>
                    <a:pt x="40" y="45"/>
                    <a:pt x="40" y="45"/>
                    <a:pt x="40" y="45"/>
                  </a:cubicBezTo>
                  <a:cubicBezTo>
                    <a:pt x="36" y="49"/>
                    <a:pt x="36" y="49"/>
                    <a:pt x="36" y="49"/>
                  </a:cubicBezTo>
                  <a:cubicBezTo>
                    <a:pt x="36" y="49"/>
                    <a:pt x="35" y="49"/>
                    <a:pt x="35" y="49"/>
                  </a:cubicBezTo>
                  <a:cubicBezTo>
                    <a:pt x="16" y="49"/>
                    <a:pt x="16" y="49"/>
                    <a:pt x="16" y="49"/>
                  </a:cubicBezTo>
                  <a:cubicBezTo>
                    <a:pt x="16" y="49"/>
                    <a:pt x="15" y="49"/>
                    <a:pt x="15" y="49"/>
                  </a:cubicBezTo>
                  <a:cubicBezTo>
                    <a:pt x="12" y="45"/>
                    <a:pt x="12" y="45"/>
                    <a:pt x="12" y="45"/>
                  </a:cubicBezTo>
                  <a:cubicBezTo>
                    <a:pt x="11" y="45"/>
                    <a:pt x="11" y="45"/>
                    <a:pt x="11" y="44"/>
                  </a:cubicBezTo>
                  <a:cubicBezTo>
                    <a:pt x="11" y="15"/>
                    <a:pt x="11" y="15"/>
                    <a:pt x="11" y="15"/>
                  </a:cubicBezTo>
                  <a:cubicBezTo>
                    <a:pt x="11" y="15"/>
                    <a:pt x="11" y="15"/>
                    <a:pt x="12" y="14"/>
                  </a:cubicBezTo>
                  <a:cubicBezTo>
                    <a:pt x="15" y="11"/>
                    <a:pt x="15" y="11"/>
                    <a:pt x="15" y="11"/>
                  </a:cubicBezTo>
                  <a:cubicBezTo>
                    <a:pt x="15" y="10"/>
                    <a:pt x="16" y="10"/>
                    <a:pt x="16" y="10"/>
                  </a:cubicBezTo>
                  <a:cubicBezTo>
                    <a:pt x="35" y="10"/>
                    <a:pt x="35" y="10"/>
                    <a:pt x="35" y="10"/>
                  </a:cubicBezTo>
                  <a:cubicBezTo>
                    <a:pt x="35" y="10"/>
                    <a:pt x="36" y="10"/>
                    <a:pt x="36" y="11"/>
                  </a:cubicBezTo>
                  <a:cubicBezTo>
                    <a:pt x="40" y="14"/>
                    <a:pt x="40" y="14"/>
                    <a:pt x="40" y="14"/>
                  </a:cubicBezTo>
                  <a:cubicBezTo>
                    <a:pt x="40" y="15"/>
                    <a:pt x="40" y="15"/>
                    <a:pt x="40" y="15"/>
                  </a:cubicBezTo>
                  <a:lnTo>
                    <a:pt x="40" y="44"/>
                  </a:lnTo>
                  <a:close/>
                </a:path>
              </a:pathLst>
            </a:custGeom>
            <a:solidFill>
              <a:srgbClr val="FFFFFF"/>
            </a:solidFill>
            <a:ln w="9525">
              <a:noFill/>
              <a:round/>
              <a:headEnd/>
              <a:tailEnd/>
            </a:ln>
          </p:spPr>
          <p:txBody>
            <a:bodyPr/>
            <a:lstStyle/>
            <a:p>
              <a:pPr defTabSz="1217613" fontAlgn="base">
                <a:spcBef>
                  <a:spcPct val="0"/>
                </a:spcBef>
                <a:spcAft>
                  <a:spcPct val="0"/>
                </a:spcAft>
              </a:pPr>
              <a:endParaRPr lang="zh-CN" altLang="en-US" sz="2400">
                <a:solidFill>
                  <a:srgbClr val="000000"/>
                </a:solidFill>
                <a:ea typeface="宋体" pitchFamily="2" charset="-122"/>
              </a:endParaRPr>
            </a:p>
          </p:txBody>
        </p:sp>
        <p:sp>
          <p:nvSpPr>
            <p:cNvPr id="23" name="Freeform 22"/>
            <p:cNvSpPr>
              <a:spLocks noEditPoints="1"/>
            </p:cNvSpPr>
            <p:nvPr userDrawn="1"/>
          </p:nvSpPr>
          <p:spPr bwMode="gray">
            <a:xfrm>
              <a:off x="4997450" y="2970213"/>
              <a:ext cx="1135063" cy="422275"/>
            </a:xfrm>
            <a:custGeom>
              <a:avLst/>
              <a:gdLst>
                <a:gd name="T0" fmla="*/ 0 w 231"/>
                <a:gd name="T1" fmla="*/ 2147483647 h 86"/>
                <a:gd name="T2" fmla="*/ 2147483647 w 231"/>
                <a:gd name="T3" fmla="*/ 2147483647 h 86"/>
                <a:gd name="T4" fmla="*/ 2147483647 w 231"/>
                <a:gd name="T5" fmla="*/ 0 h 86"/>
                <a:gd name="T6" fmla="*/ 0 w 231"/>
                <a:gd name="T7" fmla="*/ 0 h 86"/>
                <a:gd name="T8" fmla="*/ 0 w 231"/>
                <a:gd name="T9" fmla="*/ 2147483647 h 86"/>
                <a:gd name="T10" fmla="*/ 2147483647 w 231"/>
                <a:gd name="T11" fmla="*/ 2147483647 h 86"/>
                <a:gd name="T12" fmla="*/ 2147483647 w 231"/>
                <a:gd name="T13" fmla="*/ 2147483647 h 86"/>
                <a:gd name="T14" fmla="*/ 2147483647 w 231"/>
                <a:gd name="T15" fmla="*/ 2147483647 h 86"/>
                <a:gd name="T16" fmla="*/ 2147483647 w 231"/>
                <a:gd name="T17" fmla="*/ 2147483647 h 86"/>
                <a:gd name="T18" fmla="*/ 2147483647 w 231"/>
                <a:gd name="T19" fmla="*/ 2147483647 h 86"/>
                <a:gd name="T20" fmla="*/ 2147483647 w 231"/>
                <a:gd name="T21" fmla="*/ 2147483647 h 86"/>
                <a:gd name="T22" fmla="*/ 2147483647 w 231"/>
                <a:gd name="T23" fmla="*/ 2147483647 h 86"/>
                <a:gd name="T24" fmla="*/ 2147483647 w 231"/>
                <a:gd name="T25" fmla="*/ 2147483647 h 86"/>
                <a:gd name="T26" fmla="*/ 2147483647 w 231"/>
                <a:gd name="T27" fmla="*/ 2147483647 h 86"/>
                <a:gd name="T28" fmla="*/ 2147483647 w 231"/>
                <a:gd name="T29" fmla="*/ 2147483647 h 86"/>
                <a:gd name="T30" fmla="*/ 2147483647 w 231"/>
                <a:gd name="T31" fmla="*/ 2147483647 h 86"/>
                <a:gd name="T32" fmla="*/ 2147483647 w 231"/>
                <a:gd name="T33" fmla="*/ 2147483647 h 86"/>
                <a:gd name="T34" fmla="*/ 2147483647 w 231"/>
                <a:gd name="T35" fmla="*/ 2147483647 h 86"/>
                <a:gd name="T36" fmla="*/ 2147483647 w 231"/>
                <a:gd name="T37" fmla="*/ 2147483647 h 86"/>
                <a:gd name="T38" fmla="*/ 2147483647 w 231"/>
                <a:gd name="T39" fmla="*/ 2147483647 h 86"/>
                <a:gd name="T40" fmla="*/ 2147483647 w 231"/>
                <a:gd name="T41" fmla="*/ 2147483647 h 86"/>
                <a:gd name="T42" fmla="*/ 2147483647 w 231"/>
                <a:gd name="T43" fmla="*/ 2147483647 h 86"/>
                <a:gd name="T44" fmla="*/ 2147483647 w 231"/>
                <a:gd name="T45" fmla="*/ 2147483647 h 86"/>
                <a:gd name="T46" fmla="*/ 2147483647 w 231"/>
                <a:gd name="T47" fmla="*/ 2147483647 h 86"/>
                <a:gd name="T48" fmla="*/ 2147483647 w 231"/>
                <a:gd name="T49" fmla="*/ 2147483647 h 86"/>
                <a:gd name="T50" fmla="*/ 2147483647 w 231"/>
                <a:gd name="T51" fmla="*/ 2147483647 h 86"/>
                <a:gd name="T52" fmla="*/ 2147483647 w 231"/>
                <a:gd name="T53" fmla="*/ 2147483647 h 86"/>
                <a:gd name="T54" fmla="*/ 2147483647 w 231"/>
                <a:gd name="T55" fmla="*/ 2147483647 h 86"/>
                <a:gd name="T56" fmla="*/ 2147483647 w 231"/>
                <a:gd name="T57" fmla="*/ 2147483647 h 86"/>
                <a:gd name="T58" fmla="*/ 2147483647 w 231"/>
                <a:gd name="T59" fmla="*/ 2147483647 h 86"/>
                <a:gd name="T60" fmla="*/ 2147483647 w 231"/>
                <a:gd name="T61" fmla="*/ 2147483647 h 86"/>
                <a:gd name="T62" fmla="*/ 2147483647 w 231"/>
                <a:gd name="T63" fmla="*/ 2147483647 h 86"/>
                <a:gd name="T64" fmla="*/ 2147483647 w 231"/>
                <a:gd name="T65" fmla="*/ 2147483647 h 86"/>
                <a:gd name="T66" fmla="*/ 2147483647 w 231"/>
                <a:gd name="T67" fmla="*/ 2147483647 h 86"/>
                <a:gd name="T68" fmla="*/ 2147483647 w 231"/>
                <a:gd name="T69" fmla="*/ 2147483647 h 86"/>
                <a:gd name="T70" fmla="*/ 2147483647 w 231"/>
                <a:gd name="T71" fmla="*/ 2147483647 h 86"/>
                <a:gd name="T72" fmla="*/ 2147483647 w 231"/>
                <a:gd name="T73" fmla="*/ 2147483647 h 86"/>
                <a:gd name="T74" fmla="*/ 2147483647 w 231"/>
                <a:gd name="T75" fmla="*/ 2147483647 h 86"/>
                <a:gd name="T76" fmla="*/ 2147483647 w 231"/>
                <a:gd name="T77" fmla="*/ 2147483647 h 86"/>
                <a:gd name="T78" fmla="*/ 2147483647 w 231"/>
                <a:gd name="T79" fmla="*/ 2147483647 h 86"/>
                <a:gd name="T80" fmla="*/ 2147483647 w 231"/>
                <a:gd name="T81" fmla="*/ 2147483647 h 86"/>
                <a:gd name="T82" fmla="*/ 2147483647 w 231"/>
                <a:gd name="T83" fmla="*/ 2147483647 h 86"/>
                <a:gd name="T84" fmla="*/ 2147483647 w 231"/>
                <a:gd name="T85" fmla="*/ 2147483647 h 86"/>
                <a:gd name="T86" fmla="*/ 2147483647 w 231"/>
                <a:gd name="T87" fmla="*/ 2147483647 h 86"/>
                <a:gd name="T88" fmla="*/ 2147483647 w 231"/>
                <a:gd name="T89" fmla="*/ 2147483647 h 86"/>
                <a:gd name="T90" fmla="*/ 2147483647 w 231"/>
                <a:gd name="T91" fmla="*/ 2147483647 h 86"/>
                <a:gd name="T92" fmla="*/ 2147483647 w 231"/>
                <a:gd name="T93" fmla="*/ 2147483647 h 86"/>
                <a:gd name="T94" fmla="*/ 2147483647 w 231"/>
                <a:gd name="T95" fmla="*/ 2147483647 h 86"/>
                <a:gd name="T96" fmla="*/ 2147483647 w 231"/>
                <a:gd name="T97" fmla="*/ 2147483647 h 8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231" h="86">
                  <a:moveTo>
                    <a:pt x="0" y="86"/>
                  </a:moveTo>
                  <a:cubicBezTo>
                    <a:pt x="231" y="86"/>
                    <a:pt x="231" y="86"/>
                    <a:pt x="231" y="86"/>
                  </a:cubicBezTo>
                  <a:cubicBezTo>
                    <a:pt x="231" y="0"/>
                    <a:pt x="231" y="0"/>
                    <a:pt x="231" y="0"/>
                  </a:cubicBezTo>
                  <a:cubicBezTo>
                    <a:pt x="0" y="0"/>
                    <a:pt x="0" y="0"/>
                    <a:pt x="0" y="0"/>
                  </a:cubicBezTo>
                  <a:lnTo>
                    <a:pt x="0" y="86"/>
                  </a:lnTo>
                  <a:close/>
                  <a:moveTo>
                    <a:pt x="78" y="72"/>
                  </a:moveTo>
                  <a:cubicBezTo>
                    <a:pt x="64" y="72"/>
                    <a:pt x="64" y="72"/>
                    <a:pt x="64" y="72"/>
                  </a:cubicBezTo>
                  <a:cubicBezTo>
                    <a:pt x="54" y="26"/>
                    <a:pt x="54" y="26"/>
                    <a:pt x="54" y="26"/>
                  </a:cubicBezTo>
                  <a:cubicBezTo>
                    <a:pt x="45" y="72"/>
                    <a:pt x="45" y="72"/>
                    <a:pt x="45" y="72"/>
                  </a:cubicBezTo>
                  <a:cubicBezTo>
                    <a:pt x="31" y="72"/>
                    <a:pt x="31" y="72"/>
                    <a:pt x="31" y="72"/>
                  </a:cubicBezTo>
                  <a:cubicBezTo>
                    <a:pt x="18" y="13"/>
                    <a:pt x="18" y="13"/>
                    <a:pt x="18" y="13"/>
                  </a:cubicBezTo>
                  <a:cubicBezTo>
                    <a:pt x="28" y="13"/>
                    <a:pt x="28" y="13"/>
                    <a:pt x="28" y="13"/>
                  </a:cubicBezTo>
                  <a:cubicBezTo>
                    <a:pt x="38" y="61"/>
                    <a:pt x="38" y="61"/>
                    <a:pt x="38" y="61"/>
                  </a:cubicBezTo>
                  <a:cubicBezTo>
                    <a:pt x="47" y="13"/>
                    <a:pt x="47" y="13"/>
                    <a:pt x="47" y="13"/>
                  </a:cubicBezTo>
                  <a:cubicBezTo>
                    <a:pt x="62" y="13"/>
                    <a:pt x="62" y="13"/>
                    <a:pt x="62" y="13"/>
                  </a:cubicBezTo>
                  <a:cubicBezTo>
                    <a:pt x="71" y="61"/>
                    <a:pt x="71" y="61"/>
                    <a:pt x="71" y="61"/>
                  </a:cubicBezTo>
                  <a:cubicBezTo>
                    <a:pt x="80" y="13"/>
                    <a:pt x="80" y="13"/>
                    <a:pt x="80" y="13"/>
                  </a:cubicBezTo>
                  <a:cubicBezTo>
                    <a:pt x="91" y="13"/>
                    <a:pt x="91" y="13"/>
                    <a:pt x="91" y="13"/>
                  </a:cubicBezTo>
                  <a:lnTo>
                    <a:pt x="78" y="72"/>
                  </a:lnTo>
                  <a:close/>
                  <a:moveTo>
                    <a:pt x="148" y="72"/>
                  </a:moveTo>
                  <a:cubicBezTo>
                    <a:pt x="137" y="72"/>
                    <a:pt x="137" y="72"/>
                    <a:pt x="137" y="72"/>
                  </a:cubicBezTo>
                  <a:cubicBezTo>
                    <a:pt x="137" y="48"/>
                    <a:pt x="137" y="48"/>
                    <a:pt x="137" y="48"/>
                  </a:cubicBezTo>
                  <a:cubicBezTo>
                    <a:pt x="113" y="48"/>
                    <a:pt x="113" y="48"/>
                    <a:pt x="113" y="48"/>
                  </a:cubicBezTo>
                  <a:cubicBezTo>
                    <a:pt x="113" y="72"/>
                    <a:pt x="113" y="72"/>
                    <a:pt x="113" y="72"/>
                  </a:cubicBezTo>
                  <a:cubicBezTo>
                    <a:pt x="102" y="72"/>
                    <a:pt x="102" y="72"/>
                    <a:pt x="102" y="72"/>
                  </a:cubicBezTo>
                  <a:cubicBezTo>
                    <a:pt x="102" y="13"/>
                    <a:pt x="102" y="13"/>
                    <a:pt x="102" y="13"/>
                  </a:cubicBezTo>
                  <a:cubicBezTo>
                    <a:pt x="113" y="13"/>
                    <a:pt x="113" y="13"/>
                    <a:pt x="113" y="13"/>
                  </a:cubicBezTo>
                  <a:cubicBezTo>
                    <a:pt x="113" y="38"/>
                    <a:pt x="113" y="38"/>
                    <a:pt x="113" y="38"/>
                  </a:cubicBezTo>
                  <a:cubicBezTo>
                    <a:pt x="137" y="38"/>
                    <a:pt x="137" y="38"/>
                    <a:pt x="137" y="38"/>
                  </a:cubicBezTo>
                  <a:cubicBezTo>
                    <a:pt x="137" y="13"/>
                    <a:pt x="137" y="13"/>
                    <a:pt x="137" y="13"/>
                  </a:cubicBezTo>
                  <a:cubicBezTo>
                    <a:pt x="148" y="13"/>
                    <a:pt x="148" y="13"/>
                    <a:pt x="148" y="13"/>
                  </a:cubicBezTo>
                  <a:lnTo>
                    <a:pt x="148" y="72"/>
                  </a:lnTo>
                  <a:close/>
                  <a:moveTo>
                    <a:pt x="210" y="59"/>
                  </a:moveTo>
                  <a:cubicBezTo>
                    <a:pt x="210" y="61"/>
                    <a:pt x="209" y="62"/>
                    <a:pt x="208" y="63"/>
                  </a:cubicBezTo>
                  <a:cubicBezTo>
                    <a:pt x="201" y="71"/>
                    <a:pt x="201" y="71"/>
                    <a:pt x="201" y="71"/>
                  </a:cubicBezTo>
                  <a:cubicBezTo>
                    <a:pt x="199" y="72"/>
                    <a:pt x="198" y="72"/>
                    <a:pt x="196" y="72"/>
                  </a:cubicBezTo>
                  <a:cubicBezTo>
                    <a:pt x="173" y="72"/>
                    <a:pt x="173" y="72"/>
                    <a:pt x="173" y="72"/>
                  </a:cubicBezTo>
                  <a:cubicBezTo>
                    <a:pt x="171" y="72"/>
                    <a:pt x="170" y="72"/>
                    <a:pt x="168" y="71"/>
                  </a:cubicBezTo>
                  <a:cubicBezTo>
                    <a:pt x="161" y="63"/>
                    <a:pt x="161" y="63"/>
                    <a:pt x="161" y="63"/>
                  </a:cubicBezTo>
                  <a:cubicBezTo>
                    <a:pt x="160" y="62"/>
                    <a:pt x="159" y="61"/>
                    <a:pt x="159" y="59"/>
                  </a:cubicBezTo>
                  <a:cubicBezTo>
                    <a:pt x="159" y="27"/>
                    <a:pt x="159" y="27"/>
                    <a:pt x="159" y="27"/>
                  </a:cubicBezTo>
                  <a:cubicBezTo>
                    <a:pt x="159" y="25"/>
                    <a:pt x="160" y="23"/>
                    <a:pt x="161" y="22"/>
                  </a:cubicBezTo>
                  <a:cubicBezTo>
                    <a:pt x="168" y="15"/>
                    <a:pt x="168" y="15"/>
                    <a:pt x="168" y="15"/>
                  </a:cubicBezTo>
                  <a:cubicBezTo>
                    <a:pt x="170" y="14"/>
                    <a:pt x="171" y="13"/>
                    <a:pt x="173" y="13"/>
                  </a:cubicBezTo>
                  <a:cubicBezTo>
                    <a:pt x="196" y="13"/>
                    <a:pt x="196" y="13"/>
                    <a:pt x="196" y="13"/>
                  </a:cubicBezTo>
                  <a:cubicBezTo>
                    <a:pt x="198" y="13"/>
                    <a:pt x="199" y="14"/>
                    <a:pt x="201" y="15"/>
                  </a:cubicBezTo>
                  <a:cubicBezTo>
                    <a:pt x="208" y="22"/>
                    <a:pt x="208" y="22"/>
                    <a:pt x="208" y="22"/>
                  </a:cubicBezTo>
                  <a:cubicBezTo>
                    <a:pt x="209" y="23"/>
                    <a:pt x="210" y="25"/>
                    <a:pt x="210" y="27"/>
                  </a:cubicBezTo>
                  <a:lnTo>
                    <a:pt x="210" y="59"/>
                  </a:lnTo>
                  <a:close/>
                </a:path>
              </a:pathLst>
            </a:custGeom>
            <a:solidFill>
              <a:srgbClr val="EC2225"/>
            </a:solidFill>
            <a:ln w="9525">
              <a:noFill/>
              <a:round/>
              <a:headEnd/>
              <a:tailEnd/>
            </a:ln>
          </p:spPr>
          <p:txBody>
            <a:bodyPr/>
            <a:lstStyle/>
            <a:p>
              <a:pPr defTabSz="1217613" fontAlgn="base">
                <a:spcBef>
                  <a:spcPct val="0"/>
                </a:spcBef>
                <a:spcAft>
                  <a:spcPct val="0"/>
                </a:spcAft>
              </a:pPr>
              <a:endParaRPr lang="zh-CN" altLang="en-US" sz="2400">
                <a:solidFill>
                  <a:srgbClr val="000000"/>
                </a:solidFill>
                <a:ea typeface="宋体" pitchFamily="2" charset="-122"/>
              </a:endParaRPr>
            </a:p>
          </p:txBody>
        </p:sp>
        <p:sp>
          <p:nvSpPr>
            <p:cNvPr id="24" name="Freeform 23"/>
            <p:cNvSpPr>
              <a:spLocks/>
            </p:cNvSpPr>
            <p:nvPr userDrawn="1"/>
          </p:nvSpPr>
          <p:spPr bwMode="gray">
            <a:xfrm>
              <a:off x="5832384" y="3078499"/>
              <a:ext cx="141285" cy="191943"/>
            </a:xfrm>
            <a:custGeom>
              <a:avLst/>
              <a:gdLst>
                <a:gd name="T0" fmla="*/ 2147483647 w 29"/>
                <a:gd name="T1" fmla="*/ 2147483647 h 39"/>
                <a:gd name="T2" fmla="*/ 2147483647 w 29"/>
                <a:gd name="T3" fmla="*/ 0 h 39"/>
                <a:gd name="T4" fmla="*/ 2147483647 w 29"/>
                <a:gd name="T5" fmla="*/ 0 h 39"/>
                <a:gd name="T6" fmla="*/ 2147483647 w 29"/>
                <a:gd name="T7" fmla="*/ 2147483647 h 39"/>
                <a:gd name="T8" fmla="*/ 2147483647 w 29"/>
                <a:gd name="T9" fmla="*/ 2147483647 h 39"/>
                <a:gd name="T10" fmla="*/ 0 w 29"/>
                <a:gd name="T11" fmla="*/ 2147483647 h 39"/>
                <a:gd name="T12" fmla="*/ 0 w 29"/>
                <a:gd name="T13" fmla="*/ 2147483647 h 39"/>
                <a:gd name="T14" fmla="*/ 2147483647 w 29"/>
                <a:gd name="T15" fmla="*/ 2147483647 h 39"/>
                <a:gd name="T16" fmla="*/ 2147483647 w 29"/>
                <a:gd name="T17" fmla="*/ 2147483647 h 39"/>
                <a:gd name="T18" fmla="*/ 2147483647 w 29"/>
                <a:gd name="T19" fmla="*/ 2147483647 h 39"/>
                <a:gd name="T20" fmla="*/ 2147483647 w 29"/>
                <a:gd name="T21" fmla="*/ 2147483647 h 39"/>
                <a:gd name="T22" fmla="*/ 2147483647 w 29"/>
                <a:gd name="T23" fmla="*/ 2147483647 h 39"/>
                <a:gd name="T24" fmla="*/ 2147483647 w 29"/>
                <a:gd name="T25" fmla="*/ 2147483647 h 39"/>
                <a:gd name="T26" fmla="*/ 2147483647 w 29"/>
                <a:gd name="T27" fmla="*/ 2147483647 h 39"/>
                <a:gd name="T28" fmla="*/ 2147483647 w 29"/>
                <a:gd name="T29" fmla="*/ 2147483647 h 39"/>
                <a:gd name="T30" fmla="*/ 2147483647 w 29"/>
                <a:gd name="T31" fmla="*/ 2147483647 h 39"/>
                <a:gd name="T32" fmla="*/ 2147483647 w 29"/>
                <a:gd name="T33" fmla="*/ 2147483647 h 39"/>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29" h="39">
                  <a:moveTo>
                    <a:pt x="25" y="1"/>
                  </a:moveTo>
                  <a:cubicBezTo>
                    <a:pt x="25" y="0"/>
                    <a:pt x="24" y="0"/>
                    <a:pt x="24" y="0"/>
                  </a:cubicBezTo>
                  <a:cubicBezTo>
                    <a:pt x="5" y="0"/>
                    <a:pt x="5" y="0"/>
                    <a:pt x="5" y="0"/>
                  </a:cubicBezTo>
                  <a:cubicBezTo>
                    <a:pt x="5" y="0"/>
                    <a:pt x="4" y="0"/>
                    <a:pt x="4" y="1"/>
                  </a:cubicBezTo>
                  <a:cubicBezTo>
                    <a:pt x="1" y="4"/>
                    <a:pt x="1" y="4"/>
                    <a:pt x="1" y="4"/>
                  </a:cubicBezTo>
                  <a:cubicBezTo>
                    <a:pt x="0" y="5"/>
                    <a:pt x="0" y="5"/>
                    <a:pt x="0" y="5"/>
                  </a:cubicBezTo>
                  <a:cubicBezTo>
                    <a:pt x="0" y="34"/>
                    <a:pt x="0" y="34"/>
                    <a:pt x="0" y="34"/>
                  </a:cubicBezTo>
                  <a:cubicBezTo>
                    <a:pt x="0" y="35"/>
                    <a:pt x="0" y="35"/>
                    <a:pt x="1" y="35"/>
                  </a:cubicBezTo>
                  <a:cubicBezTo>
                    <a:pt x="4" y="39"/>
                    <a:pt x="4" y="39"/>
                    <a:pt x="4" y="39"/>
                  </a:cubicBezTo>
                  <a:cubicBezTo>
                    <a:pt x="4" y="39"/>
                    <a:pt x="5" y="39"/>
                    <a:pt x="5" y="39"/>
                  </a:cubicBezTo>
                  <a:cubicBezTo>
                    <a:pt x="24" y="39"/>
                    <a:pt x="24" y="39"/>
                    <a:pt x="24" y="39"/>
                  </a:cubicBezTo>
                  <a:cubicBezTo>
                    <a:pt x="24" y="39"/>
                    <a:pt x="25" y="39"/>
                    <a:pt x="25" y="39"/>
                  </a:cubicBezTo>
                  <a:cubicBezTo>
                    <a:pt x="29" y="35"/>
                    <a:pt x="29" y="35"/>
                    <a:pt x="29" y="35"/>
                  </a:cubicBezTo>
                  <a:cubicBezTo>
                    <a:pt x="29" y="35"/>
                    <a:pt x="29" y="35"/>
                    <a:pt x="29" y="34"/>
                  </a:cubicBezTo>
                  <a:cubicBezTo>
                    <a:pt x="29" y="5"/>
                    <a:pt x="29" y="5"/>
                    <a:pt x="29" y="5"/>
                  </a:cubicBezTo>
                  <a:cubicBezTo>
                    <a:pt x="29" y="5"/>
                    <a:pt x="29" y="5"/>
                    <a:pt x="29" y="4"/>
                  </a:cubicBezTo>
                  <a:lnTo>
                    <a:pt x="25" y="1"/>
                  </a:lnTo>
                  <a:close/>
                </a:path>
              </a:pathLst>
            </a:custGeom>
            <a:solidFill>
              <a:srgbClr val="EC2225"/>
            </a:solidFill>
            <a:ln w="9525">
              <a:noFill/>
              <a:round/>
              <a:headEnd/>
              <a:tailEnd/>
            </a:ln>
          </p:spPr>
          <p:txBody>
            <a:bodyPr/>
            <a:lstStyle/>
            <a:p>
              <a:pPr defTabSz="1217613" fontAlgn="base">
                <a:spcBef>
                  <a:spcPct val="0"/>
                </a:spcBef>
                <a:spcAft>
                  <a:spcPct val="0"/>
                </a:spcAft>
              </a:pPr>
              <a:endParaRPr lang="zh-CN" altLang="en-US" sz="2400">
                <a:solidFill>
                  <a:srgbClr val="000000"/>
                </a:solidFill>
                <a:ea typeface="宋体" pitchFamily="2" charset="-122"/>
              </a:endParaRPr>
            </a:p>
          </p:txBody>
        </p:sp>
      </p:grpSp>
      <p:grpSp>
        <p:nvGrpSpPr>
          <p:cNvPr id="25" name="Group 106"/>
          <p:cNvGrpSpPr>
            <a:grpSpLocks/>
          </p:cNvGrpSpPr>
          <p:nvPr userDrawn="1"/>
        </p:nvGrpSpPr>
        <p:grpSpPr bwMode="auto">
          <a:xfrm rot="-271608">
            <a:off x="9683109" y="5716588"/>
            <a:ext cx="1006737" cy="284162"/>
            <a:chOff x="4791075" y="2478088"/>
            <a:chExt cx="1519238" cy="428625"/>
          </a:xfrm>
        </p:grpSpPr>
        <p:sp>
          <p:nvSpPr>
            <p:cNvPr id="26" name="Freeform 12"/>
            <p:cNvSpPr>
              <a:spLocks noEditPoints="1"/>
            </p:cNvSpPr>
            <p:nvPr userDrawn="1"/>
          </p:nvSpPr>
          <p:spPr bwMode="gray">
            <a:xfrm>
              <a:off x="5414147" y="2546490"/>
              <a:ext cx="246817" cy="289742"/>
            </a:xfrm>
            <a:custGeom>
              <a:avLst/>
              <a:gdLst>
                <a:gd name="T0" fmla="*/ 2147483647 w 50"/>
                <a:gd name="T1" fmla="*/ 2147483647 h 59"/>
                <a:gd name="T2" fmla="*/ 2147483647 w 50"/>
                <a:gd name="T3" fmla="*/ 0 h 59"/>
                <a:gd name="T4" fmla="*/ 2147483647 w 50"/>
                <a:gd name="T5" fmla="*/ 0 h 59"/>
                <a:gd name="T6" fmla="*/ 2147483647 w 50"/>
                <a:gd name="T7" fmla="*/ 2147483647 h 59"/>
                <a:gd name="T8" fmla="*/ 2147483647 w 50"/>
                <a:gd name="T9" fmla="*/ 2147483647 h 59"/>
                <a:gd name="T10" fmla="*/ 0 w 50"/>
                <a:gd name="T11" fmla="*/ 2147483647 h 59"/>
                <a:gd name="T12" fmla="*/ 0 w 50"/>
                <a:gd name="T13" fmla="*/ 2147483647 h 59"/>
                <a:gd name="T14" fmla="*/ 2147483647 w 50"/>
                <a:gd name="T15" fmla="*/ 2147483647 h 59"/>
                <a:gd name="T16" fmla="*/ 2147483647 w 50"/>
                <a:gd name="T17" fmla="*/ 2147483647 h 59"/>
                <a:gd name="T18" fmla="*/ 2147483647 w 50"/>
                <a:gd name="T19" fmla="*/ 2147483647 h 59"/>
                <a:gd name="T20" fmla="*/ 2147483647 w 50"/>
                <a:gd name="T21" fmla="*/ 2147483647 h 59"/>
                <a:gd name="T22" fmla="*/ 2147483647 w 50"/>
                <a:gd name="T23" fmla="*/ 2147483647 h 59"/>
                <a:gd name="T24" fmla="*/ 2147483647 w 50"/>
                <a:gd name="T25" fmla="*/ 2147483647 h 59"/>
                <a:gd name="T26" fmla="*/ 2147483647 w 50"/>
                <a:gd name="T27" fmla="*/ 2147483647 h 59"/>
                <a:gd name="T28" fmla="*/ 2147483647 w 50"/>
                <a:gd name="T29" fmla="*/ 2147483647 h 59"/>
                <a:gd name="T30" fmla="*/ 2147483647 w 50"/>
                <a:gd name="T31" fmla="*/ 2147483647 h 59"/>
                <a:gd name="T32" fmla="*/ 2147483647 w 50"/>
                <a:gd name="T33" fmla="*/ 2147483647 h 59"/>
                <a:gd name="T34" fmla="*/ 2147483647 w 50"/>
                <a:gd name="T35" fmla="*/ 2147483647 h 59"/>
                <a:gd name="T36" fmla="*/ 2147483647 w 50"/>
                <a:gd name="T37" fmla="*/ 2147483647 h 59"/>
                <a:gd name="T38" fmla="*/ 2147483647 w 50"/>
                <a:gd name="T39" fmla="*/ 2147483647 h 59"/>
                <a:gd name="T40" fmla="*/ 2147483647 w 50"/>
                <a:gd name="T41" fmla="*/ 2147483647 h 59"/>
                <a:gd name="T42" fmla="*/ 2147483647 w 50"/>
                <a:gd name="T43" fmla="*/ 2147483647 h 59"/>
                <a:gd name="T44" fmla="*/ 2147483647 w 50"/>
                <a:gd name="T45" fmla="*/ 2147483647 h 59"/>
                <a:gd name="T46" fmla="*/ 2147483647 w 50"/>
                <a:gd name="T47" fmla="*/ 2147483647 h 59"/>
                <a:gd name="T48" fmla="*/ 2147483647 w 50"/>
                <a:gd name="T49" fmla="*/ 2147483647 h 59"/>
                <a:gd name="T50" fmla="*/ 2147483647 w 50"/>
                <a:gd name="T51" fmla="*/ 2147483647 h 59"/>
                <a:gd name="T52" fmla="*/ 2147483647 w 50"/>
                <a:gd name="T53" fmla="*/ 2147483647 h 59"/>
                <a:gd name="T54" fmla="*/ 2147483647 w 50"/>
                <a:gd name="T55" fmla="*/ 2147483647 h 59"/>
                <a:gd name="T56" fmla="*/ 2147483647 w 50"/>
                <a:gd name="T57" fmla="*/ 2147483647 h 59"/>
                <a:gd name="T58" fmla="*/ 2147483647 w 50"/>
                <a:gd name="T59" fmla="*/ 2147483647 h 59"/>
                <a:gd name="T60" fmla="*/ 2147483647 w 50"/>
                <a:gd name="T61" fmla="*/ 2147483647 h 59"/>
                <a:gd name="T62" fmla="*/ 2147483647 w 50"/>
                <a:gd name="T63" fmla="*/ 2147483647 h 59"/>
                <a:gd name="T64" fmla="*/ 2147483647 w 50"/>
                <a:gd name="T65" fmla="*/ 2147483647 h 59"/>
                <a:gd name="T66" fmla="*/ 2147483647 w 50"/>
                <a:gd name="T67" fmla="*/ 2147483647 h 59"/>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0" h="59">
                  <a:moveTo>
                    <a:pt x="41" y="2"/>
                  </a:moveTo>
                  <a:cubicBezTo>
                    <a:pt x="40" y="0"/>
                    <a:pt x="38" y="0"/>
                    <a:pt x="37" y="0"/>
                  </a:cubicBezTo>
                  <a:cubicBezTo>
                    <a:pt x="13" y="0"/>
                    <a:pt x="13" y="0"/>
                    <a:pt x="13" y="0"/>
                  </a:cubicBezTo>
                  <a:cubicBezTo>
                    <a:pt x="12" y="0"/>
                    <a:pt x="10" y="0"/>
                    <a:pt x="9" y="2"/>
                  </a:cubicBezTo>
                  <a:cubicBezTo>
                    <a:pt x="2" y="9"/>
                    <a:pt x="2" y="9"/>
                    <a:pt x="2" y="9"/>
                  </a:cubicBezTo>
                  <a:cubicBezTo>
                    <a:pt x="0" y="10"/>
                    <a:pt x="0" y="12"/>
                    <a:pt x="0" y="13"/>
                  </a:cubicBezTo>
                  <a:cubicBezTo>
                    <a:pt x="0" y="45"/>
                    <a:pt x="0" y="45"/>
                    <a:pt x="0" y="45"/>
                  </a:cubicBezTo>
                  <a:cubicBezTo>
                    <a:pt x="0" y="47"/>
                    <a:pt x="0" y="49"/>
                    <a:pt x="2" y="50"/>
                  </a:cubicBezTo>
                  <a:cubicBezTo>
                    <a:pt x="9" y="57"/>
                    <a:pt x="9" y="57"/>
                    <a:pt x="9" y="57"/>
                  </a:cubicBezTo>
                  <a:cubicBezTo>
                    <a:pt x="10" y="58"/>
                    <a:pt x="12" y="59"/>
                    <a:pt x="13" y="59"/>
                  </a:cubicBezTo>
                  <a:cubicBezTo>
                    <a:pt x="37" y="59"/>
                    <a:pt x="37" y="59"/>
                    <a:pt x="37" y="59"/>
                  </a:cubicBezTo>
                  <a:cubicBezTo>
                    <a:pt x="38" y="59"/>
                    <a:pt x="40" y="58"/>
                    <a:pt x="41" y="57"/>
                  </a:cubicBezTo>
                  <a:cubicBezTo>
                    <a:pt x="48" y="50"/>
                    <a:pt x="48" y="50"/>
                    <a:pt x="48" y="50"/>
                  </a:cubicBezTo>
                  <a:cubicBezTo>
                    <a:pt x="50" y="49"/>
                    <a:pt x="50" y="47"/>
                    <a:pt x="50" y="45"/>
                  </a:cubicBezTo>
                  <a:cubicBezTo>
                    <a:pt x="50" y="13"/>
                    <a:pt x="50" y="13"/>
                    <a:pt x="50" y="13"/>
                  </a:cubicBezTo>
                  <a:cubicBezTo>
                    <a:pt x="50" y="12"/>
                    <a:pt x="50" y="10"/>
                    <a:pt x="48" y="9"/>
                  </a:cubicBezTo>
                  <a:lnTo>
                    <a:pt x="41" y="2"/>
                  </a:lnTo>
                  <a:close/>
                  <a:moveTo>
                    <a:pt x="40" y="44"/>
                  </a:moveTo>
                  <a:cubicBezTo>
                    <a:pt x="40" y="44"/>
                    <a:pt x="40" y="45"/>
                    <a:pt x="39" y="45"/>
                  </a:cubicBezTo>
                  <a:cubicBezTo>
                    <a:pt x="36" y="48"/>
                    <a:pt x="36" y="48"/>
                    <a:pt x="36" y="48"/>
                  </a:cubicBezTo>
                  <a:cubicBezTo>
                    <a:pt x="36" y="49"/>
                    <a:pt x="35" y="49"/>
                    <a:pt x="35" y="49"/>
                  </a:cubicBezTo>
                  <a:cubicBezTo>
                    <a:pt x="16" y="49"/>
                    <a:pt x="16" y="49"/>
                    <a:pt x="16" y="49"/>
                  </a:cubicBezTo>
                  <a:cubicBezTo>
                    <a:pt x="16" y="49"/>
                    <a:pt x="15" y="49"/>
                    <a:pt x="15" y="48"/>
                  </a:cubicBezTo>
                  <a:cubicBezTo>
                    <a:pt x="11" y="45"/>
                    <a:pt x="11" y="45"/>
                    <a:pt x="11" y="45"/>
                  </a:cubicBezTo>
                  <a:cubicBezTo>
                    <a:pt x="11" y="45"/>
                    <a:pt x="11" y="44"/>
                    <a:pt x="11" y="44"/>
                  </a:cubicBezTo>
                  <a:cubicBezTo>
                    <a:pt x="11" y="15"/>
                    <a:pt x="11" y="15"/>
                    <a:pt x="11" y="15"/>
                  </a:cubicBezTo>
                  <a:cubicBezTo>
                    <a:pt x="11" y="15"/>
                    <a:pt x="11" y="14"/>
                    <a:pt x="11" y="14"/>
                  </a:cubicBezTo>
                  <a:cubicBezTo>
                    <a:pt x="15" y="10"/>
                    <a:pt x="15" y="10"/>
                    <a:pt x="15" y="10"/>
                  </a:cubicBezTo>
                  <a:cubicBezTo>
                    <a:pt x="15" y="10"/>
                    <a:pt x="16" y="10"/>
                    <a:pt x="16" y="10"/>
                  </a:cubicBezTo>
                  <a:cubicBezTo>
                    <a:pt x="35" y="10"/>
                    <a:pt x="35" y="10"/>
                    <a:pt x="35" y="10"/>
                  </a:cubicBezTo>
                  <a:cubicBezTo>
                    <a:pt x="35" y="10"/>
                    <a:pt x="36" y="10"/>
                    <a:pt x="36" y="10"/>
                  </a:cubicBezTo>
                  <a:cubicBezTo>
                    <a:pt x="39" y="14"/>
                    <a:pt x="39" y="14"/>
                    <a:pt x="39" y="14"/>
                  </a:cubicBezTo>
                  <a:cubicBezTo>
                    <a:pt x="40" y="14"/>
                    <a:pt x="40" y="15"/>
                    <a:pt x="40" y="15"/>
                  </a:cubicBezTo>
                  <a:lnTo>
                    <a:pt x="40" y="44"/>
                  </a:lnTo>
                  <a:close/>
                </a:path>
              </a:pathLst>
            </a:custGeom>
            <a:solidFill>
              <a:srgbClr val="FFFFFF"/>
            </a:solidFill>
            <a:ln w="9525">
              <a:noFill/>
              <a:round/>
              <a:headEnd/>
              <a:tailEnd/>
            </a:ln>
          </p:spPr>
          <p:txBody>
            <a:bodyPr/>
            <a:lstStyle/>
            <a:p>
              <a:pPr defTabSz="1217613" fontAlgn="base">
                <a:spcBef>
                  <a:spcPct val="0"/>
                </a:spcBef>
                <a:spcAft>
                  <a:spcPct val="0"/>
                </a:spcAft>
              </a:pPr>
              <a:endParaRPr lang="zh-CN" altLang="en-US" sz="2400">
                <a:solidFill>
                  <a:srgbClr val="000000"/>
                </a:solidFill>
                <a:ea typeface="宋体" pitchFamily="2" charset="-122"/>
              </a:endParaRPr>
            </a:p>
          </p:txBody>
        </p:sp>
        <p:sp>
          <p:nvSpPr>
            <p:cNvPr id="27" name="Freeform 13"/>
            <p:cNvSpPr>
              <a:spLocks/>
            </p:cNvSpPr>
            <p:nvPr userDrawn="1"/>
          </p:nvSpPr>
          <p:spPr bwMode="gray">
            <a:xfrm>
              <a:off x="4858969" y="2544856"/>
              <a:ext cx="222853" cy="289742"/>
            </a:xfrm>
            <a:custGeom>
              <a:avLst/>
              <a:gdLst>
                <a:gd name="T0" fmla="*/ 0 w 140"/>
                <a:gd name="T1" fmla="*/ 2147483647 h 182"/>
                <a:gd name="T2" fmla="*/ 2147483647 w 140"/>
                <a:gd name="T3" fmla="*/ 2147483647 h 182"/>
                <a:gd name="T4" fmla="*/ 2147483647 w 140"/>
                <a:gd name="T5" fmla="*/ 2147483647 h 182"/>
                <a:gd name="T6" fmla="*/ 2147483647 w 140"/>
                <a:gd name="T7" fmla="*/ 2147483647 h 182"/>
                <a:gd name="T8" fmla="*/ 2147483647 w 140"/>
                <a:gd name="T9" fmla="*/ 2147483647 h 182"/>
                <a:gd name="T10" fmla="*/ 2147483647 w 140"/>
                <a:gd name="T11" fmla="*/ 2147483647 h 182"/>
                <a:gd name="T12" fmla="*/ 2147483647 w 140"/>
                <a:gd name="T13" fmla="*/ 0 h 182"/>
                <a:gd name="T14" fmla="*/ 0 w 140"/>
                <a:gd name="T15" fmla="*/ 0 h 182"/>
                <a:gd name="T16" fmla="*/ 0 w 140"/>
                <a:gd name="T17" fmla="*/ 2147483647 h 18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40" h="182">
                  <a:moveTo>
                    <a:pt x="0" y="31"/>
                  </a:moveTo>
                  <a:lnTo>
                    <a:pt x="53" y="31"/>
                  </a:lnTo>
                  <a:lnTo>
                    <a:pt x="53" y="182"/>
                  </a:lnTo>
                  <a:lnTo>
                    <a:pt x="84" y="182"/>
                  </a:lnTo>
                  <a:lnTo>
                    <a:pt x="84" y="31"/>
                  </a:lnTo>
                  <a:lnTo>
                    <a:pt x="140" y="31"/>
                  </a:lnTo>
                  <a:lnTo>
                    <a:pt x="140" y="0"/>
                  </a:lnTo>
                  <a:lnTo>
                    <a:pt x="0" y="0"/>
                  </a:lnTo>
                  <a:lnTo>
                    <a:pt x="0" y="31"/>
                  </a:lnTo>
                  <a:close/>
                </a:path>
              </a:pathLst>
            </a:custGeom>
            <a:solidFill>
              <a:srgbClr val="FFFFFF"/>
            </a:solidFill>
            <a:ln w="9525">
              <a:noFill/>
              <a:round/>
              <a:headEnd/>
              <a:tailEnd/>
            </a:ln>
          </p:spPr>
          <p:txBody>
            <a:bodyPr/>
            <a:lstStyle/>
            <a:p>
              <a:pPr defTabSz="1217613" fontAlgn="base">
                <a:spcBef>
                  <a:spcPct val="0"/>
                </a:spcBef>
                <a:spcAft>
                  <a:spcPct val="0"/>
                </a:spcAft>
              </a:pPr>
              <a:endParaRPr lang="zh-CN" altLang="en-US" sz="2400">
                <a:solidFill>
                  <a:srgbClr val="000000"/>
                </a:solidFill>
                <a:ea typeface="宋体" pitchFamily="2" charset="-122"/>
              </a:endParaRPr>
            </a:p>
          </p:txBody>
        </p:sp>
        <p:sp>
          <p:nvSpPr>
            <p:cNvPr id="28" name="Freeform 14"/>
            <p:cNvSpPr>
              <a:spLocks/>
            </p:cNvSpPr>
            <p:nvPr userDrawn="1"/>
          </p:nvSpPr>
          <p:spPr bwMode="gray">
            <a:xfrm>
              <a:off x="5135197" y="2547398"/>
              <a:ext cx="220457" cy="289742"/>
            </a:xfrm>
            <a:custGeom>
              <a:avLst/>
              <a:gdLst>
                <a:gd name="T0" fmla="*/ 2147483647 w 139"/>
                <a:gd name="T1" fmla="*/ 2147483647 h 182"/>
                <a:gd name="T2" fmla="*/ 2147483647 w 139"/>
                <a:gd name="T3" fmla="*/ 2147483647 h 182"/>
                <a:gd name="T4" fmla="*/ 2147483647 w 139"/>
                <a:gd name="T5" fmla="*/ 0 h 182"/>
                <a:gd name="T6" fmla="*/ 0 w 139"/>
                <a:gd name="T7" fmla="*/ 0 h 182"/>
                <a:gd name="T8" fmla="*/ 0 w 139"/>
                <a:gd name="T9" fmla="*/ 2147483647 h 182"/>
                <a:gd name="T10" fmla="*/ 2147483647 w 139"/>
                <a:gd name="T11" fmla="*/ 2147483647 h 182"/>
                <a:gd name="T12" fmla="*/ 2147483647 w 139"/>
                <a:gd name="T13" fmla="*/ 2147483647 h 182"/>
                <a:gd name="T14" fmla="*/ 2147483647 w 139"/>
                <a:gd name="T15" fmla="*/ 2147483647 h 182"/>
                <a:gd name="T16" fmla="*/ 2147483647 w 139"/>
                <a:gd name="T17" fmla="*/ 2147483647 h 182"/>
                <a:gd name="T18" fmla="*/ 2147483647 w 139"/>
                <a:gd name="T19" fmla="*/ 2147483647 h 182"/>
                <a:gd name="T20" fmla="*/ 2147483647 w 139"/>
                <a:gd name="T21" fmla="*/ 0 h 182"/>
                <a:gd name="T22" fmla="*/ 2147483647 w 139"/>
                <a:gd name="T23" fmla="*/ 0 h 182"/>
                <a:gd name="T24" fmla="*/ 2147483647 w 139"/>
                <a:gd name="T25" fmla="*/ 2147483647 h 18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39" h="182">
                  <a:moveTo>
                    <a:pt x="105" y="74"/>
                  </a:moveTo>
                  <a:lnTo>
                    <a:pt x="34" y="74"/>
                  </a:lnTo>
                  <a:lnTo>
                    <a:pt x="34" y="0"/>
                  </a:lnTo>
                  <a:lnTo>
                    <a:pt x="0" y="0"/>
                  </a:lnTo>
                  <a:lnTo>
                    <a:pt x="0" y="182"/>
                  </a:lnTo>
                  <a:lnTo>
                    <a:pt x="34" y="182"/>
                  </a:lnTo>
                  <a:lnTo>
                    <a:pt x="34" y="105"/>
                  </a:lnTo>
                  <a:lnTo>
                    <a:pt x="105" y="105"/>
                  </a:lnTo>
                  <a:lnTo>
                    <a:pt x="105" y="182"/>
                  </a:lnTo>
                  <a:lnTo>
                    <a:pt x="139" y="182"/>
                  </a:lnTo>
                  <a:lnTo>
                    <a:pt x="139" y="0"/>
                  </a:lnTo>
                  <a:lnTo>
                    <a:pt x="105" y="0"/>
                  </a:lnTo>
                  <a:lnTo>
                    <a:pt x="105" y="74"/>
                  </a:lnTo>
                  <a:close/>
                </a:path>
              </a:pathLst>
            </a:custGeom>
            <a:solidFill>
              <a:srgbClr val="FFFFFF"/>
            </a:solidFill>
            <a:ln w="9525">
              <a:noFill/>
              <a:round/>
              <a:headEnd/>
              <a:tailEnd/>
            </a:ln>
          </p:spPr>
          <p:txBody>
            <a:bodyPr/>
            <a:lstStyle/>
            <a:p>
              <a:pPr defTabSz="1217613" fontAlgn="base">
                <a:spcBef>
                  <a:spcPct val="0"/>
                </a:spcBef>
                <a:spcAft>
                  <a:spcPct val="0"/>
                </a:spcAft>
              </a:pPr>
              <a:endParaRPr lang="zh-CN" altLang="en-US" sz="2400">
                <a:solidFill>
                  <a:srgbClr val="000000"/>
                </a:solidFill>
                <a:ea typeface="宋体" pitchFamily="2" charset="-122"/>
              </a:endParaRPr>
            </a:p>
          </p:txBody>
        </p:sp>
        <p:sp>
          <p:nvSpPr>
            <p:cNvPr id="29" name="Freeform 15"/>
            <p:cNvSpPr>
              <a:spLocks/>
            </p:cNvSpPr>
            <p:nvPr userDrawn="1"/>
          </p:nvSpPr>
          <p:spPr bwMode="gray">
            <a:xfrm>
              <a:off x="6034508" y="2543137"/>
              <a:ext cx="196495" cy="289741"/>
            </a:xfrm>
            <a:custGeom>
              <a:avLst/>
              <a:gdLst>
                <a:gd name="T0" fmla="*/ 0 w 124"/>
                <a:gd name="T1" fmla="*/ 2147483647 h 182"/>
                <a:gd name="T2" fmla="*/ 2147483647 w 124"/>
                <a:gd name="T3" fmla="*/ 2147483647 h 182"/>
                <a:gd name="T4" fmla="*/ 2147483647 w 124"/>
                <a:gd name="T5" fmla="*/ 2147483647 h 182"/>
                <a:gd name="T6" fmla="*/ 2147483647 w 124"/>
                <a:gd name="T7" fmla="*/ 2147483647 h 182"/>
                <a:gd name="T8" fmla="*/ 2147483647 w 124"/>
                <a:gd name="T9" fmla="*/ 2147483647 h 182"/>
                <a:gd name="T10" fmla="*/ 2147483647 w 124"/>
                <a:gd name="T11" fmla="*/ 2147483647 h 182"/>
                <a:gd name="T12" fmla="*/ 2147483647 w 124"/>
                <a:gd name="T13" fmla="*/ 2147483647 h 182"/>
                <a:gd name="T14" fmla="*/ 2147483647 w 124"/>
                <a:gd name="T15" fmla="*/ 2147483647 h 182"/>
                <a:gd name="T16" fmla="*/ 2147483647 w 124"/>
                <a:gd name="T17" fmla="*/ 2147483647 h 182"/>
                <a:gd name="T18" fmla="*/ 2147483647 w 124"/>
                <a:gd name="T19" fmla="*/ 2147483647 h 182"/>
                <a:gd name="T20" fmla="*/ 2147483647 w 124"/>
                <a:gd name="T21" fmla="*/ 0 h 182"/>
                <a:gd name="T22" fmla="*/ 0 w 124"/>
                <a:gd name="T23" fmla="*/ 0 h 182"/>
                <a:gd name="T24" fmla="*/ 0 w 124"/>
                <a:gd name="T25" fmla="*/ 2147483647 h 18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24" h="182">
                  <a:moveTo>
                    <a:pt x="0" y="182"/>
                  </a:moveTo>
                  <a:lnTo>
                    <a:pt x="124" y="182"/>
                  </a:lnTo>
                  <a:lnTo>
                    <a:pt x="124" y="151"/>
                  </a:lnTo>
                  <a:lnTo>
                    <a:pt x="34" y="151"/>
                  </a:lnTo>
                  <a:lnTo>
                    <a:pt x="34" y="105"/>
                  </a:lnTo>
                  <a:lnTo>
                    <a:pt x="124" y="105"/>
                  </a:lnTo>
                  <a:lnTo>
                    <a:pt x="124" y="74"/>
                  </a:lnTo>
                  <a:lnTo>
                    <a:pt x="34" y="74"/>
                  </a:lnTo>
                  <a:lnTo>
                    <a:pt x="34" y="31"/>
                  </a:lnTo>
                  <a:lnTo>
                    <a:pt x="124" y="31"/>
                  </a:lnTo>
                  <a:lnTo>
                    <a:pt x="124" y="0"/>
                  </a:lnTo>
                  <a:lnTo>
                    <a:pt x="0" y="0"/>
                  </a:lnTo>
                  <a:lnTo>
                    <a:pt x="0" y="182"/>
                  </a:lnTo>
                  <a:close/>
                </a:path>
              </a:pathLst>
            </a:custGeom>
            <a:solidFill>
              <a:srgbClr val="FFFFFF"/>
            </a:solidFill>
            <a:ln w="9525">
              <a:noFill/>
              <a:round/>
              <a:headEnd/>
              <a:tailEnd/>
            </a:ln>
          </p:spPr>
          <p:txBody>
            <a:bodyPr/>
            <a:lstStyle/>
            <a:p>
              <a:pPr defTabSz="1217613" fontAlgn="base">
                <a:spcBef>
                  <a:spcPct val="0"/>
                </a:spcBef>
                <a:spcAft>
                  <a:spcPct val="0"/>
                </a:spcAft>
              </a:pPr>
              <a:endParaRPr lang="zh-CN" altLang="en-US" sz="2400">
                <a:solidFill>
                  <a:srgbClr val="000000"/>
                </a:solidFill>
                <a:ea typeface="宋体" pitchFamily="2" charset="-122"/>
              </a:endParaRPr>
            </a:p>
          </p:txBody>
        </p:sp>
        <p:sp>
          <p:nvSpPr>
            <p:cNvPr id="30" name="Freeform 16"/>
            <p:cNvSpPr>
              <a:spLocks/>
            </p:cNvSpPr>
            <p:nvPr userDrawn="1"/>
          </p:nvSpPr>
          <p:spPr bwMode="gray">
            <a:xfrm>
              <a:off x="5717031" y="2546337"/>
              <a:ext cx="244420" cy="289742"/>
            </a:xfrm>
            <a:custGeom>
              <a:avLst/>
              <a:gdLst>
                <a:gd name="T0" fmla="*/ 2147483647 w 50"/>
                <a:gd name="T1" fmla="*/ 2147483647 h 59"/>
                <a:gd name="T2" fmla="*/ 2147483647 w 50"/>
                <a:gd name="T3" fmla="*/ 2147483647 h 59"/>
                <a:gd name="T4" fmla="*/ 2147483647 w 50"/>
                <a:gd name="T5" fmla="*/ 2147483647 h 59"/>
                <a:gd name="T6" fmla="*/ 2147483647 w 50"/>
                <a:gd name="T7" fmla="*/ 2147483647 h 59"/>
                <a:gd name="T8" fmla="*/ 2147483647 w 50"/>
                <a:gd name="T9" fmla="*/ 2147483647 h 59"/>
                <a:gd name="T10" fmla="*/ 2147483647 w 50"/>
                <a:gd name="T11" fmla="*/ 2147483647 h 59"/>
                <a:gd name="T12" fmla="*/ 2147483647 w 50"/>
                <a:gd name="T13" fmla="*/ 2147483647 h 59"/>
                <a:gd name="T14" fmla="*/ 2147483647 w 50"/>
                <a:gd name="T15" fmla="*/ 2147483647 h 59"/>
                <a:gd name="T16" fmla="*/ 2147483647 w 50"/>
                <a:gd name="T17" fmla="*/ 0 h 59"/>
                <a:gd name="T18" fmla="*/ 2147483647 w 50"/>
                <a:gd name="T19" fmla="*/ 0 h 59"/>
                <a:gd name="T20" fmla="*/ 2147483647 w 50"/>
                <a:gd name="T21" fmla="*/ 2147483647 h 59"/>
                <a:gd name="T22" fmla="*/ 2147483647 w 50"/>
                <a:gd name="T23" fmla="*/ 2147483647 h 59"/>
                <a:gd name="T24" fmla="*/ 0 w 50"/>
                <a:gd name="T25" fmla="*/ 2147483647 h 59"/>
                <a:gd name="T26" fmla="*/ 0 w 50"/>
                <a:gd name="T27" fmla="*/ 2147483647 h 59"/>
                <a:gd name="T28" fmla="*/ 2147483647 w 50"/>
                <a:gd name="T29" fmla="*/ 2147483647 h 59"/>
                <a:gd name="T30" fmla="*/ 2147483647 w 50"/>
                <a:gd name="T31" fmla="*/ 2147483647 h 59"/>
                <a:gd name="T32" fmla="*/ 2147483647 w 50"/>
                <a:gd name="T33" fmla="*/ 2147483647 h 59"/>
                <a:gd name="T34" fmla="*/ 2147483647 w 50"/>
                <a:gd name="T35" fmla="*/ 2147483647 h 59"/>
                <a:gd name="T36" fmla="*/ 2147483647 w 50"/>
                <a:gd name="T37" fmla="*/ 2147483647 h 59"/>
                <a:gd name="T38" fmla="*/ 2147483647 w 50"/>
                <a:gd name="T39" fmla="*/ 2147483647 h 59"/>
                <a:gd name="T40" fmla="*/ 2147483647 w 50"/>
                <a:gd name="T41" fmla="*/ 2147483647 h 59"/>
                <a:gd name="T42" fmla="*/ 2147483647 w 50"/>
                <a:gd name="T43" fmla="*/ 2147483647 h 59"/>
                <a:gd name="T44" fmla="*/ 2147483647 w 50"/>
                <a:gd name="T45" fmla="*/ 2147483647 h 59"/>
                <a:gd name="T46" fmla="*/ 2147483647 w 50"/>
                <a:gd name="T47" fmla="*/ 2147483647 h 59"/>
                <a:gd name="T48" fmla="*/ 0 w 50"/>
                <a:gd name="T49" fmla="*/ 2147483647 h 59"/>
                <a:gd name="T50" fmla="*/ 2147483647 w 50"/>
                <a:gd name="T51" fmla="*/ 2147483647 h 59"/>
                <a:gd name="T52" fmla="*/ 2147483647 w 50"/>
                <a:gd name="T53" fmla="*/ 2147483647 h 59"/>
                <a:gd name="T54" fmla="*/ 2147483647 w 50"/>
                <a:gd name="T55" fmla="*/ 2147483647 h 59"/>
                <a:gd name="T56" fmla="*/ 2147483647 w 50"/>
                <a:gd name="T57" fmla="*/ 2147483647 h 59"/>
                <a:gd name="T58" fmla="*/ 2147483647 w 50"/>
                <a:gd name="T59" fmla="*/ 2147483647 h 59"/>
                <a:gd name="T60" fmla="*/ 2147483647 w 50"/>
                <a:gd name="T61" fmla="*/ 2147483647 h 59"/>
                <a:gd name="T62" fmla="*/ 2147483647 w 50"/>
                <a:gd name="T63" fmla="*/ 2147483647 h 59"/>
                <a:gd name="T64" fmla="*/ 2147483647 w 50"/>
                <a:gd name="T65" fmla="*/ 2147483647 h 59"/>
                <a:gd name="T66" fmla="*/ 2147483647 w 50"/>
                <a:gd name="T67" fmla="*/ 2147483647 h 59"/>
                <a:gd name="T68" fmla="*/ 2147483647 w 50"/>
                <a:gd name="T69" fmla="*/ 2147483647 h 59"/>
                <a:gd name="T70" fmla="*/ 2147483647 w 50"/>
                <a:gd name="T71" fmla="*/ 2147483647 h 59"/>
                <a:gd name="T72" fmla="*/ 2147483647 w 50"/>
                <a:gd name="T73" fmla="*/ 2147483647 h 59"/>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50" h="59">
                  <a:moveTo>
                    <a:pt x="11" y="14"/>
                  </a:moveTo>
                  <a:cubicBezTo>
                    <a:pt x="14" y="10"/>
                    <a:pt x="14" y="10"/>
                    <a:pt x="14" y="10"/>
                  </a:cubicBezTo>
                  <a:cubicBezTo>
                    <a:pt x="15" y="10"/>
                    <a:pt x="15" y="10"/>
                    <a:pt x="16" y="10"/>
                  </a:cubicBezTo>
                  <a:cubicBezTo>
                    <a:pt x="36" y="10"/>
                    <a:pt x="36" y="10"/>
                    <a:pt x="36" y="10"/>
                  </a:cubicBezTo>
                  <a:cubicBezTo>
                    <a:pt x="36" y="10"/>
                    <a:pt x="37" y="10"/>
                    <a:pt x="37" y="10"/>
                  </a:cubicBezTo>
                  <a:cubicBezTo>
                    <a:pt x="43" y="16"/>
                    <a:pt x="43" y="16"/>
                    <a:pt x="43" y="16"/>
                  </a:cubicBezTo>
                  <a:cubicBezTo>
                    <a:pt x="50" y="9"/>
                    <a:pt x="50" y="9"/>
                    <a:pt x="50" y="9"/>
                  </a:cubicBezTo>
                  <a:cubicBezTo>
                    <a:pt x="43" y="2"/>
                    <a:pt x="43" y="2"/>
                    <a:pt x="43" y="2"/>
                  </a:cubicBezTo>
                  <a:cubicBezTo>
                    <a:pt x="41" y="0"/>
                    <a:pt x="40" y="0"/>
                    <a:pt x="38" y="0"/>
                  </a:cubicBezTo>
                  <a:cubicBezTo>
                    <a:pt x="13" y="0"/>
                    <a:pt x="13" y="0"/>
                    <a:pt x="13" y="0"/>
                  </a:cubicBezTo>
                  <a:cubicBezTo>
                    <a:pt x="12" y="0"/>
                    <a:pt x="10" y="0"/>
                    <a:pt x="9" y="2"/>
                  </a:cubicBezTo>
                  <a:cubicBezTo>
                    <a:pt x="2" y="9"/>
                    <a:pt x="2" y="9"/>
                    <a:pt x="2" y="9"/>
                  </a:cubicBezTo>
                  <a:cubicBezTo>
                    <a:pt x="0" y="10"/>
                    <a:pt x="0" y="12"/>
                    <a:pt x="0" y="13"/>
                  </a:cubicBezTo>
                  <a:cubicBezTo>
                    <a:pt x="0" y="25"/>
                    <a:pt x="0" y="25"/>
                    <a:pt x="0" y="25"/>
                  </a:cubicBezTo>
                  <a:cubicBezTo>
                    <a:pt x="0" y="28"/>
                    <a:pt x="2" y="31"/>
                    <a:pt x="6" y="32"/>
                  </a:cubicBezTo>
                  <a:cubicBezTo>
                    <a:pt x="38" y="36"/>
                    <a:pt x="38" y="36"/>
                    <a:pt x="38" y="36"/>
                  </a:cubicBezTo>
                  <a:cubicBezTo>
                    <a:pt x="39" y="36"/>
                    <a:pt x="40" y="37"/>
                    <a:pt x="40" y="38"/>
                  </a:cubicBezTo>
                  <a:cubicBezTo>
                    <a:pt x="40" y="44"/>
                    <a:pt x="40" y="44"/>
                    <a:pt x="40" y="44"/>
                  </a:cubicBezTo>
                  <a:cubicBezTo>
                    <a:pt x="40" y="44"/>
                    <a:pt x="39" y="45"/>
                    <a:pt x="39" y="45"/>
                  </a:cubicBezTo>
                  <a:cubicBezTo>
                    <a:pt x="36" y="48"/>
                    <a:pt x="36" y="48"/>
                    <a:pt x="36" y="48"/>
                  </a:cubicBezTo>
                  <a:cubicBezTo>
                    <a:pt x="35" y="49"/>
                    <a:pt x="35" y="49"/>
                    <a:pt x="34" y="49"/>
                  </a:cubicBezTo>
                  <a:cubicBezTo>
                    <a:pt x="14" y="49"/>
                    <a:pt x="14" y="49"/>
                    <a:pt x="14" y="49"/>
                  </a:cubicBezTo>
                  <a:cubicBezTo>
                    <a:pt x="14" y="49"/>
                    <a:pt x="13" y="49"/>
                    <a:pt x="13" y="48"/>
                  </a:cubicBezTo>
                  <a:cubicBezTo>
                    <a:pt x="7" y="42"/>
                    <a:pt x="7" y="42"/>
                    <a:pt x="7" y="42"/>
                  </a:cubicBezTo>
                  <a:cubicBezTo>
                    <a:pt x="0" y="50"/>
                    <a:pt x="0" y="50"/>
                    <a:pt x="0" y="50"/>
                  </a:cubicBezTo>
                  <a:cubicBezTo>
                    <a:pt x="7" y="57"/>
                    <a:pt x="7" y="57"/>
                    <a:pt x="7" y="57"/>
                  </a:cubicBezTo>
                  <a:cubicBezTo>
                    <a:pt x="9" y="58"/>
                    <a:pt x="10" y="59"/>
                    <a:pt x="12" y="59"/>
                  </a:cubicBezTo>
                  <a:cubicBezTo>
                    <a:pt x="37" y="59"/>
                    <a:pt x="37" y="59"/>
                    <a:pt x="37" y="59"/>
                  </a:cubicBezTo>
                  <a:cubicBezTo>
                    <a:pt x="38" y="59"/>
                    <a:pt x="40" y="58"/>
                    <a:pt x="41" y="57"/>
                  </a:cubicBezTo>
                  <a:cubicBezTo>
                    <a:pt x="48" y="50"/>
                    <a:pt x="48" y="50"/>
                    <a:pt x="48" y="50"/>
                  </a:cubicBezTo>
                  <a:cubicBezTo>
                    <a:pt x="50" y="49"/>
                    <a:pt x="50" y="47"/>
                    <a:pt x="50" y="45"/>
                  </a:cubicBezTo>
                  <a:cubicBezTo>
                    <a:pt x="50" y="34"/>
                    <a:pt x="50" y="34"/>
                    <a:pt x="50" y="34"/>
                  </a:cubicBezTo>
                  <a:cubicBezTo>
                    <a:pt x="50" y="30"/>
                    <a:pt x="48" y="27"/>
                    <a:pt x="44" y="27"/>
                  </a:cubicBezTo>
                  <a:cubicBezTo>
                    <a:pt x="12" y="23"/>
                    <a:pt x="12" y="23"/>
                    <a:pt x="12" y="23"/>
                  </a:cubicBezTo>
                  <a:cubicBezTo>
                    <a:pt x="11" y="22"/>
                    <a:pt x="10" y="22"/>
                    <a:pt x="10" y="21"/>
                  </a:cubicBezTo>
                  <a:cubicBezTo>
                    <a:pt x="10" y="15"/>
                    <a:pt x="10" y="15"/>
                    <a:pt x="10" y="15"/>
                  </a:cubicBezTo>
                  <a:cubicBezTo>
                    <a:pt x="10" y="15"/>
                    <a:pt x="11" y="14"/>
                    <a:pt x="11" y="14"/>
                  </a:cubicBezTo>
                </a:path>
              </a:pathLst>
            </a:custGeom>
            <a:solidFill>
              <a:srgbClr val="FFFFFF"/>
            </a:solidFill>
            <a:ln w="9525">
              <a:noFill/>
              <a:round/>
              <a:headEnd/>
              <a:tailEnd/>
            </a:ln>
          </p:spPr>
          <p:txBody>
            <a:bodyPr/>
            <a:lstStyle/>
            <a:p>
              <a:pPr defTabSz="1217613" fontAlgn="base">
                <a:spcBef>
                  <a:spcPct val="0"/>
                </a:spcBef>
                <a:spcAft>
                  <a:spcPct val="0"/>
                </a:spcAft>
              </a:pPr>
              <a:endParaRPr lang="zh-CN" altLang="en-US" sz="2400">
                <a:solidFill>
                  <a:srgbClr val="000000"/>
                </a:solidFill>
                <a:ea typeface="宋体" pitchFamily="2" charset="-122"/>
              </a:endParaRPr>
            </a:p>
          </p:txBody>
        </p:sp>
        <p:sp>
          <p:nvSpPr>
            <p:cNvPr id="31" name="Freeform 17"/>
            <p:cNvSpPr>
              <a:spLocks noEditPoints="1"/>
            </p:cNvSpPr>
            <p:nvPr userDrawn="1"/>
          </p:nvSpPr>
          <p:spPr bwMode="gray">
            <a:xfrm>
              <a:off x="4791075" y="2478088"/>
              <a:ext cx="1519238" cy="428625"/>
            </a:xfrm>
            <a:custGeom>
              <a:avLst/>
              <a:gdLst>
                <a:gd name="T0" fmla="*/ 2147483647 w 309"/>
                <a:gd name="T1" fmla="*/ 2147483647 h 87"/>
                <a:gd name="T2" fmla="*/ 0 w 309"/>
                <a:gd name="T3" fmla="*/ 0 h 87"/>
                <a:gd name="T4" fmla="*/ 2147483647 w 309"/>
                <a:gd name="T5" fmla="*/ 2147483647 h 87"/>
                <a:gd name="T6" fmla="*/ 2147483647 w 309"/>
                <a:gd name="T7" fmla="*/ 2147483647 h 87"/>
                <a:gd name="T8" fmla="*/ 2147483647 w 309"/>
                <a:gd name="T9" fmla="*/ 2147483647 h 87"/>
                <a:gd name="T10" fmla="*/ 2147483647 w 309"/>
                <a:gd name="T11" fmla="*/ 2147483647 h 87"/>
                <a:gd name="T12" fmla="*/ 2147483647 w 309"/>
                <a:gd name="T13" fmla="*/ 2147483647 h 87"/>
                <a:gd name="T14" fmla="*/ 2147483647 w 309"/>
                <a:gd name="T15" fmla="*/ 2147483647 h 87"/>
                <a:gd name="T16" fmla="*/ 2147483647 w 309"/>
                <a:gd name="T17" fmla="*/ 2147483647 h 87"/>
                <a:gd name="T18" fmla="*/ 2147483647 w 309"/>
                <a:gd name="T19" fmla="*/ 2147483647 h 87"/>
                <a:gd name="T20" fmla="*/ 2147483647 w 309"/>
                <a:gd name="T21" fmla="*/ 2147483647 h 87"/>
                <a:gd name="T22" fmla="*/ 2147483647 w 309"/>
                <a:gd name="T23" fmla="*/ 2147483647 h 87"/>
                <a:gd name="T24" fmla="*/ 2147483647 w 309"/>
                <a:gd name="T25" fmla="*/ 2147483647 h 87"/>
                <a:gd name="T26" fmla="*/ 2147483647 w 309"/>
                <a:gd name="T27" fmla="*/ 2147483647 h 87"/>
                <a:gd name="T28" fmla="*/ 2147483647 w 309"/>
                <a:gd name="T29" fmla="*/ 2147483647 h 87"/>
                <a:gd name="T30" fmla="*/ 2147483647 w 309"/>
                <a:gd name="T31" fmla="*/ 2147483647 h 87"/>
                <a:gd name="T32" fmla="*/ 2147483647 w 309"/>
                <a:gd name="T33" fmla="*/ 2147483647 h 87"/>
                <a:gd name="T34" fmla="*/ 2147483647 w 309"/>
                <a:gd name="T35" fmla="*/ 2147483647 h 87"/>
                <a:gd name="T36" fmla="*/ 2147483647 w 309"/>
                <a:gd name="T37" fmla="*/ 2147483647 h 87"/>
                <a:gd name="T38" fmla="*/ 2147483647 w 309"/>
                <a:gd name="T39" fmla="*/ 2147483647 h 87"/>
                <a:gd name="T40" fmla="*/ 2147483647 w 309"/>
                <a:gd name="T41" fmla="*/ 2147483647 h 87"/>
                <a:gd name="T42" fmla="*/ 2147483647 w 309"/>
                <a:gd name="T43" fmla="*/ 2147483647 h 87"/>
                <a:gd name="T44" fmla="*/ 2147483647 w 309"/>
                <a:gd name="T45" fmla="*/ 2147483647 h 87"/>
                <a:gd name="T46" fmla="*/ 2147483647 w 309"/>
                <a:gd name="T47" fmla="*/ 2147483647 h 87"/>
                <a:gd name="T48" fmla="*/ 2147483647 w 309"/>
                <a:gd name="T49" fmla="*/ 2147483647 h 87"/>
                <a:gd name="T50" fmla="*/ 2147483647 w 309"/>
                <a:gd name="T51" fmla="*/ 2147483647 h 87"/>
                <a:gd name="T52" fmla="*/ 2147483647 w 309"/>
                <a:gd name="T53" fmla="*/ 2147483647 h 87"/>
                <a:gd name="T54" fmla="*/ 2147483647 w 309"/>
                <a:gd name="T55" fmla="*/ 2147483647 h 87"/>
                <a:gd name="T56" fmla="*/ 2147483647 w 309"/>
                <a:gd name="T57" fmla="*/ 2147483647 h 87"/>
                <a:gd name="T58" fmla="*/ 2147483647 w 309"/>
                <a:gd name="T59" fmla="*/ 2147483647 h 87"/>
                <a:gd name="T60" fmla="*/ 2147483647 w 309"/>
                <a:gd name="T61" fmla="*/ 2147483647 h 87"/>
                <a:gd name="T62" fmla="*/ 2147483647 w 309"/>
                <a:gd name="T63" fmla="*/ 2147483647 h 87"/>
                <a:gd name="T64" fmla="*/ 2147483647 w 309"/>
                <a:gd name="T65" fmla="*/ 2147483647 h 87"/>
                <a:gd name="T66" fmla="*/ 2147483647 w 309"/>
                <a:gd name="T67" fmla="*/ 2147483647 h 87"/>
                <a:gd name="T68" fmla="*/ 2147483647 w 309"/>
                <a:gd name="T69" fmla="*/ 2147483647 h 87"/>
                <a:gd name="T70" fmla="*/ 2147483647 w 309"/>
                <a:gd name="T71" fmla="*/ 2147483647 h 87"/>
                <a:gd name="T72" fmla="*/ 2147483647 w 309"/>
                <a:gd name="T73" fmla="*/ 2147483647 h 87"/>
                <a:gd name="T74" fmla="*/ 2147483647 w 309"/>
                <a:gd name="T75" fmla="*/ 2147483647 h 87"/>
                <a:gd name="T76" fmla="*/ 2147483647 w 309"/>
                <a:gd name="T77" fmla="*/ 2147483647 h 87"/>
                <a:gd name="T78" fmla="*/ 2147483647 w 309"/>
                <a:gd name="T79" fmla="*/ 2147483647 h 87"/>
                <a:gd name="T80" fmla="*/ 2147483647 w 309"/>
                <a:gd name="T81" fmla="*/ 2147483647 h 87"/>
                <a:gd name="T82" fmla="*/ 2147483647 w 309"/>
                <a:gd name="T83" fmla="*/ 2147483647 h 87"/>
                <a:gd name="T84" fmla="*/ 2147483647 w 309"/>
                <a:gd name="T85" fmla="*/ 2147483647 h 87"/>
                <a:gd name="T86" fmla="*/ 2147483647 w 309"/>
                <a:gd name="T87" fmla="*/ 2147483647 h 87"/>
                <a:gd name="T88" fmla="*/ 2147483647 w 309"/>
                <a:gd name="T89" fmla="*/ 2147483647 h 87"/>
                <a:gd name="T90" fmla="*/ 2147483647 w 309"/>
                <a:gd name="T91" fmla="*/ 2147483647 h 87"/>
                <a:gd name="T92" fmla="*/ 2147483647 w 309"/>
                <a:gd name="T93" fmla="*/ 2147483647 h 87"/>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309" h="87">
                  <a:moveTo>
                    <a:pt x="0" y="87"/>
                  </a:moveTo>
                  <a:cubicBezTo>
                    <a:pt x="309" y="87"/>
                    <a:pt x="309" y="87"/>
                    <a:pt x="309" y="87"/>
                  </a:cubicBezTo>
                  <a:cubicBezTo>
                    <a:pt x="309" y="0"/>
                    <a:pt x="309" y="0"/>
                    <a:pt x="309" y="0"/>
                  </a:cubicBezTo>
                  <a:cubicBezTo>
                    <a:pt x="0" y="0"/>
                    <a:pt x="0" y="0"/>
                    <a:pt x="0" y="0"/>
                  </a:cubicBezTo>
                  <a:lnTo>
                    <a:pt x="0" y="87"/>
                  </a:lnTo>
                  <a:close/>
                  <a:moveTo>
                    <a:pt x="60" y="24"/>
                  </a:moveTo>
                  <a:cubicBezTo>
                    <a:pt x="42" y="24"/>
                    <a:pt x="42" y="24"/>
                    <a:pt x="42" y="24"/>
                  </a:cubicBezTo>
                  <a:cubicBezTo>
                    <a:pt x="42" y="73"/>
                    <a:pt x="42" y="73"/>
                    <a:pt x="42" y="73"/>
                  </a:cubicBezTo>
                  <a:cubicBezTo>
                    <a:pt x="32" y="73"/>
                    <a:pt x="32" y="73"/>
                    <a:pt x="32" y="73"/>
                  </a:cubicBezTo>
                  <a:cubicBezTo>
                    <a:pt x="32" y="24"/>
                    <a:pt x="32" y="24"/>
                    <a:pt x="32" y="24"/>
                  </a:cubicBezTo>
                  <a:cubicBezTo>
                    <a:pt x="15" y="24"/>
                    <a:pt x="15" y="24"/>
                    <a:pt x="15" y="24"/>
                  </a:cubicBezTo>
                  <a:cubicBezTo>
                    <a:pt x="15" y="14"/>
                    <a:pt x="15" y="14"/>
                    <a:pt x="15" y="14"/>
                  </a:cubicBezTo>
                  <a:cubicBezTo>
                    <a:pt x="60" y="14"/>
                    <a:pt x="60" y="14"/>
                    <a:pt x="60" y="14"/>
                  </a:cubicBezTo>
                  <a:lnTo>
                    <a:pt x="60" y="24"/>
                  </a:lnTo>
                  <a:close/>
                  <a:moveTo>
                    <a:pt x="115" y="73"/>
                  </a:moveTo>
                  <a:cubicBezTo>
                    <a:pt x="104" y="73"/>
                    <a:pt x="104" y="73"/>
                    <a:pt x="104" y="73"/>
                  </a:cubicBezTo>
                  <a:cubicBezTo>
                    <a:pt x="104" y="48"/>
                    <a:pt x="104" y="48"/>
                    <a:pt x="104" y="48"/>
                  </a:cubicBezTo>
                  <a:cubicBezTo>
                    <a:pt x="81" y="48"/>
                    <a:pt x="81" y="48"/>
                    <a:pt x="81" y="48"/>
                  </a:cubicBezTo>
                  <a:cubicBezTo>
                    <a:pt x="81" y="73"/>
                    <a:pt x="81" y="73"/>
                    <a:pt x="81" y="73"/>
                  </a:cubicBezTo>
                  <a:cubicBezTo>
                    <a:pt x="70" y="73"/>
                    <a:pt x="70" y="73"/>
                    <a:pt x="70" y="73"/>
                  </a:cubicBezTo>
                  <a:cubicBezTo>
                    <a:pt x="70" y="14"/>
                    <a:pt x="70" y="14"/>
                    <a:pt x="70" y="14"/>
                  </a:cubicBezTo>
                  <a:cubicBezTo>
                    <a:pt x="81" y="14"/>
                    <a:pt x="81" y="14"/>
                    <a:pt x="81" y="14"/>
                  </a:cubicBezTo>
                  <a:cubicBezTo>
                    <a:pt x="81" y="38"/>
                    <a:pt x="81" y="38"/>
                    <a:pt x="81" y="38"/>
                  </a:cubicBezTo>
                  <a:cubicBezTo>
                    <a:pt x="104" y="38"/>
                    <a:pt x="104" y="38"/>
                    <a:pt x="104" y="38"/>
                  </a:cubicBezTo>
                  <a:cubicBezTo>
                    <a:pt x="104" y="14"/>
                    <a:pt x="104" y="14"/>
                    <a:pt x="104" y="14"/>
                  </a:cubicBezTo>
                  <a:cubicBezTo>
                    <a:pt x="115" y="14"/>
                    <a:pt x="115" y="14"/>
                    <a:pt x="115" y="14"/>
                  </a:cubicBezTo>
                  <a:lnTo>
                    <a:pt x="115" y="73"/>
                  </a:lnTo>
                  <a:close/>
                  <a:moveTo>
                    <a:pt x="177" y="59"/>
                  </a:moveTo>
                  <a:cubicBezTo>
                    <a:pt x="177" y="61"/>
                    <a:pt x="177" y="63"/>
                    <a:pt x="175" y="64"/>
                  </a:cubicBezTo>
                  <a:cubicBezTo>
                    <a:pt x="168" y="71"/>
                    <a:pt x="168" y="71"/>
                    <a:pt x="168" y="71"/>
                  </a:cubicBezTo>
                  <a:cubicBezTo>
                    <a:pt x="167" y="72"/>
                    <a:pt x="165" y="73"/>
                    <a:pt x="164" y="73"/>
                  </a:cubicBezTo>
                  <a:cubicBezTo>
                    <a:pt x="140" y="73"/>
                    <a:pt x="140" y="73"/>
                    <a:pt x="140" y="73"/>
                  </a:cubicBezTo>
                  <a:cubicBezTo>
                    <a:pt x="139" y="73"/>
                    <a:pt x="137" y="72"/>
                    <a:pt x="136" y="71"/>
                  </a:cubicBezTo>
                  <a:cubicBezTo>
                    <a:pt x="129" y="64"/>
                    <a:pt x="129" y="64"/>
                    <a:pt x="129" y="64"/>
                  </a:cubicBezTo>
                  <a:cubicBezTo>
                    <a:pt x="127" y="63"/>
                    <a:pt x="127" y="61"/>
                    <a:pt x="127" y="59"/>
                  </a:cubicBezTo>
                  <a:cubicBezTo>
                    <a:pt x="127" y="27"/>
                    <a:pt x="127" y="27"/>
                    <a:pt x="127" y="27"/>
                  </a:cubicBezTo>
                  <a:cubicBezTo>
                    <a:pt x="127" y="26"/>
                    <a:pt x="127" y="24"/>
                    <a:pt x="129" y="23"/>
                  </a:cubicBezTo>
                  <a:cubicBezTo>
                    <a:pt x="136" y="16"/>
                    <a:pt x="136" y="16"/>
                    <a:pt x="136" y="16"/>
                  </a:cubicBezTo>
                  <a:cubicBezTo>
                    <a:pt x="137" y="14"/>
                    <a:pt x="139" y="14"/>
                    <a:pt x="140" y="14"/>
                  </a:cubicBezTo>
                  <a:cubicBezTo>
                    <a:pt x="164" y="14"/>
                    <a:pt x="164" y="14"/>
                    <a:pt x="164" y="14"/>
                  </a:cubicBezTo>
                  <a:cubicBezTo>
                    <a:pt x="165" y="14"/>
                    <a:pt x="167" y="14"/>
                    <a:pt x="168" y="16"/>
                  </a:cubicBezTo>
                  <a:cubicBezTo>
                    <a:pt x="175" y="23"/>
                    <a:pt x="175" y="23"/>
                    <a:pt x="175" y="23"/>
                  </a:cubicBezTo>
                  <a:cubicBezTo>
                    <a:pt x="177" y="24"/>
                    <a:pt x="177" y="26"/>
                    <a:pt x="177" y="27"/>
                  </a:cubicBezTo>
                  <a:lnTo>
                    <a:pt x="177" y="59"/>
                  </a:lnTo>
                  <a:close/>
                  <a:moveTo>
                    <a:pt x="201" y="37"/>
                  </a:moveTo>
                  <a:cubicBezTo>
                    <a:pt x="233" y="41"/>
                    <a:pt x="233" y="41"/>
                    <a:pt x="233" y="41"/>
                  </a:cubicBezTo>
                  <a:cubicBezTo>
                    <a:pt x="237" y="41"/>
                    <a:pt x="239" y="44"/>
                    <a:pt x="239" y="48"/>
                  </a:cubicBezTo>
                  <a:cubicBezTo>
                    <a:pt x="239" y="59"/>
                    <a:pt x="239" y="59"/>
                    <a:pt x="239" y="59"/>
                  </a:cubicBezTo>
                  <a:cubicBezTo>
                    <a:pt x="239" y="61"/>
                    <a:pt x="239" y="63"/>
                    <a:pt x="237" y="64"/>
                  </a:cubicBezTo>
                  <a:cubicBezTo>
                    <a:pt x="230" y="71"/>
                    <a:pt x="230" y="71"/>
                    <a:pt x="230" y="71"/>
                  </a:cubicBezTo>
                  <a:cubicBezTo>
                    <a:pt x="229" y="72"/>
                    <a:pt x="227" y="73"/>
                    <a:pt x="226" y="73"/>
                  </a:cubicBezTo>
                  <a:cubicBezTo>
                    <a:pt x="201" y="73"/>
                    <a:pt x="201" y="73"/>
                    <a:pt x="201" y="73"/>
                  </a:cubicBezTo>
                  <a:cubicBezTo>
                    <a:pt x="199" y="73"/>
                    <a:pt x="198" y="72"/>
                    <a:pt x="196" y="71"/>
                  </a:cubicBezTo>
                  <a:cubicBezTo>
                    <a:pt x="189" y="64"/>
                    <a:pt x="189" y="64"/>
                    <a:pt x="189" y="64"/>
                  </a:cubicBezTo>
                  <a:cubicBezTo>
                    <a:pt x="196" y="56"/>
                    <a:pt x="196" y="56"/>
                    <a:pt x="196" y="56"/>
                  </a:cubicBezTo>
                  <a:cubicBezTo>
                    <a:pt x="202" y="62"/>
                    <a:pt x="202" y="62"/>
                    <a:pt x="202" y="62"/>
                  </a:cubicBezTo>
                  <a:cubicBezTo>
                    <a:pt x="202" y="63"/>
                    <a:pt x="203" y="63"/>
                    <a:pt x="203" y="63"/>
                  </a:cubicBezTo>
                  <a:cubicBezTo>
                    <a:pt x="223" y="63"/>
                    <a:pt x="223" y="63"/>
                    <a:pt x="223" y="63"/>
                  </a:cubicBezTo>
                  <a:cubicBezTo>
                    <a:pt x="224" y="63"/>
                    <a:pt x="224" y="63"/>
                    <a:pt x="225" y="62"/>
                  </a:cubicBezTo>
                  <a:cubicBezTo>
                    <a:pt x="228" y="59"/>
                    <a:pt x="228" y="59"/>
                    <a:pt x="228" y="59"/>
                  </a:cubicBezTo>
                  <a:cubicBezTo>
                    <a:pt x="228" y="59"/>
                    <a:pt x="229" y="58"/>
                    <a:pt x="229" y="58"/>
                  </a:cubicBezTo>
                  <a:cubicBezTo>
                    <a:pt x="229" y="52"/>
                    <a:pt x="229" y="52"/>
                    <a:pt x="229" y="52"/>
                  </a:cubicBezTo>
                  <a:cubicBezTo>
                    <a:pt x="229" y="51"/>
                    <a:pt x="228" y="50"/>
                    <a:pt x="227" y="50"/>
                  </a:cubicBezTo>
                  <a:cubicBezTo>
                    <a:pt x="195" y="46"/>
                    <a:pt x="195" y="46"/>
                    <a:pt x="195" y="46"/>
                  </a:cubicBezTo>
                  <a:cubicBezTo>
                    <a:pt x="191" y="45"/>
                    <a:pt x="189" y="42"/>
                    <a:pt x="189" y="39"/>
                  </a:cubicBezTo>
                  <a:cubicBezTo>
                    <a:pt x="189" y="27"/>
                    <a:pt x="189" y="27"/>
                    <a:pt x="189" y="27"/>
                  </a:cubicBezTo>
                  <a:cubicBezTo>
                    <a:pt x="189" y="26"/>
                    <a:pt x="189" y="24"/>
                    <a:pt x="191" y="23"/>
                  </a:cubicBezTo>
                  <a:cubicBezTo>
                    <a:pt x="198" y="16"/>
                    <a:pt x="198" y="16"/>
                    <a:pt x="198" y="16"/>
                  </a:cubicBezTo>
                  <a:cubicBezTo>
                    <a:pt x="199" y="14"/>
                    <a:pt x="201" y="14"/>
                    <a:pt x="202" y="14"/>
                  </a:cubicBezTo>
                  <a:cubicBezTo>
                    <a:pt x="227" y="14"/>
                    <a:pt x="227" y="14"/>
                    <a:pt x="227" y="14"/>
                  </a:cubicBezTo>
                  <a:cubicBezTo>
                    <a:pt x="229" y="14"/>
                    <a:pt x="230" y="14"/>
                    <a:pt x="232" y="16"/>
                  </a:cubicBezTo>
                  <a:cubicBezTo>
                    <a:pt x="239" y="23"/>
                    <a:pt x="239" y="23"/>
                    <a:pt x="239" y="23"/>
                  </a:cubicBezTo>
                  <a:cubicBezTo>
                    <a:pt x="232" y="30"/>
                    <a:pt x="232" y="30"/>
                    <a:pt x="232" y="30"/>
                  </a:cubicBezTo>
                  <a:cubicBezTo>
                    <a:pt x="226" y="24"/>
                    <a:pt x="226" y="24"/>
                    <a:pt x="226" y="24"/>
                  </a:cubicBezTo>
                  <a:cubicBezTo>
                    <a:pt x="226" y="24"/>
                    <a:pt x="225" y="24"/>
                    <a:pt x="225" y="24"/>
                  </a:cubicBezTo>
                  <a:cubicBezTo>
                    <a:pt x="205" y="24"/>
                    <a:pt x="205" y="24"/>
                    <a:pt x="205" y="24"/>
                  </a:cubicBezTo>
                  <a:cubicBezTo>
                    <a:pt x="204" y="24"/>
                    <a:pt x="204" y="24"/>
                    <a:pt x="203" y="24"/>
                  </a:cubicBezTo>
                  <a:cubicBezTo>
                    <a:pt x="200" y="28"/>
                    <a:pt x="200" y="28"/>
                    <a:pt x="200" y="28"/>
                  </a:cubicBezTo>
                  <a:cubicBezTo>
                    <a:pt x="200" y="28"/>
                    <a:pt x="199" y="29"/>
                    <a:pt x="199" y="29"/>
                  </a:cubicBezTo>
                  <a:cubicBezTo>
                    <a:pt x="199" y="35"/>
                    <a:pt x="199" y="35"/>
                    <a:pt x="199" y="35"/>
                  </a:cubicBezTo>
                  <a:cubicBezTo>
                    <a:pt x="199" y="36"/>
                    <a:pt x="200" y="36"/>
                    <a:pt x="201" y="37"/>
                  </a:cubicBezTo>
                  <a:moveTo>
                    <a:pt x="293" y="24"/>
                  </a:moveTo>
                  <a:cubicBezTo>
                    <a:pt x="264" y="24"/>
                    <a:pt x="264" y="24"/>
                    <a:pt x="264" y="24"/>
                  </a:cubicBezTo>
                  <a:cubicBezTo>
                    <a:pt x="264" y="38"/>
                    <a:pt x="264" y="38"/>
                    <a:pt x="264" y="38"/>
                  </a:cubicBezTo>
                  <a:cubicBezTo>
                    <a:pt x="293" y="38"/>
                    <a:pt x="293" y="38"/>
                    <a:pt x="293" y="38"/>
                  </a:cubicBezTo>
                  <a:cubicBezTo>
                    <a:pt x="293" y="48"/>
                    <a:pt x="293" y="48"/>
                    <a:pt x="293" y="48"/>
                  </a:cubicBezTo>
                  <a:cubicBezTo>
                    <a:pt x="264" y="48"/>
                    <a:pt x="264" y="48"/>
                    <a:pt x="264" y="48"/>
                  </a:cubicBezTo>
                  <a:cubicBezTo>
                    <a:pt x="264" y="63"/>
                    <a:pt x="264" y="63"/>
                    <a:pt x="264" y="63"/>
                  </a:cubicBezTo>
                  <a:cubicBezTo>
                    <a:pt x="293" y="63"/>
                    <a:pt x="293" y="63"/>
                    <a:pt x="293" y="63"/>
                  </a:cubicBezTo>
                  <a:cubicBezTo>
                    <a:pt x="293" y="73"/>
                    <a:pt x="293" y="73"/>
                    <a:pt x="293" y="73"/>
                  </a:cubicBezTo>
                  <a:cubicBezTo>
                    <a:pt x="253" y="73"/>
                    <a:pt x="253" y="73"/>
                    <a:pt x="253" y="73"/>
                  </a:cubicBezTo>
                  <a:cubicBezTo>
                    <a:pt x="253" y="14"/>
                    <a:pt x="253" y="14"/>
                    <a:pt x="253" y="14"/>
                  </a:cubicBezTo>
                  <a:cubicBezTo>
                    <a:pt x="293" y="14"/>
                    <a:pt x="293" y="14"/>
                    <a:pt x="293" y="14"/>
                  </a:cubicBezTo>
                  <a:lnTo>
                    <a:pt x="293" y="24"/>
                  </a:lnTo>
                  <a:close/>
                </a:path>
              </a:pathLst>
            </a:custGeom>
            <a:solidFill>
              <a:srgbClr val="EC2225"/>
            </a:solidFill>
            <a:ln w="9525">
              <a:noFill/>
              <a:round/>
              <a:headEnd/>
              <a:tailEnd/>
            </a:ln>
          </p:spPr>
          <p:txBody>
            <a:bodyPr/>
            <a:lstStyle/>
            <a:p>
              <a:pPr defTabSz="1217613" fontAlgn="base">
                <a:spcBef>
                  <a:spcPct val="0"/>
                </a:spcBef>
                <a:spcAft>
                  <a:spcPct val="0"/>
                </a:spcAft>
              </a:pPr>
              <a:endParaRPr lang="zh-CN" altLang="en-US" sz="2400">
                <a:solidFill>
                  <a:srgbClr val="000000"/>
                </a:solidFill>
                <a:ea typeface="宋体" pitchFamily="2" charset="-122"/>
              </a:endParaRPr>
            </a:p>
          </p:txBody>
        </p:sp>
        <p:sp>
          <p:nvSpPr>
            <p:cNvPr id="32" name="Freeform 18"/>
            <p:cNvSpPr>
              <a:spLocks/>
            </p:cNvSpPr>
            <p:nvPr userDrawn="1"/>
          </p:nvSpPr>
          <p:spPr bwMode="gray">
            <a:xfrm>
              <a:off x="5469251" y="2597060"/>
              <a:ext cx="143776" cy="189169"/>
            </a:xfrm>
            <a:custGeom>
              <a:avLst/>
              <a:gdLst>
                <a:gd name="T0" fmla="*/ 2147483647 w 29"/>
                <a:gd name="T1" fmla="*/ 0 h 39"/>
                <a:gd name="T2" fmla="*/ 2147483647 w 29"/>
                <a:gd name="T3" fmla="*/ 0 h 39"/>
                <a:gd name="T4" fmla="*/ 2147483647 w 29"/>
                <a:gd name="T5" fmla="*/ 0 h 39"/>
                <a:gd name="T6" fmla="*/ 2147483647 w 29"/>
                <a:gd name="T7" fmla="*/ 0 h 39"/>
                <a:gd name="T8" fmla="*/ 0 w 29"/>
                <a:gd name="T9" fmla="*/ 2147483647 h 39"/>
                <a:gd name="T10" fmla="*/ 0 w 29"/>
                <a:gd name="T11" fmla="*/ 2147483647 h 39"/>
                <a:gd name="T12" fmla="*/ 0 w 29"/>
                <a:gd name="T13" fmla="*/ 2147483647 h 39"/>
                <a:gd name="T14" fmla="*/ 0 w 29"/>
                <a:gd name="T15" fmla="*/ 2147483647 h 39"/>
                <a:gd name="T16" fmla="*/ 2147483647 w 29"/>
                <a:gd name="T17" fmla="*/ 2147483647 h 39"/>
                <a:gd name="T18" fmla="*/ 2147483647 w 29"/>
                <a:gd name="T19" fmla="*/ 2147483647 h 39"/>
                <a:gd name="T20" fmla="*/ 2147483647 w 29"/>
                <a:gd name="T21" fmla="*/ 2147483647 h 39"/>
                <a:gd name="T22" fmla="*/ 2147483647 w 29"/>
                <a:gd name="T23" fmla="*/ 2147483647 h 39"/>
                <a:gd name="T24" fmla="*/ 2147483647 w 29"/>
                <a:gd name="T25" fmla="*/ 2147483647 h 39"/>
                <a:gd name="T26" fmla="*/ 2147483647 w 29"/>
                <a:gd name="T27" fmla="*/ 2147483647 h 39"/>
                <a:gd name="T28" fmla="*/ 2147483647 w 29"/>
                <a:gd name="T29" fmla="*/ 2147483647 h 39"/>
                <a:gd name="T30" fmla="*/ 2147483647 w 29"/>
                <a:gd name="T31" fmla="*/ 2147483647 h 39"/>
                <a:gd name="T32" fmla="*/ 2147483647 w 29"/>
                <a:gd name="T33" fmla="*/ 0 h 39"/>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29" h="39">
                  <a:moveTo>
                    <a:pt x="25" y="0"/>
                  </a:moveTo>
                  <a:cubicBezTo>
                    <a:pt x="25" y="0"/>
                    <a:pt x="24" y="0"/>
                    <a:pt x="24" y="0"/>
                  </a:cubicBezTo>
                  <a:cubicBezTo>
                    <a:pt x="5" y="0"/>
                    <a:pt x="5" y="0"/>
                    <a:pt x="5" y="0"/>
                  </a:cubicBezTo>
                  <a:cubicBezTo>
                    <a:pt x="5" y="0"/>
                    <a:pt x="4" y="0"/>
                    <a:pt x="4" y="0"/>
                  </a:cubicBezTo>
                  <a:cubicBezTo>
                    <a:pt x="0" y="4"/>
                    <a:pt x="0" y="4"/>
                    <a:pt x="0" y="4"/>
                  </a:cubicBezTo>
                  <a:cubicBezTo>
                    <a:pt x="0" y="4"/>
                    <a:pt x="0" y="5"/>
                    <a:pt x="0" y="5"/>
                  </a:cubicBezTo>
                  <a:cubicBezTo>
                    <a:pt x="0" y="34"/>
                    <a:pt x="0" y="34"/>
                    <a:pt x="0" y="34"/>
                  </a:cubicBezTo>
                  <a:cubicBezTo>
                    <a:pt x="0" y="34"/>
                    <a:pt x="0" y="35"/>
                    <a:pt x="0" y="35"/>
                  </a:cubicBezTo>
                  <a:cubicBezTo>
                    <a:pt x="4" y="38"/>
                    <a:pt x="4" y="38"/>
                    <a:pt x="4" y="38"/>
                  </a:cubicBezTo>
                  <a:cubicBezTo>
                    <a:pt x="4" y="39"/>
                    <a:pt x="5" y="39"/>
                    <a:pt x="5" y="39"/>
                  </a:cubicBezTo>
                  <a:cubicBezTo>
                    <a:pt x="24" y="39"/>
                    <a:pt x="24" y="39"/>
                    <a:pt x="24" y="39"/>
                  </a:cubicBezTo>
                  <a:cubicBezTo>
                    <a:pt x="24" y="39"/>
                    <a:pt x="25" y="39"/>
                    <a:pt x="25" y="38"/>
                  </a:cubicBezTo>
                  <a:cubicBezTo>
                    <a:pt x="28" y="35"/>
                    <a:pt x="28" y="35"/>
                    <a:pt x="28" y="35"/>
                  </a:cubicBezTo>
                  <a:cubicBezTo>
                    <a:pt x="29" y="35"/>
                    <a:pt x="29" y="34"/>
                    <a:pt x="29" y="34"/>
                  </a:cubicBezTo>
                  <a:cubicBezTo>
                    <a:pt x="29" y="5"/>
                    <a:pt x="29" y="5"/>
                    <a:pt x="29" y="5"/>
                  </a:cubicBezTo>
                  <a:cubicBezTo>
                    <a:pt x="29" y="5"/>
                    <a:pt x="29" y="4"/>
                    <a:pt x="28" y="4"/>
                  </a:cubicBezTo>
                  <a:lnTo>
                    <a:pt x="25" y="0"/>
                  </a:lnTo>
                  <a:close/>
                </a:path>
              </a:pathLst>
            </a:custGeom>
            <a:solidFill>
              <a:srgbClr val="EC2225"/>
            </a:solidFill>
            <a:ln w="9525">
              <a:noFill/>
              <a:round/>
              <a:headEnd/>
              <a:tailEnd/>
            </a:ln>
          </p:spPr>
          <p:txBody>
            <a:bodyPr/>
            <a:lstStyle/>
            <a:p>
              <a:pPr defTabSz="1217613" fontAlgn="base">
                <a:spcBef>
                  <a:spcPct val="0"/>
                </a:spcBef>
                <a:spcAft>
                  <a:spcPct val="0"/>
                </a:spcAft>
              </a:pPr>
              <a:endParaRPr lang="zh-CN" altLang="en-US" sz="2400">
                <a:solidFill>
                  <a:srgbClr val="000000"/>
                </a:solidFill>
                <a:ea typeface="宋体" pitchFamily="2" charset="-122"/>
              </a:endParaRPr>
            </a:p>
          </p:txBody>
        </p:sp>
      </p:grpSp>
      <p:grpSp>
        <p:nvGrpSpPr>
          <p:cNvPr id="33" name="Group 114"/>
          <p:cNvGrpSpPr>
            <a:grpSpLocks/>
          </p:cNvGrpSpPr>
          <p:nvPr userDrawn="1"/>
        </p:nvGrpSpPr>
        <p:grpSpPr bwMode="auto">
          <a:xfrm rot="-271608">
            <a:off x="10475478" y="5349875"/>
            <a:ext cx="636753" cy="280988"/>
            <a:chOff x="6043613" y="1992313"/>
            <a:chExt cx="958850" cy="422275"/>
          </a:xfrm>
        </p:grpSpPr>
        <p:sp>
          <p:nvSpPr>
            <p:cNvPr id="34" name="Freeform 30"/>
            <p:cNvSpPr>
              <a:spLocks noEditPoints="1"/>
            </p:cNvSpPr>
            <p:nvPr userDrawn="1"/>
          </p:nvSpPr>
          <p:spPr bwMode="gray">
            <a:xfrm>
              <a:off x="6043613" y="1992313"/>
              <a:ext cx="958850" cy="422275"/>
            </a:xfrm>
            <a:custGeom>
              <a:avLst/>
              <a:gdLst>
                <a:gd name="T0" fmla="*/ 0 w 195"/>
                <a:gd name="T1" fmla="*/ 2147483647 h 86"/>
                <a:gd name="T2" fmla="*/ 2147483647 w 195"/>
                <a:gd name="T3" fmla="*/ 2147483647 h 86"/>
                <a:gd name="T4" fmla="*/ 2147483647 w 195"/>
                <a:gd name="T5" fmla="*/ 0 h 86"/>
                <a:gd name="T6" fmla="*/ 0 w 195"/>
                <a:gd name="T7" fmla="*/ 0 h 86"/>
                <a:gd name="T8" fmla="*/ 0 w 195"/>
                <a:gd name="T9" fmla="*/ 2147483647 h 86"/>
                <a:gd name="T10" fmla="*/ 2147483647 w 195"/>
                <a:gd name="T11" fmla="*/ 2147483647 h 86"/>
                <a:gd name="T12" fmla="*/ 2147483647 w 195"/>
                <a:gd name="T13" fmla="*/ 2147483647 h 86"/>
                <a:gd name="T14" fmla="*/ 2147483647 w 195"/>
                <a:gd name="T15" fmla="*/ 2147483647 h 86"/>
                <a:gd name="T16" fmla="*/ 2147483647 w 195"/>
                <a:gd name="T17" fmla="*/ 2147483647 h 86"/>
                <a:gd name="T18" fmla="*/ 2147483647 w 195"/>
                <a:gd name="T19" fmla="*/ 2147483647 h 86"/>
                <a:gd name="T20" fmla="*/ 2147483647 w 195"/>
                <a:gd name="T21" fmla="*/ 2147483647 h 86"/>
                <a:gd name="T22" fmla="*/ 2147483647 w 195"/>
                <a:gd name="T23" fmla="*/ 2147483647 h 86"/>
                <a:gd name="T24" fmla="*/ 2147483647 w 195"/>
                <a:gd name="T25" fmla="*/ 2147483647 h 86"/>
                <a:gd name="T26" fmla="*/ 2147483647 w 195"/>
                <a:gd name="T27" fmla="*/ 2147483647 h 86"/>
                <a:gd name="T28" fmla="*/ 2147483647 w 195"/>
                <a:gd name="T29" fmla="*/ 2147483647 h 86"/>
                <a:gd name="T30" fmla="*/ 2147483647 w 195"/>
                <a:gd name="T31" fmla="*/ 2147483647 h 86"/>
                <a:gd name="T32" fmla="*/ 2147483647 w 195"/>
                <a:gd name="T33" fmla="*/ 2147483647 h 86"/>
                <a:gd name="T34" fmla="*/ 2147483647 w 195"/>
                <a:gd name="T35" fmla="*/ 2147483647 h 86"/>
                <a:gd name="T36" fmla="*/ 2147483647 w 195"/>
                <a:gd name="T37" fmla="*/ 2147483647 h 86"/>
                <a:gd name="T38" fmla="*/ 2147483647 w 195"/>
                <a:gd name="T39" fmla="*/ 2147483647 h 86"/>
                <a:gd name="T40" fmla="*/ 2147483647 w 195"/>
                <a:gd name="T41" fmla="*/ 2147483647 h 86"/>
                <a:gd name="T42" fmla="*/ 2147483647 w 195"/>
                <a:gd name="T43" fmla="*/ 2147483647 h 86"/>
                <a:gd name="T44" fmla="*/ 2147483647 w 195"/>
                <a:gd name="T45" fmla="*/ 2147483647 h 86"/>
                <a:gd name="T46" fmla="*/ 2147483647 w 195"/>
                <a:gd name="T47" fmla="*/ 2147483647 h 86"/>
                <a:gd name="T48" fmla="*/ 2147483647 w 195"/>
                <a:gd name="T49" fmla="*/ 2147483647 h 86"/>
                <a:gd name="T50" fmla="*/ 2147483647 w 195"/>
                <a:gd name="T51" fmla="*/ 2147483647 h 86"/>
                <a:gd name="T52" fmla="*/ 2147483647 w 195"/>
                <a:gd name="T53" fmla="*/ 2147483647 h 86"/>
                <a:gd name="T54" fmla="*/ 2147483647 w 195"/>
                <a:gd name="T55" fmla="*/ 2147483647 h 86"/>
                <a:gd name="T56" fmla="*/ 2147483647 w 195"/>
                <a:gd name="T57" fmla="*/ 2147483647 h 86"/>
                <a:gd name="T58" fmla="*/ 2147483647 w 195"/>
                <a:gd name="T59" fmla="*/ 2147483647 h 86"/>
                <a:gd name="T60" fmla="*/ 2147483647 w 195"/>
                <a:gd name="T61" fmla="*/ 2147483647 h 86"/>
                <a:gd name="T62" fmla="*/ 2147483647 w 195"/>
                <a:gd name="T63" fmla="*/ 2147483647 h 86"/>
                <a:gd name="T64" fmla="*/ 2147483647 w 195"/>
                <a:gd name="T65" fmla="*/ 2147483647 h 86"/>
                <a:gd name="T66" fmla="*/ 2147483647 w 195"/>
                <a:gd name="T67" fmla="*/ 2147483647 h 86"/>
                <a:gd name="T68" fmla="*/ 2147483647 w 195"/>
                <a:gd name="T69" fmla="*/ 2147483647 h 86"/>
                <a:gd name="T70" fmla="*/ 2147483647 w 195"/>
                <a:gd name="T71" fmla="*/ 2147483647 h 86"/>
                <a:gd name="T72" fmla="*/ 2147483647 w 195"/>
                <a:gd name="T73" fmla="*/ 2147483647 h 86"/>
                <a:gd name="T74" fmla="*/ 2147483647 w 195"/>
                <a:gd name="T75" fmla="*/ 2147483647 h 86"/>
                <a:gd name="T76" fmla="*/ 2147483647 w 195"/>
                <a:gd name="T77" fmla="*/ 2147483647 h 86"/>
                <a:gd name="T78" fmla="*/ 2147483647 w 195"/>
                <a:gd name="T79" fmla="*/ 2147483647 h 86"/>
                <a:gd name="T80" fmla="*/ 2147483647 w 195"/>
                <a:gd name="T81" fmla="*/ 2147483647 h 86"/>
                <a:gd name="T82" fmla="*/ 2147483647 w 195"/>
                <a:gd name="T83" fmla="*/ 2147483647 h 86"/>
                <a:gd name="T84" fmla="*/ 2147483647 w 195"/>
                <a:gd name="T85" fmla="*/ 2147483647 h 86"/>
                <a:gd name="T86" fmla="*/ 2147483647 w 195"/>
                <a:gd name="T87" fmla="*/ 2147483647 h 86"/>
                <a:gd name="T88" fmla="*/ 2147483647 w 195"/>
                <a:gd name="T89" fmla="*/ 2147483647 h 86"/>
                <a:gd name="T90" fmla="*/ 2147483647 w 195"/>
                <a:gd name="T91" fmla="*/ 2147483647 h 86"/>
                <a:gd name="T92" fmla="*/ 2147483647 w 195"/>
                <a:gd name="T93" fmla="*/ 2147483647 h 86"/>
                <a:gd name="T94" fmla="*/ 2147483647 w 195"/>
                <a:gd name="T95" fmla="*/ 2147483647 h 86"/>
                <a:gd name="T96" fmla="*/ 2147483647 w 195"/>
                <a:gd name="T97" fmla="*/ 2147483647 h 86"/>
                <a:gd name="T98" fmla="*/ 2147483647 w 195"/>
                <a:gd name="T99" fmla="*/ 2147483647 h 86"/>
                <a:gd name="T100" fmla="*/ 2147483647 w 195"/>
                <a:gd name="T101" fmla="*/ 2147483647 h 86"/>
                <a:gd name="T102" fmla="*/ 2147483647 w 195"/>
                <a:gd name="T103" fmla="*/ 2147483647 h 86"/>
                <a:gd name="T104" fmla="*/ 2147483647 w 195"/>
                <a:gd name="T105" fmla="*/ 2147483647 h 86"/>
                <a:gd name="T106" fmla="*/ 2147483647 w 195"/>
                <a:gd name="T107" fmla="*/ 2147483647 h 86"/>
                <a:gd name="T108" fmla="*/ 2147483647 w 195"/>
                <a:gd name="T109" fmla="*/ 2147483647 h 86"/>
                <a:gd name="T110" fmla="*/ 2147483647 w 195"/>
                <a:gd name="T111" fmla="*/ 2147483647 h 86"/>
                <a:gd name="T112" fmla="*/ 2147483647 w 195"/>
                <a:gd name="T113" fmla="*/ 2147483647 h 86"/>
                <a:gd name="T114" fmla="*/ 2147483647 w 195"/>
                <a:gd name="T115" fmla="*/ 2147483647 h 86"/>
                <a:gd name="T116" fmla="*/ 2147483647 w 195"/>
                <a:gd name="T117" fmla="*/ 2147483647 h 86"/>
                <a:gd name="T118" fmla="*/ 2147483647 w 195"/>
                <a:gd name="T119" fmla="*/ 2147483647 h 86"/>
                <a:gd name="T120" fmla="*/ 2147483647 w 195"/>
                <a:gd name="T121" fmla="*/ 2147483647 h 86"/>
                <a:gd name="T122" fmla="*/ 2147483647 w 195"/>
                <a:gd name="T123" fmla="*/ 2147483647 h 86"/>
                <a:gd name="T124" fmla="*/ 2147483647 w 195"/>
                <a:gd name="T125" fmla="*/ 2147483647 h 8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195" h="86">
                  <a:moveTo>
                    <a:pt x="0" y="86"/>
                  </a:moveTo>
                  <a:cubicBezTo>
                    <a:pt x="195" y="86"/>
                    <a:pt x="195" y="86"/>
                    <a:pt x="195" y="86"/>
                  </a:cubicBezTo>
                  <a:cubicBezTo>
                    <a:pt x="195" y="0"/>
                    <a:pt x="195" y="0"/>
                    <a:pt x="195" y="0"/>
                  </a:cubicBezTo>
                  <a:cubicBezTo>
                    <a:pt x="0" y="0"/>
                    <a:pt x="0" y="0"/>
                    <a:pt x="0" y="0"/>
                  </a:cubicBezTo>
                  <a:lnTo>
                    <a:pt x="0" y="86"/>
                  </a:lnTo>
                  <a:close/>
                  <a:moveTo>
                    <a:pt x="56" y="23"/>
                  </a:moveTo>
                  <a:cubicBezTo>
                    <a:pt x="27" y="23"/>
                    <a:pt x="27" y="23"/>
                    <a:pt x="27" y="23"/>
                  </a:cubicBezTo>
                  <a:cubicBezTo>
                    <a:pt x="27" y="38"/>
                    <a:pt x="27" y="38"/>
                    <a:pt x="27" y="38"/>
                  </a:cubicBezTo>
                  <a:cubicBezTo>
                    <a:pt x="56" y="38"/>
                    <a:pt x="56" y="38"/>
                    <a:pt x="56" y="38"/>
                  </a:cubicBezTo>
                  <a:cubicBezTo>
                    <a:pt x="56" y="38"/>
                    <a:pt x="56" y="38"/>
                    <a:pt x="56" y="38"/>
                  </a:cubicBezTo>
                  <a:cubicBezTo>
                    <a:pt x="56" y="48"/>
                    <a:pt x="56" y="48"/>
                    <a:pt x="56" y="48"/>
                  </a:cubicBezTo>
                  <a:cubicBezTo>
                    <a:pt x="56" y="48"/>
                    <a:pt x="56" y="48"/>
                    <a:pt x="56" y="48"/>
                  </a:cubicBezTo>
                  <a:cubicBezTo>
                    <a:pt x="27" y="48"/>
                    <a:pt x="27" y="48"/>
                    <a:pt x="27" y="48"/>
                  </a:cubicBezTo>
                  <a:cubicBezTo>
                    <a:pt x="27" y="73"/>
                    <a:pt x="27" y="73"/>
                    <a:pt x="27" y="73"/>
                  </a:cubicBezTo>
                  <a:cubicBezTo>
                    <a:pt x="27" y="73"/>
                    <a:pt x="27" y="73"/>
                    <a:pt x="27" y="73"/>
                  </a:cubicBezTo>
                  <a:cubicBezTo>
                    <a:pt x="17" y="73"/>
                    <a:pt x="17" y="73"/>
                    <a:pt x="17" y="73"/>
                  </a:cubicBezTo>
                  <a:cubicBezTo>
                    <a:pt x="17" y="73"/>
                    <a:pt x="17" y="73"/>
                    <a:pt x="17" y="73"/>
                  </a:cubicBezTo>
                  <a:cubicBezTo>
                    <a:pt x="17" y="13"/>
                    <a:pt x="17" y="13"/>
                    <a:pt x="17" y="13"/>
                  </a:cubicBezTo>
                  <a:cubicBezTo>
                    <a:pt x="56" y="13"/>
                    <a:pt x="56" y="13"/>
                    <a:pt x="56" y="13"/>
                  </a:cubicBezTo>
                  <a:cubicBezTo>
                    <a:pt x="56" y="13"/>
                    <a:pt x="56" y="13"/>
                    <a:pt x="56" y="13"/>
                  </a:cubicBezTo>
                  <a:lnTo>
                    <a:pt x="56" y="23"/>
                  </a:lnTo>
                  <a:close/>
                  <a:moveTo>
                    <a:pt x="117" y="59"/>
                  </a:moveTo>
                  <a:cubicBezTo>
                    <a:pt x="117" y="61"/>
                    <a:pt x="117" y="62"/>
                    <a:pt x="115" y="63"/>
                  </a:cubicBezTo>
                  <a:cubicBezTo>
                    <a:pt x="108" y="71"/>
                    <a:pt x="108" y="71"/>
                    <a:pt x="108" y="71"/>
                  </a:cubicBezTo>
                  <a:cubicBezTo>
                    <a:pt x="107" y="72"/>
                    <a:pt x="105" y="73"/>
                    <a:pt x="104" y="73"/>
                  </a:cubicBezTo>
                  <a:cubicBezTo>
                    <a:pt x="80" y="73"/>
                    <a:pt x="80" y="73"/>
                    <a:pt x="80" y="73"/>
                  </a:cubicBezTo>
                  <a:cubicBezTo>
                    <a:pt x="79" y="73"/>
                    <a:pt x="78" y="72"/>
                    <a:pt x="77" y="71"/>
                  </a:cubicBezTo>
                  <a:cubicBezTo>
                    <a:pt x="77" y="71"/>
                    <a:pt x="76" y="71"/>
                    <a:pt x="76" y="71"/>
                  </a:cubicBezTo>
                  <a:cubicBezTo>
                    <a:pt x="69" y="63"/>
                    <a:pt x="69" y="63"/>
                    <a:pt x="69" y="63"/>
                  </a:cubicBezTo>
                  <a:cubicBezTo>
                    <a:pt x="68" y="63"/>
                    <a:pt x="67" y="62"/>
                    <a:pt x="67" y="61"/>
                  </a:cubicBezTo>
                  <a:cubicBezTo>
                    <a:pt x="67" y="60"/>
                    <a:pt x="67" y="60"/>
                    <a:pt x="67" y="59"/>
                  </a:cubicBezTo>
                  <a:cubicBezTo>
                    <a:pt x="67" y="27"/>
                    <a:pt x="67" y="27"/>
                    <a:pt x="67" y="27"/>
                  </a:cubicBezTo>
                  <a:cubicBezTo>
                    <a:pt x="67" y="26"/>
                    <a:pt x="67" y="26"/>
                    <a:pt x="67" y="25"/>
                  </a:cubicBezTo>
                  <a:cubicBezTo>
                    <a:pt x="67" y="24"/>
                    <a:pt x="68" y="23"/>
                    <a:pt x="69" y="22"/>
                  </a:cubicBezTo>
                  <a:cubicBezTo>
                    <a:pt x="76" y="15"/>
                    <a:pt x="76" y="15"/>
                    <a:pt x="76" y="15"/>
                  </a:cubicBezTo>
                  <a:cubicBezTo>
                    <a:pt x="76" y="15"/>
                    <a:pt x="77" y="14"/>
                    <a:pt x="78" y="14"/>
                  </a:cubicBezTo>
                  <a:cubicBezTo>
                    <a:pt x="79" y="13"/>
                    <a:pt x="79" y="13"/>
                    <a:pt x="80" y="13"/>
                  </a:cubicBezTo>
                  <a:cubicBezTo>
                    <a:pt x="80" y="13"/>
                    <a:pt x="80" y="13"/>
                    <a:pt x="80" y="13"/>
                  </a:cubicBezTo>
                  <a:cubicBezTo>
                    <a:pt x="104" y="13"/>
                    <a:pt x="104" y="13"/>
                    <a:pt x="104" y="13"/>
                  </a:cubicBezTo>
                  <a:cubicBezTo>
                    <a:pt x="104" y="13"/>
                    <a:pt x="104" y="13"/>
                    <a:pt x="104" y="13"/>
                  </a:cubicBezTo>
                  <a:cubicBezTo>
                    <a:pt x="104" y="13"/>
                    <a:pt x="105" y="13"/>
                    <a:pt x="106" y="14"/>
                  </a:cubicBezTo>
                  <a:cubicBezTo>
                    <a:pt x="107" y="14"/>
                    <a:pt x="107" y="14"/>
                    <a:pt x="108" y="15"/>
                  </a:cubicBezTo>
                  <a:cubicBezTo>
                    <a:pt x="115" y="22"/>
                    <a:pt x="115" y="22"/>
                    <a:pt x="115" y="22"/>
                  </a:cubicBezTo>
                  <a:cubicBezTo>
                    <a:pt x="117" y="24"/>
                    <a:pt x="117" y="25"/>
                    <a:pt x="117" y="27"/>
                  </a:cubicBezTo>
                  <a:lnTo>
                    <a:pt x="117" y="59"/>
                  </a:lnTo>
                  <a:close/>
                  <a:moveTo>
                    <a:pt x="165" y="73"/>
                  </a:moveTo>
                  <a:cubicBezTo>
                    <a:pt x="148" y="50"/>
                    <a:pt x="148" y="50"/>
                    <a:pt x="148" y="50"/>
                  </a:cubicBezTo>
                  <a:cubicBezTo>
                    <a:pt x="147" y="49"/>
                    <a:pt x="147" y="49"/>
                    <a:pt x="146" y="49"/>
                  </a:cubicBezTo>
                  <a:cubicBezTo>
                    <a:pt x="140" y="49"/>
                    <a:pt x="140" y="49"/>
                    <a:pt x="140" y="49"/>
                  </a:cubicBezTo>
                  <a:cubicBezTo>
                    <a:pt x="140" y="73"/>
                    <a:pt x="140" y="73"/>
                    <a:pt x="140" y="73"/>
                  </a:cubicBezTo>
                  <a:cubicBezTo>
                    <a:pt x="129" y="73"/>
                    <a:pt x="129" y="73"/>
                    <a:pt x="129" y="73"/>
                  </a:cubicBezTo>
                  <a:cubicBezTo>
                    <a:pt x="129" y="13"/>
                    <a:pt x="129" y="13"/>
                    <a:pt x="129" y="13"/>
                  </a:cubicBezTo>
                  <a:cubicBezTo>
                    <a:pt x="162" y="13"/>
                    <a:pt x="162" y="13"/>
                    <a:pt x="162" y="13"/>
                  </a:cubicBezTo>
                  <a:cubicBezTo>
                    <a:pt x="164" y="13"/>
                    <a:pt x="165" y="14"/>
                    <a:pt x="166" y="15"/>
                  </a:cubicBezTo>
                  <a:cubicBezTo>
                    <a:pt x="172" y="21"/>
                    <a:pt x="172" y="21"/>
                    <a:pt x="172" y="21"/>
                  </a:cubicBezTo>
                  <a:cubicBezTo>
                    <a:pt x="173" y="22"/>
                    <a:pt x="174" y="24"/>
                    <a:pt x="174" y="25"/>
                  </a:cubicBezTo>
                  <a:cubicBezTo>
                    <a:pt x="174" y="37"/>
                    <a:pt x="174" y="37"/>
                    <a:pt x="174" y="37"/>
                  </a:cubicBezTo>
                  <a:cubicBezTo>
                    <a:pt x="174" y="39"/>
                    <a:pt x="173" y="40"/>
                    <a:pt x="172" y="42"/>
                  </a:cubicBezTo>
                  <a:cubicBezTo>
                    <a:pt x="166" y="47"/>
                    <a:pt x="166" y="47"/>
                    <a:pt x="166" y="47"/>
                  </a:cubicBezTo>
                  <a:cubicBezTo>
                    <a:pt x="165" y="49"/>
                    <a:pt x="164" y="49"/>
                    <a:pt x="162" y="49"/>
                  </a:cubicBezTo>
                  <a:cubicBezTo>
                    <a:pt x="160" y="49"/>
                    <a:pt x="160" y="49"/>
                    <a:pt x="160" y="49"/>
                  </a:cubicBezTo>
                  <a:cubicBezTo>
                    <a:pt x="178" y="73"/>
                    <a:pt x="178" y="73"/>
                    <a:pt x="178" y="73"/>
                  </a:cubicBezTo>
                  <a:lnTo>
                    <a:pt x="165" y="73"/>
                  </a:lnTo>
                  <a:close/>
                </a:path>
              </a:pathLst>
            </a:custGeom>
            <a:solidFill>
              <a:srgbClr val="EC2225"/>
            </a:solidFill>
            <a:ln w="9525">
              <a:noFill/>
              <a:round/>
              <a:headEnd/>
              <a:tailEnd/>
            </a:ln>
          </p:spPr>
          <p:txBody>
            <a:bodyPr/>
            <a:lstStyle/>
            <a:p>
              <a:pPr defTabSz="1217613" fontAlgn="base">
                <a:spcBef>
                  <a:spcPct val="0"/>
                </a:spcBef>
                <a:spcAft>
                  <a:spcPct val="0"/>
                </a:spcAft>
              </a:pPr>
              <a:endParaRPr lang="zh-CN" altLang="en-US" sz="2400">
                <a:solidFill>
                  <a:srgbClr val="000000"/>
                </a:solidFill>
                <a:ea typeface="宋体" pitchFamily="2" charset="-122"/>
              </a:endParaRPr>
            </a:p>
          </p:txBody>
        </p:sp>
        <p:sp>
          <p:nvSpPr>
            <p:cNvPr id="35" name="Freeform 31"/>
            <p:cNvSpPr>
              <a:spLocks/>
            </p:cNvSpPr>
            <p:nvPr userDrawn="1"/>
          </p:nvSpPr>
          <p:spPr bwMode="gray">
            <a:xfrm>
              <a:off x="6126725" y="2052218"/>
              <a:ext cx="193684" cy="293444"/>
            </a:xfrm>
            <a:custGeom>
              <a:avLst/>
              <a:gdLst>
                <a:gd name="T0" fmla="*/ 2147483647 w 121"/>
                <a:gd name="T1" fmla="*/ 2147483647 h 186"/>
                <a:gd name="T2" fmla="*/ 2147483647 w 121"/>
                <a:gd name="T3" fmla="*/ 0 h 186"/>
                <a:gd name="T4" fmla="*/ 0 w 121"/>
                <a:gd name="T5" fmla="*/ 0 h 186"/>
                <a:gd name="T6" fmla="*/ 0 w 121"/>
                <a:gd name="T7" fmla="*/ 2147483647 h 186"/>
                <a:gd name="T8" fmla="*/ 2147483647 w 121"/>
                <a:gd name="T9" fmla="*/ 2147483647 h 186"/>
                <a:gd name="T10" fmla="*/ 2147483647 w 121"/>
                <a:gd name="T11" fmla="*/ 2147483647 h 186"/>
                <a:gd name="T12" fmla="*/ 2147483647 w 121"/>
                <a:gd name="T13" fmla="*/ 2147483647 h 186"/>
                <a:gd name="T14" fmla="*/ 2147483647 w 121"/>
                <a:gd name="T15" fmla="*/ 2147483647 h 186"/>
                <a:gd name="T16" fmla="*/ 2147483647 w 121"/>
                <a:gd name="T17" fmla="*/ 2147483647 h 186"/>
                <a:gd name="T18" fmla="*/ 2147483647 w 121"/>
                <a:gd name="T19" fmla="*/ 2147483647 h 186"/>
                <a:gd name="T20" fmla="*/ 2147483647 w 121"/>
                <a:gd name="T21" fmla="*/ 2147483647 h 186"/>
                <a:gd name="T22" fmla="*/ 2147483647 w 121"/>
                <a:gd name="T23" fmla="*/ 2147483647 h 18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21" h="186">
                  <a:moveTo>
                    <a:pt x="121" y="31"/>
                  </a:moveTo>
                  <a:lnTo>
                    <a:pt x="121" y="0"/>
                  </a:lnTo>
                  <a:lnTo>
                    <a:pt x="0" y="0"/>
                  </a:lnTo>
                  <a:lnTo>
                    <a:pt x="0" y="186"/>
                  </a:lnTo>
                  <a:lnTo>
                    <a:pt x="31" y="186"/>
                  </a:lnTo>
                  <a:lnTo>
                    <a:pt x="31" y="108"/>
                  </a:lnTo>
                  <a:lnTo>
                    <a:pt x="121" y="108"/>
                  </a:lnTo>
                  <a:lnTo>
                    <a:pt x="121" y="77"/>
                  </a:lnTo>
                  <a:lnTo>
                    <a:pt x="31" y="77"/>
                  </a:lnTo>
                  <a:lnTo>
                    <a:pt x="31" y="31"/>
                  </a:lnTo>
                  <a:lnTo>
                    <a:pt x="121" y="31"/>
                  </a:lnTo>
                  <a:close/>
                </a:path>
              </a:pathLst>
            </a:custGeom>
            <a:solidFill>
              <a:srgbClr val="FFFFFF"/>
            </a:solidFill>
            <a:ln w="9525">
              <a:noFill/>
              <a:round/>
              <a:headEnd/>
              <a:tailEnd/>
            </a:ln>
          </p:spPr>
          <p:txBody>
            <a:bodyPr/>
            <a:lstStyle/>
            <a:p>
              <a:pPr defTabSz="1217613" fontAlgn="base">
                <a:spcBef>
                  <a:spcPct val="0"/>
                </a:spcBef>
                <a:spcAft>
                  <a:spcPct val="0"/>
                </a:spcAft>
              </a:pPr>
              <a:endParaRPr lang="zh-CN" altLang="en-US" sz="2400">
                <a:solidFill>
                  <a:srgbClr val="000000"/>
                </a:solidFill>
                <a:ea typeface="宋体" pitchFamily="2" charset="-122"/>
              </a:endParaRPr>
            </a:p>
          </p:txBody>
        </p:sp>
        <p:sp>
          <p:nvSpPr>
            <p:cNvPr id="36" name="Freeform 32"/>
            <p:cNvSpPr>
              <a:spLocks noEditPoints="1"/>
            </p:cNvSpPr>
            <p:nvPr userDrawn="1"/>
          </p:nvSpPr>
          <p:spPr bwMode="gray">
            <a:xfrm>
              <a:off x="6371478" y="2052090"/>
              <a:ext cx="246289" cy="293446"/>
            </a:xfrm>
            <a:custGeom>
              <a:avLst/>
              <a:gdLst>
                <a:gd name="T0" fmla="*/ 2147483647 w 50"/>
                <a:gd name="T1" fmla="*/ 2147483647 h 60"/>
                <a:gd name="T2" fmla="*/ 2147483647 w 50"/>
                <a:gd name="T3" fmla="*/ 2147483647 h 60"/>
                <a:gd name="T4" fmla="*/ 2147483647 w 50"/>
                <a:gd name="T5" fmla="*/ 2147483647 h 60"/>
                <a:gd name="T6" fmla="*/ 2147483647 w 50"/>
                <a:gd name="T7" fmla="*/ 2147483647 h 60"/>
                <a:gd name="T8" fmla="*/ 2147483647 w 50"/>
                <a:gd name="T9" fmla="*/ 0 h 60"/>
                <a:gd name="T10" fmla="*/ 2147483647 w 50"/>
                <a:gd name="T11" fmla="*/ 0 h 60"/>
                <a:gd name="T12" fmla="*/ 2147483647 w 50"/>
                <a:gd name="T13" fmla="*/ 2147483647 h 60"/>
                <a:gd name="T14" fmla="*/ 2147483647 w 50"/>
                <a:gd name="T15" fmla="*/ 2147483647 h 60"/>
                <a:gd name="T16" fmla="*/ 2147483647 w 50"/>
                <a:gd name="T17" fmla="*/ 2147483647 h 60"/>
                <a:gd name="T18" fmla="*/ 2147483647 w 50"/>
                <a:gd name="T19" fmla="*/ 2147483647 h 60"/>
                <a:gd name="T20" fmla="*/ 0 w 50"/>
                <a:gd name="T21" fmla="*/ 2147483647 h 60"/>
                <a:gd name="T22" fmla="*/ 0 w 50"/>
                <a:gd name="T23" fmla="*/ 2147483647 h 60"/>
                <a:gd name="T24" fmla="*/ 2147483647 w 50"/>
                <a:gd name="T25" fmla="*/ 2147483647 h 60"/>
                <a:gd name="T26" fmla="*/ 2147483647 w 50"/>
                <a:gd name="T27" fmla="*/ 2147483647 h 60"/>
                <a:gd name="T28" fmla="*/ 2147483647 w 50"/>
                <a:gd name="T29" fmla="*/ 2147483647 h 60"/>
                <a:gd name="T30" fmla="*/ 2147483647 w 50"/>
                <a:gd name="T31" fmla="*/ 2147483647 h 60"/>
                <a:gd name="T32" fmla="*/ 2147483647 w 50"/>
                <a:gd name="T33" fmla="*/ 2147483647 h 60"/>
                <a:gd name="T34" fmla="*/ 2147483647 w 50"/>
                <a:gd name="T35" fmla="*/ 2147483647 h 60"/>
                <a:gd name="T36" fmla="*/ 2147483647 w 50"/>
                <a:gd name="T37" fmla="*/ 2147483647 h 60"/>
                <a:gd name="T38" fmla="*/ 2147483647 w 50"/>
                <a:gd name="T39" fmla="*/ 2147483647 h 60"/>
                <a:gd name="T40" fmla="*/ 2147483647 w 50"/>
                <a:gd name="T41" fmla="*/ 2147483647 h 60"/>
                <a:gd name="T42" fmla="*/ 2147483647 w 50"/>
                <a:gd name="T43" fmla="*/ 2147483647 h 60"/>
                <a:gd name="T44" fmla="*/ 2147483647 w 50"/>
                <a:gd name="T45" fmla="*/ 2147483647 h 60"/>
                <a:gd name="T46" fmla="*/ 2147483647 w 50"/>
                <a:gd name="T47" fmla="*/ 2147483647 h 60"/>
                <a:gd name="T48" fmla="*/ 2147483647 w 50"/>
                <a:gd name="T49" fmla="*/ 2147483647 h 60"/>
                <a:gd name="T50" fmla="*/ 2147483647 w 50"/>
                <a:gd name="T51" fmla="*/ 2147483647 h 60"/>
                <a:gd name="T52" fmla="*/ 2147483647 w 50"/>
                <a:gd name="T53" fmla="*/ 2147483647 h 60"/>
                <a:gd name="T54" fmla="*/ 2147483647 w 50"/>
                <a:gd name="T55" fmla="*/ 2147483647 h 60"/>
                <a:gd name="T56" fmla="*/ 2147483647 w 50"/>
                <a:gd name="T57" fmla="*/ 2147483647 h 60"/>
                <a:gd name="T58" fmla="*/ 2147483647 w 50"/>
                <a:gd name="T59" fmla="*/ 2147483647 h 60"/>
                <a:gd name="T60" fmla="*/ 2147483647 w 50"/>
                <a:gd name="T61" fmla="*/ 2147483647 h 60"/>
                <a:gd name="T62" fmla="*/ 2147483647 w 50"/>
                <a:gd name="T63" fmla="*/ 2147483647 h 60"/>
                <a:gd name="T64" fmla="*/ 2147483647 w 50"/>
                <a:gd name="T65" fmla="*/ 2147483647 h 60"/>
                <a:gd name="T66" fmla="*/ 2147483647 w 50"/>
                <a:gd name="T67" fmla="*/ 2147483647 h 60"/>
                <a:gd name="T68" fmla="*/ 2147483647 w 50"/>
                <a:gd name="T69" fmla="*/ 2147483647 h 60"/>
                <a:gd name="T70" fmla="*/ 2147483647 w 50"/>
                <a:gd name="T71" fmla="*/ 2147483647 h 60"/>
                <a:gd name="T72" fmla="*/ 2147483647 w 50"/>
                <a:gd name="T73" fmla="*/ 2147483647 h 60"/>
                <a:gd name="T74" fmla="*/ 2147483647 w 50"/>
                <a:gd name="T75" fmla="*/ 2147483647 h 60"/>
                <a:gd name="T76" fmla="*/ 2147483647 w 50"/>
                <a:gd name="T77" fmla="*/ 2147483647 h 60"/>
                <a:gd name="T78" fmla="*/ 2147483647 w 50"/>
                <a:gd name="T79" fmla="*/ 2147483647 h 60"/>
                <a:gd name="T80" fmla="*/ 2147483647 w 50"/>
                <a:gd name="T81" fmla="*/ 2147483647 h 60"/>
                <a:gd name="T82" fmla="*/ 2147483647 w 50"/>
                <a:gd name="T83" fmla="*/ 2147483647 h 6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50" h="60">
                  <a:moveTo>
                    <a:pt x="50" y="14"/>
                  </a:moveTo>
                  <a:cubicBezTo>
                    <a:pt x="50" y="12"/>
                    <a:pt x="50" y="11"/>
                    <a:pt x="48" y="9"/>
                  </a:cubicBezTo>
                  <a:cubicBezTo>
                    <a:pt x="41" y="2"/>
                    <a:pt x="41" y="2"/>
                    <a:pt x="41" y="2"/>
                  </a:cubicBezTo>
                  <a:cubicBezTo>
                    <a:pt x="41" y="2"/>
                    <a:pt x="40" y="1"/>
                    <a:pt x="39" y="1"/>
                  </a:cubicBezTo>
                  <a:cubicBezTo>
                    <a:pt x="38" y="0"/>
                    <a:pt x="38" y="0"/>
                    <a:pt x="37" y="0"/>
                  </a:cubicBezTo>
                  <a:cubicBezTo>
                    <a:pt x="13" y="0"/>
                    <a:pt x="13" y="0"/>
                    <a:pt x="13" y="0"/>
                  </a:cubicBezTo>
                  <a:cubicBezTo>
                    <a:pt x="13" y="0"/>
                    <a:pt x="12" y="0"/>
                    <a:pt x="11" y="1"/>
                  </a:cubicBezTo>
                  <a:cubicBezTo>
                    <a:pt x="11" y="1"/>
                    <a:pt x="11" y="1"/>
                    <a:pt x="11" y="1"/>
                  </a:cubicBezTo>
                  <a:cubicBezTo>
                    <a:pt x="10" y="1"/>
                    <a:pt x="9" y="2"/>
                    <a:pt x="9" y="2"/>
                  </a:cubicBezTo>
                  <a:cubicBezTo>
                    <a:pt x="2" y="9"/>
                    <a:pt x="2" y="9"/>
                    <a:pt x="2" y="9"/>
                  </a:cubicBezTo>
                  <a:cubicBezTo>
                    <a:pt x="0" y="11"/>
                    <a:pt x="0" y="12"/>
                    <a:pt x="0" y="14"/>
                  </a:cubicBezTo>
                  <a:cubicBezTo>
                    <a:pt x="0" y="46"/>
                    <a:pt x="0" y="46"/>
                    <a:pt x="0" y="46"/>
                  </a:cubicBezTo>
                  <a:cubicBezTo>
                    <a:pt x="0" y="48"/>
                    <a:pt x="0" y="49"/>
                    <a:pt x="2" y="50"/>
                  </a:cubicBezTo>
                  <a:cubicBezTo>
                    <a:pt x="9" y="58"/>
                    <a:pt x="9" y="58"/>
                    <a:pt x="9" y="58"/>
                  </a:cubicBezTo>
                  <a:cubicBezTo>
                    <a:pt x="9" y="58"/>
                    <a:pt x="10" y="58"/>
                    <a:pt x="10" y="58"/>
                  </a:cubicBezTo>
                  <a:cubicBezTo>
                    <a:pt x="10" y="59"/>
                    <a:pt x="11" y="59"/>
                    <a:pt x="11" y="59"/>
                  </a:cubicBezTo>
                  <a:cubicBezTo>
                    <a:pt x="12" y="59"/>
                    <a:pt x="13" y="60"/>
                    <a:pt x="13" y="60"/>
                  </a:cubicBezTo>
                  <a:cubicBezTo>
                    <a:pt x="37" y="60"/>
                    <a:pt x="37" y="60"/>
                    <a:pt x="37" y="60"/>
                  </a:cubicBezTo>
                  <a:cubicBezTo>
                    <a:pt x="38" y="60"/>
                    <a:pt x="38" y="59"/>
                    <a:pt x="39" y="59"/>
                  </a:cubicBezTo>
                  <a:cubicBezTo>
                    <a:pt x="40" y="59"/>
                    <a:pt x="41" y="58"/>
                    <a:pt x="41" y="58"/>
                  </a:cubicBezTo>
                  <a:cubicBezTo>
                    <a:pt x="48" y="50"/>
                    <a:pt x="48" y="50"/>
                    <a:pt x="48" y="50"/>
                  </a:cubicBezTo>
                  <a:cubicBezTo>
                    <a:pt x="50" y="49"/>
                    <a:pt x="50" y="48"/>
                    <a:pt x="50" y="46"/>
                  </a:cubicBezTo>
                  <a:lnTo>
                    <a:pt x="50" y="14"/>
                  </a:lnTo>
                  <a:close/>
                  <a:moveTo>
                    <a:pt x="40" y="44"/>
                  </a:moveTo>
                  <a:cubicBezTo>
                    <a:pt x="40" y="44"/>
                    <a:pt x="40" y="44"/>
                    <a:pt x="40" y="44"/>
                  </a:cubicBezTo>
                  <a:cubicBezTo>
                    <a:pt x="40" y="45"/>
                    <a:pt x="39" y="45"/>
                    <a:pt x="39" y="45"/>
                  </a:cubicBezTo>
                  <a:cubicBezTo>
                    <a:pt x="36" y="49"/>
                    <a:pt x="36" y="49"/>
                    <a:pt x="36" y="49"/>
                  </a:cubicBezTo>
                  <a:cubicBezTo>
                    <a:pt x="35" y="49"/>
                    <a:pt x="35" y="49"/>
                    <a:pt x="34" y="49"/>
                  </a:cubicBezTo>
                  <a:cubicBezTo>
                    <a:pt x="16" y="49"/>
                    <a:pt x="16" y="49"/>
                    <a:pt x="16" y="49"/>
                  </a:cubicBezTo>
                  <a:cubicBezTo>
                    <a:pt x="15" y="49"/>
                    <a:pt x="15" y="49"/>
                    <a:pt x="14" y="49"/>
                  </a:cubicBezTo>
                  <a:cubicBezTo>
                    <a:pt x="11" y="45"/>
                    <a:pt x="11" y="45"/>
                    <a:pt x="11" y="45"/>
                  </a:cubicBezTo>
                  <a:cubicBezTo>
                    <a:pt x="11" y="45"/>
                    <a:pt x="10" y="45"/>
                    <a:pt x="10" y="44"/>
                  </a:cubicBezTo>
                  <a:cubicBezTo>
                    <a:pt x="10" y="16"/>
                    <a:pt x="10" y="16"/>
                    <a:pt x="10" y="16"/>
                  </a:cubicBezTo>
                  <a:cubicBezTo>
                    <a:pt x="10" y="15"/>
                    <a:pt x="10" y="15"/>
                    <a:pt x="11" y="15"/>
                  </a:cubicBezTo>
                  <a:cubicBezTo>
                    <a:pt x="11" y="15"/>
                    <a:pt x="11" y="15"/>
                    <a:pt x="11" y="14"/>
                  </a:cubicBezTo>
                  <a:cubicBezTo>
                    <a:pt x="14" y="11"/>
                    <a:pt x="14" y="11"/>
                    <a:pt x="14" y="11"/>
                  </a:cubicBezTo>
                  <a:cubicBezTo>
                    <a:pt x="15" y="11"/>
                    <a:pt x="15" y="10"/>
                    <a:pt x="16" y="10"/>
                  </a:cubicBezTo>
                  <a:cubicBezTo>
                    <a:pt x="34" y="10"/>
                    <a:pt x="34" y="10"/>
                    <a:pt x="34" y="10"/>
                  </a:cubicBezTo>
                  <a:cubicBezTo>
                    <a:pt x="35" y="10"/>
                    <a:pt x="35" y="11"/>
                    <a:pt x="36" y="11"/>
                  </a:cubicBezTo>
                  <a:cubicBezTo>
                    <a:pt x="39" y="14"/>
                    <a:pt x="39" y="14"/>
                    <a:pt x="39" y="14"/>
                  </a:cubicBezTo>
                  <a:cubicBezTo>
                    <a:pt x="39" y="15"/>
                    <a:pt x="40" y="15"/>
                    <a:pt x="40" y="16"/>
                  </a:cubicBezTo>
                  <a:lnTo>
                    <a:pt x="40" y="44"/>
                  </a:lnTo>
                  <a:close/>
                </a:path>
              </a:pathLst>
            </a:custGeom>
            <a:solidFill>
              <a:srgbClr val="FFFFFF"/>
            </a:solidFill>
            <a:ln w="9525">
              <a:noFill/>
              <a:round/>
              <a:headEnd/>
              <a:tailEnd/>
            </a:ln>
          </p:spPr>
          <p:txBody>
            <a:bodyPr/>
            <a:lstStyle/>
            <a:p>
              <a:pPr defTabSz="1217613" fontAlgn="base">
                <a:spcBef>
                  <a:spcPct val="0"/>
                </a:spcBef>
                <a:spcAft>
                  <a:spcPct val="0"/>
                </a:spcAft>
              </a:pPr>
              <a:endParaRPr lang="zh-CN" altLang="en-US" sz="2400">
                <a:solidFill>
                  <a:srgbClr val="000000"/>
                </a:solidFill>
                <a:ea typeface="宋体" pitchFamily="2" charset="-122"/>
              </a:endParaRPr>
            </a:p>
          </p:txBody>
        </p:sp>
        <p:sp>
          <p:nvSpPr>
            <p:cNvPr id="37" name="Freeform 33"/>
            <p:cNvSpPr>
              <a:spLocks noEditPoints="1"/>
            </p:cNvSpPr>
            <p:nvPr userDrawn="1"/>
          </p:nvSpPr>
          <p:spPr bwMode="gray">
            <a:xfrm>
              <a:off x="6675917" y="2054317"/>
              <a:ext cx="239115" cy="293444"/>
            </a:xfrm>
            <a:custGeom>
              <a:avLst/>
              <a:gdLst>
                <a:gd name="T0" fmla="*/ 2147483647 w 49"/>
                <a:gd name="T1" fmla="*/ 2147483647 h 60"/>
                <a:gd name="T2" fmla="*/ 2147483647 w 49"/>
                <a:gd name="T3" fmla="*/ 2147483647 h 60"/>
                <a:gd name="T4" fmla="*/ 2147483647 w 49"/>
                <a:gd name="T5" fmla="*/ 2147483647 h 60"/>
                <a:gd name="T6" fmla="*/ 2147483647 w 49"/>
                <a:gd name="T7" fmla="*/ 2147483647 h 60"/>
                <a:gd name="T8" fmla="*/ 2147483647 w 49"/>
                <a:gd name="T9" fmla="*/ 2147483647 h 60"/>
                <a:gd name="T10" fmla="*/ 2147483647 w 49"/>
                <a:gd name="T11" fmla="*/ 2147483647 h 60"/>
                <a:gd name="T12" fmla="*/ 2147483647 w 49"/>
                <a:gd name="T13" fmla="*/ 2147483647 h 60"/>
                <a:gd name="T14" fmla="*/ 2147483647 w 49"/>
                <a:gd name="T15" fmla="*/ 0 h 60"/>
                <a:gd name="T16" fmla="*/ 0 w 49"/>
                <a:gd name="T17" fmla="*/ 0 h 60"/>
                <a:gd name="T18" fmla="*/ 0 w 49"/>
                <a:gd name="T19" fmla="*/ 2147483647 h 60"/>
                <a:gd name="T20" fmla="*/ 2147483647 w 49"/>
                <a:gd name="T21" fmla="*/ 2147483647 h 60"/>
                <a:gd name="T22" fmla="*/ 2147483647 w 49"/>
                <a:gd name="T23" fmla="*/ 2147483647 h 60"/>
                <a:gd name="T24" fmla="*/ 2147483647 w 49"/>
                <a:gd name="T25" fmla="*/ 2147483647 h 60"/>
                <a:gd name="T26" fmla="*/ 2147483647 w 49"/>
                <a:gd name="T27" fmla="*/ 2147483647 h 60"/>
                <a:gd name="T28" fmla="*/ 2147483647 w 49"/>
                <a:gd name="T29" fmla="*/ 2147483647 h 60"/>
                <a:gd name="T30" fmla="*/ 2147483647 w 49"/>
                <a:gd name="T31" fmla="*/ 2147483647 h 60"/>
                <a:gd name="T32" fmla="*/ 2147483647 w 49"/>
                <a:gd name="T33" fmla="*/ 2147483647 h 60"/>
                <a:gd name="T34" fmla="*/ 2147483647 w 49"/>
                <a:gd name="T35" fmla="*/ 2147483647 h 60"/>
                <a:gd name="T36" fmla="*/ 2147483647 w 49"/>
                <a:gd name="T37" fmla="*/ 2147483647 h 60"/>
                <a:gd name="T38" fmla="*/ 2147483647 w 49"/>
                <a:gd name="T39" fmla="*/ 2147483647 h 60"/>
                <a:gd name="T40" fmla="*/ 2147483647 w 49"/>
                <a:gd name="T41" fmla="*/ 2147483647 h 60"/>
                <a:gd name="T42" fmla="*/ 2147483647 w 49"/>
                <a:gd name="T43" fmla="*/ 2147483647 h 60"/>
                <a:gd name="T44" fmla="*/ 2147483647 w 49"/>
                <a:gd name="T45" fmla="*/ 2147483647 h 60"/>
                <a:gd name="T46" fmla="*/ 2147483647 w 49"/>
                <a:gd name="T47" fmla="*/ 2147483647 h 60"/>
                <a:gd name="T48" fmla="*/ 2147483647 w 49"/>
                <a:gd name="T49" fmla="*/ 2147483647 h 60"/>
                <a:gd name="T50" fmla="*/ 2147483647 w 49"/>
                <a:gd name="T51" fmla="*/ 2147483647 h 60"/>
                <a:gd name="T52" fmla="*/ 2147483647 w 49"/>
                <a:gd name="T53" fmla="*/ 2147483647 h 60"/>
                <a:gd name="T54" fmla="*/ 2147483647 w 49"/>
                <a:gd name="T55" fmla="*/ 2147483647 h 60"/>
                <a:gd name="T56" fmla="*/ 2147483647 w 49"/>
                <a:gd name="T57" fmla="*/ 2147483647 h 60"/>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49" h="60">
                  <a:moveTo>
                    <a:pt x="33" y="36"/>
                  </a:moveTo>
                  <a:cubicBezTo>
                    <a:pt x="35" y="36"/>
                    <a:pt x="36" y="36"/>
                    <a:pt x="37" y="34"/>
                  </a:cubicBezTo>
                  <a:cubicBezTo>
                    <a:pt x="43" y="29"/>
                    <a:pt x="43" y="29"/>
                    <a:pt x="43" y="29"/>
                  </a:cubicBezTo>
                  <a:cubicBezTo>
                    <a:pt x="44" y="27"/>
                    <a:pt x="45" y="26"/>
                    <a:pt x="45" y="24"/>
                  </a:cubicBezTo>
                  <a:cubicBezTo>
                    <a:pt x="45" y="12"/>
                    <a:pt x="45" y="12"/>
                    <a:pt x="45" y="12"/>
                  </a:cubicBezTo>
                  <a:cubicBezTo>
                    <a:pt x="45" y="11"/>
                    <a:pt x="44" y="9"/>
                    <a:pt x="43" y="8"/>
                  </a:cubicBezTo>
                  <a:cubicBezTo>
                    <a:pt x="37" y="2"/>
                    <a:pt x="37" y="2"/>
                    <a:pt x="37" y="2"/>
                  </a:cubicBezTo>
                  <a:cubicBezTo>
                    <a:pt x="36" y="1"/>
                    <a:pt x="35" y="0"/>
                    <a:pt x="33" y="0"/>
                  </a:cubicBezTo>
                  <a:cubicBezTo>
                    <a:pt x="0" y="0"/>
                    <a:pt x="0" y="0"/>
                    <a:pt x="0" y="0"/>
                  </a:cubicBezTo>
                  <a:cubicBezTo>
                    <a:pt x="0" y="60"/>
                    <a:pt x="0" y="60"/>
                    <a:pt x="0" y="60"/>
                  </a:cubicBezTo>
                  <a:cubicBezTo>
                    <a:pt x="11" y="60"/>
                    <a:pt x="11" y="60"/>
                    <a:pt x="11" y="60"/>
                  </a:cubicBezTo>
                  <a:cubicBezTo>
                    <a:pt x="11" y="36"/>
                    <a:pt x="11" y="36"/>
                    <a:pt x="11" y="36"/>
                  </a:cubicBezTo>
                  <a:cubicBezTo>
                    <a:pt x="17" y="36"/>
                    <a:pt x="17" y="36"/>
                    <a:pt x="17" y="36"/>
                  </a:cubicBezTo>
                  <a:cubicBezTo>
                    <a:pt x="18" y="36"/>
                    <a:pt x="18" y="36"/>
                    <a:pt x="19" y="37"/>
                  </a:cubicBezTo>
                  <a:cubicBezTo>
                    <a:pt x="36" y="60"/>
                    <a:pt x="36" y="60"/>
                    <a:pt x="36" y="60"/>
                  </a:cubicBezTo>
                  <a:cubicBezTo>
                    <a:pt x="49" y="60"/>
                    <a:pt x="49" y="60"/>
                    <a:pt x="49" y="60"/>
                  </a:cubicBezTo>
                  <a:cubicBezTo>
                    <a:pt x="31" y="36"/>
                    <a:pt x="31" y="36"/>
                    <a:pt x="31" y="36"/>
                  </a:cubicBezTo>
                  <a:lnTo>
                    <a:pt x="33" y="36"/>
                  </a:lnTo>
                  <a:close/>
                  <a:moveTo>
                    <a:pt x="11" y="26"/>
                  </a:moveTo>
                  <a:cubicBezTo>
                    <a:pt x="11" y="10"/>
                    <a:pt x="11" y="10"/>
                    <a:pt x="11" y="10"/>
                  </a:cubicBezTo>
                  <a:cubicBezTo>
                    <a:pt x="31" y="10"/>
                    <a:pt x="31" y="10"/>
                    <a:pt x="31" y="10"/>
                  </a:cubicBezTo>
                  <a:cubicBezTo>
                    <a:pt x="31" y="10"/>
                    <a:pt x="32" y="11"/>
                    <a:pt x="32" y="11"/>
                  </a:cubicBezTo>
                  <a:cubicBezTo>
                    <a:pt x="34" y="13"/>
                    <a:pt x="34" y="13"/>
                    <a:pt x="34" y="13"/>
                  </a:cubicBezTo>
                  <a:cubicBezTo>
                    <a:pt x="34" y="13"/>
                    <a:pt x="34" y="14"/>
                    <a:pt x="34" y="14"/>
                  </a:cubicBezTo>
                  <a:cubicBezTo>
                    <a:pt x="34" y="22"/>
                    <a:pt x="34" y="22"/>
                    <a:pt x="34" y="22"/>
                  </a:cubicBezTo>
                  <a:cubicBezTo>
                    <a:pt x="34" y="23"/>
                    <a:pt x="34" y="23"/>
                    <a:pt x="34" y="24"/>
                  </a:cubicBezTo>
                  <a:cubicBezTo>
                    <a:pt x="32" y="25"/>
                    <a:pt x="32" y="25"/>
                    <a:pt x="32" y="25"/>
                  </a:cubicBezTo>
                  <a:cubicBezTo>
                    <a:pt x="32" y="26"/>
                    <a:pt x="31" y="26"/>
                    <a:pt x="31" y="26"/>
                  </a:cubicBezTo>
                  <a:lnTo>
                    <a:pt x="11" y="26"/>
                  </a:lnTo>
                  <a:close/>
                </a:path>
              </a:pathLst>
            </a:custGeom>
            <a:solidFill>
              <a:srgbClr val="FFFFFF"/>
            </a:solidFill>
            <a:ln w="9525">
              <a:noFill/>
              <a:round/>
              <a:headEnd/>
              <a:tailEnd/>
            </a:ln>
          </p:spPr>
          <p:txBody>
            <a:bodyPr/>
            <a:lstStyle/>
            <a:p>
              <a:pPr defTabSz="1217613" fontAlgn="base">
                <a:spcBef>
                  <a:spcPct val="0"/>
                </a:spcBef>
                <a:spcAft>
                  <a:spcPct val="0"/>
                </a:spcAft>
              </a:pPr>
              <a:endParaRPr lang="zh-CN" altLang="en-US" sz="2400">
                <a:solidFill>
                  <a:srgbClr val="000000"/>
                </a:solidFill>
                <a:ea typeface="宋体" pitchFamily="2" charset="-122"/>
              </a:endParaRPr>
            </a:p>
          </p:txBody>
        </p:sp>
        <p:sp>
          <p:nvSpPr>
            <p:cNvPr id="38" name="Freeform 34"/>
            <p:cNvSpPr>
              <a:spLocks/>
            </p:cNvSpPr>
            <p:nvPr userDrawn="1"/>
          </p:nvSpPr>
          <p:spPr bwMode="gray">
            <a:xfrm>
              <a:off x="6728223" y="2103368"/>
              <a:ext cx="112383" cy="81115"/>
            </a:xfrm>
            <a:custGeom>
              <a:avLst/>
              <a:gdLst>
                <a:gd name="T0" fmla="*/ 2147483647 w 23"/>
                <a:gd name="T1" fmla="*/ 2147483647 h 16"/>
                <a:gd name="T2" fmla="*/ 2147483647 w 23"/>
                <a:gd name="T3" fmla="*/ 2147483647 h 16"/>
                <a:gd name="T4" fmla="*/ 2147483647 w 23"/>
                <a:gd name="T5" fmla="*/ 2147483647 h 16"/>
                <a:gd name="T6" fmla="*/ 2147483647 w 23"/>
                <a:gd name="T7" fmla="*/ 2147483647 h 16"/>
                <a:gd name="T8" fmla="*/ 2147483647 w 23"/>
                <a:gd name="T9" fmla="*/ 2147483647 h 16"/>
                <a:gd name="T10" fmla="*/ 2147483647 w 23"/>
                <a:gd name="T11" fmla="*/ 0 h 16"/>
                <a:gd name="T12" fmla="*/ 0 w 23"/>
                <a:gd name="T13" fmla="*/ 0 h 16"/>
                <a:gd name="T14" fmla="*/ 0 w 23"/>
                <a:gd name="T15" fmla="*/ 2147483647 h 16"/>
                <a:gd name="T16" fmla="*/ 2147483647 w 23"/>
                <a:gd name="T17" fmla="*/ 2147483647 h 16"/>
                <a:gd name="T18" fmla="*/ 2147483647 w 23"/>
                <a:gd name="T19" fmla="*/ 2147483647 h 16"/>
                <a:gd name="T20" fmla="*/ 2147483647 w 23"/>
                <a:gd name="T21" fmla="*/ 2147483647 h 1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3" h="16">
                  <a:moveTo>
                    <a:pt x="23" y="14"/>
                  </a:moveTo>
                  <a:cubicBezTo>
                    <a:pt x="23" y="13"/>
                    <a:pt x="23" y="13"/>
                    <a:pt x="23" y="12"/>
                  </a:cubicBezTo>
                  <a:cubicBezTo>
                    <a:pt x="23" y="4"/>
                    <a:pt x="23" y="4"/>
                    <a:pt x="23" y="4"/>
                  </a:cubicBezTo>
                  <a:cubicBezTo>
                    <a:pt x="23" y="4"/>
                    <a:pt x="23" y="3"/>
                    <a:pt x="23" y="3"/>
                  </a:cubicBezTo>
                  <a:cubicBezTo>
                    <a:pt x="21" y="1"/>
                    <a:pt x="21" y="1"/>
                    <a:pt x="21" y="1"/>
                  </a:cubicBezTo>
                  <a:cubicBezTo>
                    <a:pt x="21" y="1"/>
                    <a:pt x="20" y="0"/>
                    <a:pt x="20" y="0"/>
                  </a:cubicBezTo>
                  <a:cubicBezTo>
                    <a:pt x="0" y="0"/>
                    <a:pt x="0" y="0"/>
                    <a:pt x="0" y="0"/>
                  </a:cubicBezTo>
                  <a:cubicBezTo>
                    <a:pt x="0" y="16"/>
                    <a:pt x="0" y="16"/>
                    <a:pt x="0" y="16"/>
                  </a:cubicBezTo>
                  <a:cubicBezTo>
                    <a:pt x="20" y="16"/>
                    <a:pt x="20" y="16"/>
                    <a:pt x="20" y="16"/>
                  </a:cubicBezTo>
                  <a:cubicBezTo>
                    <a:pt x="20" y="16"/>
                    <a:pt x="21" y="16"/>
                    <a:pt x="21" y="15"/>
                  </a:cubicBezTo>
                  <a:lnTo>
                    <a:pt x="23" y="14"/>
                  </a:lnTo>
                  <a:close/>
                </a:path>
              </a:pathLst>
            </a:custGeom>
            <a:solidFill>
              <a:srgbClr val="EC2225"/>
            </a:solidFill>
            <a:ln w="9525">
              <a:noFill/>
              <a:round/>
              <a:headEnd/>
              <a:tailEnd/>
            </a:ln>
          </p:spPr>
          <p:txBody>
            <a:bodyPr/>
            <a:lstStyle/>
            <a:p>
              <a:pPr defTabSz="1217613" fontAlgn="base">
                <a:spcBef>
                  <a:spcPct val="0"/>
                </a:spcBef>
                <a:spcAft>
                  <a:spcPct val="0"/>
                </a:spcAft>
              </a:pPr>
              <a:endParaRPr lang="zh-CN" altLang="en-US" sz="2400">
                <a:solidFill>
                  <a:srgbClr val="000000"/>
                </a:solidFill>
                <a:ea typeface="宋体" pitchFamily="2" charset="-122"/>
              </a:endParaRPr>
            </a:p>
          </p:txBody>
        </p:sp>
        <p:sp>
          <p:nvSpPr>
            <p:cNvPr id="39" name="Freeform 35"/>
            <p:cNvSpPr>
              <a:spLocks/>
            </p:cNvSpPr>
            <p:nvPr userDrawn="1"/>
          </p:nvSpPr>
          <p:spPr bwMode="gray">
            <a:xfrm>
              <a:off x="6419497" y="2099624"/>
              <a:ext cx="145861" cy="193245"/>
            </a:xfrm>
            <a:custGeom>
              <a:avLst/>
              <a:gdLst>
                <a:gd name="T0" fmla="*/ 2147483647 w 30"/>
                <a:gd name="T1" fmla="*/ 2147483647 h 39"/>
                <a:gd name="T2" fmla="*/ 2147483647 w 30"/>
                <a:gd name="T3" fmla="*/ 2147483647 h 39"/>
                <a:gd name="T4" fmla="*/ 2147483647 w 30"/>
                <a:gd name="T5" fmla="*/ 0 h 39"/>
                <a:gd name="T6" fmla="*/ 2147483647 w 30"/>
                <a:gd name="T7" fmla="*/ 0 h 39"/>
                <a:gd name="T8" fmla="*/ 2147483647 w 30"/>
                <a:gd name="T9" fmla="*/ 2147483647 h 39"/>
                <a:gd name="T10" fmla="*/ 2147483647 w 30"/>
                <a:gd name="T11" fmla="*/ 2147483647 h 39"/>
                <a:gd name="T12" fmla="*/ 2147483647 w 30"/>
                <a:gd name="T13" fmla="*/ 2147483647 h 39"/>
                <a:gd name="T14" fmla="*/ 0 w 30"/>
                <a:gd name="T15" fmla="*/ 2147483647 h 39"/>
                <a:gd name="T16" fmla="*/ 0 w 30"/>
                <a:gd name="T17" fmla="*/ 2147483647 h 39"/>
                <a:gd name="T18" fmla="*/ 2147483647 w 30"/>
                <a:gd name="T19" fmla="*/ 2147483647 h 39"/>
                <a:gd name="T20" fmla="*/ 2147483647 w 30"/>
                <a:gd name="T21" fmla="*/ 2147483647 h 39"/>
                <a:gd name="T22" fmla="*/ 2147483647 w 30"/>
                <a:gd name="T23" fmla="*/ 2147483647 h 39"/>
                <a:gd name="T24" fmla="*/ 2147483647 w 30"/>
                <a:gd name="T25" fmla="*/ 2147483647 h 39"/>
                <a:gd name="T26" fmla="*/ 2147483647 w 30"/>
                <a:gd name="T27" fmla="*/ 2147483647 h 39"/>
                <a:gd name="T28" fmla="*/ 2147483647 w 30"/>
                <a:gd name="T29" fmla="*/ 2147483647 h 39"/>
                <a:gd name="T30" fmla="*/ 2147483647 w 30"/>
                <a:gd name="T31" fmla="*/ 2147483647 h 39"/>
                <a:gd name="T32" fmla="*/ 2147483647 w 30"/>
                <a:gd name="T33" fmla="*/ 2147483647 h 39"/>
                <a:gd name="T34" fmla="*/ 2147483647 w 30"/>
                <a:gd name="T35" fmla="*/ 2147483647 h 39"/>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0" h="39">
                  <a:moveTo>
                    <a:pt x="29" y="4"/>
                  </a:moveTo>
                  <a:cubicBezTo>
                    <a:pt x="26" y="1"/>
                    <a:pt x="26" y="1"/>
                    <a:pt x="26" y="1"/>
                  </a:cubicBezTo>
                  <a:cubicBezTo>
                    <a:pt x="25" y="1"/>
                    <a:pt x="25" y="0"/>
                    <a:pt x="24" y="0"/>
                  </a:cubicBezTo>
                  <a:cubicBezTo>
                    <a:pt x="6" y="0"/>
                    <a:pt x="6" y="0"/>
                    <a:pt x="6" y="0"/>
                  </a:cubicBezTo>
                  <a:cubicBezTo>
                    <a:pt x="5" y="0"/>
                    <a:pt x="5" y="1"/>
                    <a:pt x="4" y="1"/>
                  </a:cubicBezTo>
                  <a:cubicBezTo>
                    <a:pt x="1" y="4"/>
                    <a:pt x="1" y="4"/>
                    <a:pt x="1" y="4"/>
                  </a:cubicBezTo>
                  <a:cubicBezTo>
                    <a:pt x="1" y="5"/>
                    <a:pt x="1" y="5"/>
                    <a:pt x="1" y="5"/>
                  </a:cubicBezTo>
                  <a:cubicBezTo>
                    <a:pt x="0" y="5"/>
                    <a:pt x="0" y="5"/>
                    <a:pt x="0" y="6"/>
                  </a:cubicBezTo>
                  <a:cubicBezTo>
                    <a:pt x="0" y="34"/>
                    <a:pt x="0" y="34"/>
                    <a:pt x="0" y="34"/>
                  </a:cubicBezTo>
                  <a:cubicBezTo>
                    <a:pt x="0" y="35"/>
                    <a:pt x="1" y="35"/>
                    <a:pt x="1" y="35"/>
                  </a:cubicBezTo>
                  <a:cubicBezTo>
                    <a:pt x="4" y="39"/>
                    <a:pt x="4" y="39"/>
                    <a:pt x="4" y="39"/>
                  </a:cubicBezTo>
                  <a:cubicBezTo>
                    <a:pt x="5" y="39"/>
                    <a:pt x="5" y="39"/>
                    <a:pt x="6" y="39"/>
                  </a:cubicBezTo>
                  <a:cubicBezTo>
                    <a:pt x="24" y="39"/>
                    <a:pt x="24" y="39"/>
                    <a:pt x="24" y="39"/>
                  </a:cubicBezTo>
                  <a:cubicBezTo>
                    <a:pt x="25" y="39"/>
                    <a:pt x="25" y="39"/>
                    <a:pt x="26" y="39"/>
                  </a:cubicBezTo>
                  <a:cubicBezTo>
                    <a:pt x="29" y="35"/>
                    <a:pt x="29" y="35"/>
                    <a:pt x="29" y="35"/>
                  </a:cubicBezTo>
                  <a:cubicBezTo>
                    <a:pt x="29" y="35"/>
                    <a:pt x="30" y="35"/>
                    <a:pt x="30" y="34"/>
                  </a:cubicBezTo>
                  <a:cubicBezTo>
                    <a:pt x="30" y="6"/>
                    <a:pt x="30" y="6"/>
                    <a:pt x="30" y="6"/>
                  </a:cubicBezTo>
                  <a:cubicBezTo>
                    <a:pt x="30" y="5"/>
                    <a:pt x="29" y="5"/>
                    <a:pt x="29" y="4"/>
                  </a:cubicBezTo>
                </a:path>
              </a:pathLst>
            </a:custGeom>
            <a:solidFill>
              <a:srgbClr val="EC2225"/>
            </a:solidFill>
            <a:ln w="9525">
              <a:noFill/>
              <a:round/>
              <a:headEnd/>
              <a:tailEnd/>
            </a:ln>
          </p:spPr>
          <p:txBody>
            <a:bodyPr/>
            <a:lstStyle/>
            <a:p>
              <a:pPr defTabSz="1217613" fontAlgn="base">
                <a:spcBef>
                  <a:spcPct val="0"/>
                </a:spcBef>
                <a:spcAft>
                  <a:spcPct val="0"/>
                </a:spcAft>
              </a:pPr>
              <a:endParaRPr lang="zh-CN" altLang="en-US" sz="2400">
                <a:solidFill>
                  <a:srgbClr val="000000"/>
                </a:solidFill>
                <a:ea typeface="宋体" pitchFamily="2" charset="-122"/>
              </a:endParaRPr>
            </a:p>
          </p:txBody>
        </p:sp>
      </p:grpSp>
      <p:grpSp>
        <p:nvGrpSpPr>
          <p:cNvPr id="40" name="Group 121"/>
          <p:cNvGrpSpPr>
            <a:grpSpLocks/>
          </p:cNvGrpSpPr>
          <p:nvPr userDrawn="1"/>
        </p:nvGrpSpPr>
        <p:grpSpPr bwMode="auto">
          <a:xfrm rot="-271608">
            <a:off x="7826832" y="5321325"/>
            <a:ext cx="2551777" cy="415925"/>
            <a:chOff x="2047875" y="1746250"/>
            <a:chExt cx="3851275" cy="628650"/>
          </a:xfrm>
        </p:grpSpPr>
        <p:sp>
          <p:nvSpPr>
            <p:cNvPr id="41" name="Freeform 5"/>
            <p:cNvSpPr>
              <a:spLocks/>
            </p:cNvSpPr>
            <p:nvPr userDrawn="1"/>
          </p:nvSpPr>
          <p:spPr bwMode="gray">
            <a:xfrm>
              <a:off x="2043767" y="1742347"/>
              <a:ext cx="421795" cy="604656"/>
            </a:xfrm>
            <a:custGeom>
              <a:avLst/>
              <a:gdLst>
                <a:gd name="T0" fmla="*/ 2147483647 w 86"/>
                <a:gd name="T1" fmla="*/ 0 h 123"/>
                <a:gd name="T2" fmla="*/ 2147483647 w 86"/>
                <a:gd name="T3" fmla="*/ 0 h 123"/>
                <a:gd name="T4" fmla="*/ 2147483647 w 86"/>
                <a:gd name="T5" fmla="*/ 2147483647 h 123"/>
                <a:gd name="T6" fmla="*/ 0 w 86"/>
                <a:gd name="T7" fmla="*/ 2147483647 h 123"/>
                <a:gd name="T8" fmla="*/ 2147483647 w 86"/>
                <a:gd name="T9" fmla="*/ 0 h 12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6" h="123">
                  <a:moveTo>
                    <a:pt x="35" y="0"/>
                  </a:moveTo>
                  <a:cubicBezTo>
                    <a:pt x="86" y="0"/>
                    <a:pt x="86" y="0"/>
                    <a:pt x="86" y="0"/>
                  </a:cubicBezTo>
                  <a:cubicBezTo>
                    <a:pt x="86" y="0"/>
                    <a:pt x="59" y="91"/>
                    <a:pt x="50" y="123"/>
                  </a:cubicBezTo>
                  <a:cubicBezTo>
                    <a:pt x="0" y="123"/>
                    <a:pt x="0" y="123"/>
                    <a:pt x="0" y="123"/>
                  </a:cubicBezTo>
                  <a:lnTo>
                    <a:pt x="35" y="0"/>
                  </a:lnTo>
                  <a:close/>
                </a:path>
              </a:pathLst>
            </a:custGeom>
            <a:solidFill>
              <a:srgbClr val="231F20"/>
            </a:solidFill>
            <a:ln w="9525">
              <a:noFill/>
              <a:round/>
              <a:headEnd/>
              <a:tailEnd/>
            </a:ln>
          </p:spPr>
          <p:txBody>
            <a:bodyPr/>
            <a:lstStyle/>
            <a:p>
              <a:pPr defTabSz="1217613" fontAlgn="base">
                <a:spcBef>
                  <a:spcPct val="0"/>
                </a:spcBef>
                <a:spcAft>
                  <a:spcPct val="0"/>
                </a:spcAft>
              </a:pPr>
              <a:endParaRPr lang="zh-CN" altLang="en-US" sz="2400">
                <a:solidFill>
                  <a:srgbClr val="000000"/>
                </a:solidFill>
                <a:ea typeface="宋体" pitchFamily="2" charset="-122"/>
              </a:endParaRPr>
            </a:p>
          </p:txBody>
        </p:sp>
        <p:sp>
          <p:nvSpPr>
            <p:cNvPr id="42" name="Freeform 6"/>
            <p:cNvSpPr>
              <a:spLocks noEditPoints="1"/>
            </p:cNvSpPr>
            <p:nvPr userDrawn="1"/>
          </p:nvSpPr>
          <p:spPr bwMode="gray">
            <a:xfrm>
              <a:off x="2329076" y="1875125"/>
              <a:ext cx="776486" cy="494282"/>
            </a:xfrm>
            <a:custGeom>
              <a:avLst/>
              <a:gdLst>
                <a:gd name="T0" fmla="*/ 2147483647 w 158"/>
                <a:gd name="T1" fmla="*/ 2147483647 h 101"/>
                <a:gd name="T2" fmla="*/ 2147483647 w 158"/>
                <a:gd name="T3" fmla="*/ 2147483647 h 101"/>
                <a:gd name="T4" fmla="*/ 2147483647 w 158"/>
                <a:gd name="T5" fmla="*/ 2147483647 h 101"/>
                <a:gd name="T6" fmla="*/ 2147483647 w 158"/>
                <a:gd name="T7" fmla="*/ 2147483647 h 101"/>
                <a:gd name="T8" fmla="*/ 2147483647 w 158"/>
                <a:gd name="T9" fmla="*/ 2147483647 h 101"/>
                <a:gd name="T10" fmla="*/ 2147483647 w 158"/>
                <a:gd name="T11" fmla="*/ 2147483647 h 101"/>
                <a:gd name="T12" fmla="*/ 2147483647 w 158"/>
                <a:gd name="T13" fmla="*/ 2147483647 h 101"/>
                <a:gd name="T14" fmla="*/ 2147483647 w 158"/>
                <a:gd name="T15" fmla="*/ 2147483647 h 101"/>
                <a:gd name="T16" fmla="*/ 2147483647 w 158"/>
                <a:gd name="T17" fmla="*/ 2147483647 h 101"/>
                <a:gd name="T18" fmla="*/ 2147483647 w 158"/>
                <a:gd name="T19" fmla="*/ 2147483647 h 101"/>
                <a:gd name="T20" fmla="*/ 2147483647 w 158"/>
                <a:gd name="T21" fmla="*/ 2147483647 h 101"/>
                <a:gd name="T22" fmla="*/ 2147483647 w 158"/>
                <a:gd name="T23" fmla="*/ 2147483647 h 101"/>
                <a:gd name="T24" fmla="*/ 2147483647 w 158"/>
                <a:gd name="T25" fmla="*/ 2147483647 h 101"/>
                <a:gd name="T26" fmla="*/ 2147483647 w 158"/>
                <a:gd name="T27" fmla="*/ 2147483647 h 101"/>
                <a:gd name="T28" fmla="*/ 2147483647 w 158"/>
                <a:gd name="T29" fmla="*/ 2147483647 h 10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58" h="101">
                  <a:moveTo>
                    <a:pt x="145" y="51"/>
                  </a:moveTo>
                  <a:cubicBezTo>
                    <a:pt x="145" y="51"/>
                    <a:pt x="158" y="24"/>
                    <a:pt x="123" y="14"/>
                  </a:cubicBezTo>
                  <a:cubicBezTo>
                    <a:pt x="123" y="14"/>
                    <a:pt x="66" y="0"/>
                    <a:pt x="29" y="32"/>
                  </a:cubicBezTo>
                  <a:cubicBezTo>
                    <a:pt x="29" y="32"/>
                    <a:pt x="0" y="62"/>
                    <a:pt x="18" y="86"/>
                  </a:cubicBezTo>
                  <a:cubicBezTo>
                    <a:pt x="18" y="86"/>
                    <a:pt x="29" y="101"/>
                    <a:pt x="74" y="99"/>
                  </a:cubicBezTo>
                  <a:cubicBezTo>
                    <a:pt x="74" y="99"/>
                    <a:pt x="110" y="97"/>
                    <a:pt x="120" y="91"/>
                  </a:cubicBezTo>
                  <a:cubicBezTo>
                    <a:pt x="129" y="68"/>
                    <a:pt x="129" y="68"/>
                    <a:pt x="129" y="68"/>
                  </a:cubicBezTo>
                  <a:cubicBezTo>
                    <a:pt x="129" y="68"/>
                    <a:pt x="105" y="82"/>
                    <a:pt x="80" y="83"/>
                  </a:cubicBezTo>
                  <a:cubicBezTo>
                    <a:pt x="80" y="83"/>
                    <a:pt x="54" y="85"/>
                    <a:pt x="58" y="71"/>
                  </a:cubicBezTo>
                  <a:lnTo>
                    <a:pt x="145" y="51"/>
                  </a:lnTo>
                  <a:close/>
                  <a:moveTo>
                    <a:pt x="64" y="45"/>
                  </a:moveTo>
                  <a:cubicBezTo>
                    <a:pt x="70" y="23"/>
                    <a:pt x="90" y="25"/>
                    <a:pt x="90" y="25"/>
                  </a:cubicBezTo>
                  <a:cubicBezTo>
                    <a:pt x="109" y="25"/>
                    <a:pt x="105" y="42"/>
                    <a:pt x="105" y="42"/>
                  </a:cubicBezTo>
                  <a:cubicBezTo>
                    <a:pt x="59" y="65"/>
                    <a:pt x="59" y="65"/>
                    <a:pt x="59" y="65"/>
                  </a:cubicBezTo>
                  <a:lnTo>
                    <a:pt x="64" y="45"/>
                  </a:lnTo>
                  <a:close/>
                </a:path>
              </a:pathLst>
            </a:custGeom>
            <a:solidFill>
              <a:srgbClr val="231F20"/>
            </a:solidFill>
            <a:ln w="9525">
              <a:noFill/>
              <a:round/>
              <a:headEnd/>
              <a:tailEnd/>
            </a:ln>
          </p:spPr>
          <p:txBody>
            <a:bodyPr/>
            <a:lstStyle/>
            <a:p>
              <a:pPr defTabSz="1217613" fontAlgn="base">
                <a:spcBef>
                  <a:spcPct val="0"/>
                </a:spcBef>
                <a:spcAft>
                  <a:spcPct val="0"/>
                </a:spcAft>
              </a:pPr>
              <a:endParaRPr lang="zh-CN" altLang="en-US" sz="2400">
                <a:solidFill>
                  <a:srgbClr val="000000"/>
                </a:solidFill>
                <a:ea typeface="宋体" pitchFamily="2" charset="-122"/>
              </a:endParaRPr>
            </a:p>
          </p:txBody>
        </p:sp>
        <p:sp>
          <p:nvSpPr>
            <p:cNvPr id="43" name="Freeform 7"/>
            <p:cNvSpPr>
              <a:spLocks/>
            </p:cNvSpPr>
            <p:nvPr userDrawn="1"/>
          </p:nvSpPr>
          <p:spPr bwMode="gray">
            <a:xfrm>
              <a:off x="3026095" y="1898447"/>
              <a:ext cx="762107" cy="451092"/>
            </a:xfrm>
            <a:custGeom>
              <a:avLst/>
              <a:gdLst>
                <a:gd name="T0" fmla="*/ 2147483647 w 155"/>
                <a:gd name="T1" fmla="*/ 2147483647 h 92"/>
                <a:gd name="T2" fmla="*/ 0 w 155"/>
                <a:gd name="T3" fmla="*/ 2147483647 h 92"/>
                <a:gd name="T4" fmla="*/ 2147483647 w 155"/>
                <a:gd name="T5" fmla="*/ 2147483647 h 92"/>
                <a:gd name="T6" fmla="*/ 2147483647 w 155"/>
                <a:gd name="T7" fmla="*/ 2147483647 h 92"/>
                <a:gd name="T8" fmla="*/ 2147483647 w 155"/>
                <a:gd name="T9" fmla="*/ 2147483647 h 92"/>
                <a:gd name="T10" fmla="*/ 2147483647 w 155"/>
                <a:gd name="T11" fmla="*/ 2147483647 h 92"/>
                <a:gd name="T12" fmla="*/ 2147483647 w 155"/>
                <a:gd name="T13" fmla="*/ 2147483647 h 92"/>
                <a:gd name="T14" fmla="*/ 2147483647 w 155"/>
                <a:gd name="T15" fmla="*/ 2147483647 h 92"/>
                <a:gd name="T16" fmla="*/ 2147483647 w 155"/>
                <a:gd name="T17" fmla="*/ 2147483647 h 92"/>
                <a:gd name="T18" fmla="*/ 2147483647 w 155"/>
                <a:gd name="T19" fmla="*/ 2147483647 h 92"/>
                <a:gd name="T20" fmla="*/ 2147483647 w 155"/>
                <a:gd name="T21" fmla="*/ 2147483647 h 92"/>
                <a:gd name="T22" fmla="*/ 2147483647 w 155"/>
                <a:gd name="T23" fmla="*/ 2147483647 h 9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55" h="92">
                  <a:moveTo>
                    <a:pt x="23" y="13"/>
                  </a:moveTo>
                  <a:cubicBezTo>
                    <a:pt x="0" y="92"/>
                    <a:pt x="0" y="92"/>
                    <a:pt x="0" y="92"/>
                  </a:cubicBezTo>
                  <a:cubicBezTo>
                    <a:pt x="51" y="92"/>
                    <a:pt x="51" y="92"/>
                    <a:pt x="51" y="92"/>
                  </a:cubicBezTo>
                  <a:cubicBezTo>
                    <a:pt x="71" y="22"/>
                    <a:pt x="71" y="22"/>
                    <a:pt x="71" y="22"/>
                  </a:cubicBezTo>
                  <a:cubicBezTo>
                    <a:pt x="71" y="22"/>
                    <a:pt x="82" y="20"/>
                    <a:pt x="92" y="23"/>
                  </a:cubicBezTo>
                  <a:cubicBezTo>
                    <a:pt x="92" y="23"/>
                    <a:pt x="101" y="25"/>
                    <a:pt x="97" y="36"/>
                  </a:cubicBezTo>
                  <a:cubicBezTo>
                    <a:pt x="89" y="65"/>
                    <a:pt x="89" y="65"/>
                    <a:pt x="89" y="65"/>
                  </a:cubicBezTo>
                  <a:cubicBezTo>
                    <a:pt x="81" y="92"/>
                    <a:pt x="81" y="92"/>
                    <a:pt x="81" y="92"/>
                  </a:cubicBezTo>
                  <a:cubicBezTo>
                    <a:pt x="130" y="92"/>
                    <a:pt x="130" y="92"/>
                    <a:pt x="130" y="92"/>
                  </a:cubicBezTo>
                  <a:cubicBezTo>
                    <a:pt x="147" y="36"/>
                    <a:pt x="147" y="36"/>
                    <a:pt x="147" y="36"/>
                  </a:cubicBezTo>
                  <a:cubicBezTo>
                    <a:pt x="147" y="36"/>
                    <a:pt x="155" y="16"/>
                    <a:pt x="133" y="11"/>
                  </a:cubicBezTo>
                  <a:cubicBezTo>
                    <a:pt x="133" y="11"/>
                    <a:pt x="95" y="0"/>
                    <a:pt x="23" y="13"/>
                  </a:cubicBezTo>
                </a:path>
              </a:pathLst>
            </a:custGeom>
            <a:solidFill>
              <a:srgbClr val="231F20"/>
            </a:solidFill>
            <a:ln w="9525">
              <a:noFill/>
              <a:round/>
              <a:headEnd/>
              <a:tailEnd/>
            </a:ln>
          </p:spPr>
          <p:txBody>
            <a:bodyPr/>
            <a:lstStyle/>
            <a:p>
              <a:pPr defTabSz="1217613" fontAlgn="base">
                <a:spcBef>
                  <a:spcPct val="0"/>
                </a:spcBef>
                <a:spcAft>
                  <a:spcPct val="0"/>
                </a:spcAft>
              </a:pPr>
              <a:endParaRPr lang="zh-CN" altLang="en-US" sz="2400">
                <a:solidFill>
                  <a:srgbClr val="000000"/>
                </a:solidFill>
                <a:ea typeface="宋体" pitchFamily="2" charset="-122"/>
              </a:endParaRPr>
            </a:p>
          </p:txBody>
        </p:sp>
        <p:sp>
          <p:nvSpPr>
            <p:cNvPr id="44" name="Freeform 8"/>
            <p:cNvSpPr>
              <a:spLocks noEditPoints="1"/>
            </p:cNvSpPr>
            <p:nvPr userDrawn="1"/>
          </p:nvSpPr>
          <p:spPr bwMode="gray">
            <a:xfrm>
              <a:off x="3685911" y="1912787"/>
              <a:ext cx="836400" cy="458290"/>
            </a:xfrm>
            <a:custGeom>
              <a:avLst/>
              <a:gdLst>
                <a:gd name="T0" fmla="*/ 2147483647 w 170"/>
                <a:gd name="T1" fmla="*/ 2147483647 h 93"/>
                <a:gd name="T2" fmla="*/ 2147483647 w 170"/>
                <a:gd name="T3" fmla="*/ 2147483647 h 93"/>
                <a:gd name="T4" fmla="*/ 2147483647 w 170"/>
                <a:gd name="T5" fmla="*/ 2147483647 h 93"/>
                <a:gd name="T6" fmla="*/ 2147483647 w 170"/>
                <a:gd name="T7" fmla="*/ 2147483647 h 93"/>
                <a:gd name="T8" fmla="*/ 2147483647 w 170"/>
                <a:gd name="T9" fmla="*/ 2147483647 h 93"/>
                <a:gd name="T10" fmla="*/ 2147483647 w 170"/>
                <a:gd name="T11" fmla="*/ 2147483647 h 93"/>
                <a:gd name="T12" fmla="*/ 2147483647 w 170"/>
                <a:gd name="T13" fmla="*/ 2147483647 h 93"/>
                <a:gd name="T14" fmla="*/ 2147483647 w 170"/>
                <a:gd name="T15" fmla="*/ 2147483647 h 93"/>
                <a:gd name="T16" fmla="*/ 2147483647 w 170"/>
                <a:gd name="T17" fmla="*/ 2147483647 h 93"/>
                <a:gd name="T18" fmla="*/ 2147483647 w 170"/>
                <a:gd name="T19" fmla="*/ 2147483647 h 9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0" h="93">
                  <a:moveTo>
                    <a:pt x="99" y="3"/>
                  </a:moveTo>
                  <a:cubicBezTo>
                    <a:pt x="28" y="2"/>
                    <a:pt x="17" y="46"/>
                    <a:pt x="17" y="46"/>
                  </a:cubicBezTo>
                  <a:cubicBezTo>
                    <a:pt x="0" y="93"/>
                    <a:pt x="71" y="90"/>
                    <a:pt x="71" y="90"/>
                  </a:cubicBezTo>
                  <a:cubicBezTo>
                    <a:pt x="81" y="91"/>
                    <a:pt x="147" y="89"/>
                    <a:pt x="158" y="44"/>
                  </a:cubicBezTo>
                  <a:cubicBezTo>
                    <a:pt x="170" y="0"/>
                    <a:pt x="99" y="3"/>
                    <a:pt x="99" y="3"/>
                  </a:cubicBezTo>
                  <a:moveTo>
                    <a:pt x="106" y="50"/>
                  </a:moveTo>
                  <a:cubicBezTo>
                    <a:pt x="106" y="50"/>
                    <a:pt x="95" y="82"/>
                    <a:pt x="73" y="73"/>
                  </a:cubicBezTo>
                  <a:cubicBezTo>
                    <a:pt x="68" y="71"/>
                    <a:pt x="62" y="60"/>
                    <a:pt x="70" y="41"/>
                  </a:cubicBezTo>
                  <a:cubicBezTo>
                    <a:pt x="70" y="41"/>
                    <a:pt x="79" y="17"/>
                    <a:pt x="95" y="18"/>
                  </a:cubicBezTo>
                  <a:cubicBezTo>
                    <a:pt x="95" y="18"/>
                    <a:pt x="117" y="16"/>
                    <a:pt x="106" y="50"/>
                  </a:cubicBezTo>
                </a:path>
              </a:pathLst>
            </a:custGeom>
            <a:solidFill>
              <a:srgbClr val="231F20"/>
            </a:solidFill>
            <a:ln w="9525">
              <a:noFill/>
              <a:round/>
              <a:headEnd/>
              <a:tailEnd/>
            </a:ln>
          </p:spPr>
          <p:txBody>
            <a:bodyPr/>
            <a:lstStyle/>
            <a:p>
              <a:pPr defTabSz="1217613" fontAlgn="base">
                <a:spcBef>
                  <a:spcPct val="0"/>
                </a:spcBef>
                <a:spcAft>
                  <a:spcPct val="0"/>
                </a:spcAft>
              </a:pPr>
              <a:endParaRPr lang="zh-CN" altLang="en-US" sz="2400">
                <a:solidFill>
                  <a:srgbClr val="000000"/>
                </a:solidFill>
                <a:ea typeface="宋体" pitchFamily="2" charset="-122"/>
              </a:endParaRPr>
            </a:p>
          </p:txBody>
        </p:sp>
        <p:sp>
          <p:nvSpPr>
            <p:cNvPr id="45" name="Freeform 9"/>
            <p:cNvSpPr>
              <a:spLocks noEditPoints="1"/>
            </p:cNvSpPr>
            <p:nvPr userDrawn="1"/>
          </p:nvSpPr>
          <p:spPr bwMode="gray">
            <a:xfrm>
              <a:off x="5022573" y="1912645"/>
              <a:ext cx="831606" cy="458290"/>
            </a:xfrm>
            <a:custGeom>
              <a:avLst/>
              <a:gdLst>
                <a:gd name="T0" fmla="*/ 2147483647 w 169"/>
                <a:gd name="T1" fmla="*/ 2147483647 h 93"/>
                <a:gd name="T2" fmla="*/ 2147483647 w 169"/>
                <a:gd name="T3" fmla="*/ 2147483647 h 93"/>
                <a:gd name="T4" fmla="*/ 2147483647 w 169"/>
                <a:gd name="T5" fmla="*/ 2147483647 h 93"/>
                <a:gd name="T6" fmla="*/ 2147483647 w 169"/>
                <a:gd name="T7" fmla="*/ 2147483647 h 93"/>
                <a:gd name="T8" fmla="*/ 2147483647 w 169"/>
                <a:gd name="T9" fmla="*/ 2147483647 h 93"/>
                <a:gd name="T10" fmla="*/ 2147483647 w 169"/>
                <a:gd name="T11" fmla="*/ 2147483647 h 93"/>
                <a:gd name="T12" fmla="*/ 2147483647 w 169"/>
                <a:gd name="T13" fmla="*/ 2147483647 h 93"/>
                <a:gd name="T14" fmla="*/ 2147483647 w 169"/>
                <a:gd name="T15" fmla="*/ 2147483647 h 93"/>
                <a:gd name="T16" fmla="*/ 2147483647 w 169"/>
                <a:gd name="T17" fmla="*/ 2147483647 h 93"/>
                <a:gd name="T18" fmla="*/ 2147483647 w 169"/>
                <a:gd name="T19" fmla="*/ 2147483647 h 9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9" h="93">
                  <a:moveTo>
                    <a:pt x="98" y="3"/>
                  </a:moveTo>
                  <a:cubicBezTo>
                    <a:pt x="27" y="2"/>
                    <a:pt x="17" y="46"/>
                    <a:pt x="17" y="46"/>
                  </a:cubicBezTo>
                  <a:cubicBezTo>
                    <a:pt x="0" y="93"/>
                    <a:pt x="71" y="90"/>
                    <a:pt x="71" y="90"/>
                  </a:cubicBezTo>
                  <a:cubicBezTo>
                    <a:pt x="80" y="91"/>
                    <a:pt x="146" y="89"/>
                    <a:pt x="158" y="44"/>
                  </a:cubicBezTo>
                  <a:cubicBezTo>
                    <a:pt x="169" y="0"/>
                    <a:pt x="98" y="3"/>
                    <a:pt x="98" y="3"/>
                  </a:cubicBezTo>
                  <a:moveTo>
                    <a:pt x="105" y="50"/>
                  </a:moveTo>
                  <a:cubicBezTo>
                    <a:pt x="105" y="50"/>
                    <a:pt x="95" y="82"/>
                    <a:pt x="73" y="73"/>
                  </a:cubicBezTo>
                  <a:cubicBezTo>
                    <a:pt x="67" y="71"/>
                    <a:pt x="62" y="60"/>
                    <a:pt x="70" y="41"/>
                  </a:cubicBezTo>
                  <a:cubicBezTo>
                    <a:pt x="70" y="41"/>
                    <a:pt x="78" y="17"/>
                    <a:pt x="95" y="18"/>
                  </a:cubicBezTo>
                  <a:cubicBezTo>
                    <a:pt x="95" y="18"/>
                    <a:pt x="117" y="16"/>
                    <a:pt x="105" y="50"/>
                  </a:cubicBezTo>
                </a:path>
              </a:pathLst>
            </a:custGeom>
            <a:solidFill>
              <a:srgbClr val="231F20"/>
            </a:solidFill>
            <a:ln w="9525">
              <a:noFill/>
              <a:round/>
              <a:headEnd/>
              <a:tailEnd/>
            </a:ln>
          </p:spPr>
          <p:txBody>
            <a:bodyPr/>
            <a:lstStyle/>
            <a:p>
              <a:pPr defTabSz="1217613" fontAlgn="base">
                <a:spcBef>
                  <a:spcPct val="0"/>
                </a:spcBef>
                <a:spcAft>
                  <a:spcPct val="0"/>
                </a:spcAft>
              </a:pPr>
              <a:endParaRPr lang="zh-CN" altLang="en-US" sz="2400">
                <a:solidFill>
                  <a:srgbClr val="000000"/>
                </a:solidFill>
                <a:ea typeface="宋体" pitchFamily="2" charset="-122"/>
              </a:endParaRPr>
            </a:p>
          </p:txBody>
        </p:sp>
        <p:sp>
          <p:nvSpPr>
            <p:cNvPr id="46" name="Freeform 10"/>
            <p:cNvSpPr>
              <a:spLocks/>
            </p:cNvSpPr>
            <p:nvPr userDrawn="1"/>
          </p:nvSpPr>
          <p:spPr bwMode="gray">
            <a:xfrm>
              <a:off x="4490741" y="1941733"/>
              <a:ext cx="687814" cy="407903"/>
            </a:xfrm>
            <a:custGeom>
              <a:avLst/>
              <a:gdLst>
                <a:gd name="T0" fmla="*/ 0 w 433"/>
                <a:gd name="T1" fmla="*/ 0 h 257"/>
                <a:gd name="T2" fmla="*/ 2147483647 w 433"/>
                <a:gd name="T3" fmla="*/ 0 h 257"/>
                <a:gd name="T4" fmla="*/ 2147483647 w 433"/>
                <a:gd name="T5" fmla="*/ 2147483647 h 257"/>
                <a:gd name="T6" fmla="*/ 2147483647 w 433"/>
                <a:gd name="T7" fmla="*/ 0 h 257"/>
                <a:gd name="T8" fmla="*/ 2147483647 w 433"/>
                <a:gd name="T9" fmla="*/ 0 h 257"/>
                <a:gd name="T10" fmla="*/ 2147483647 w 433"/>
                <a:gd name="T11" fmla="*/ 2147483647 h 257"/>
                <a:gd name="T12" fmla="*/ 2147483647 w 433"/>
                <a:gd name="T13" fmla="*/ 2147483647 h 257"/>
                <a:gd name="T14" fmla="*/ 0 w 433"/>
                <a:gd name="T15" fmla="*/ 0 h 257"/>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433" h="257">
                  <a:moveTo>
                    <a:pt x="0" y="0"/>
                  </a:moveTo>
                  <a:lnTo>
                    <a:pt x="139" y="0"/>
                  </a:lnTo>
                  <a:lnTo>
                    <a:pt x="164" y="176"/>
                  </a:lnTo>
                  <a:lnTo>
                    <a:pt x="285" y="0"/>
                  </a:lnTo>
                  <a:lnTo>
                    <a:pt x="433" y="0"/>
                  </a:lnTo>
                  <a:lnTo>
                    <a:pt x="260" y="257"/>
                  </a:lnTo>
                  <a:lnTo>
                    <a:pt x="31" y="257"/>
                  </a:lnTo>
                  <a:lnTo>
                    <a:pt x="0" y="0"/>
                  </a:lnTo>
                  <a:close/>
                </a:path>
              </a:pathLst>
            </a:custGeom>
            <a:solidFill>
              <a:srgbClr val="231F20"/>
            </a:solidFill>
            <a:ln w="9525">
              <a:noFill/>
              <a:round/>
              <a:headEnd/>
              <a:tailEnd/>
            </a:ln>
          </p:spPr>
          <p:txBody>
            <a:bodyPr/>
            <a:lstStyle/>
            <a:p>
              <a:pPr defTabSz="1217613" fontAlgn="base">
                <a:spcBef>
                  <a:spcPct val="0"/>
                </a:spcBef>
                <a:spcAft>
                  <a:spcPct val="0"/>
                </a:spcAft>
              </a:pPr>
              <a:endParaRPr lang="zh-CN" altLang="en-US" sz="2400">
                <a:solidFill>
                  <a:srgbClr val="000000"/>
                </a:solidFill>
                <a:ea typeface="宋体" pitchFamily="2" charset="-122"/>
              </a:endParaRPr>
            </a:p>
          </p:txBody>
        </p:sp>
        <p:pic>
          <p:nvPicPr>
            <p:cNvPr id="47" name="Picture 37"/>
            <p:cNvPicPr>
              <a:picLocks noChangeAspect="1" noChangeArrowheads="1"/>
            </p:cNvPicPr>
            <p:nvPr userDrawn="1"/>
          </p:nvPicPr>
          <p:blipFill>
            <a:blip r:embed="rId2" cstate="print"/>
            <a:srcRect/>
            <a:stretch>
              <a:fillRect/>
            </a:stretch>
          </p:blipFill>
          <p:spPr bwMode="gray">
            <a:xfrm>
              <a:off x="5786437" y="2238375"/>
              <a:ext cx="112713" cy="112713"/>
            </a:xfrm>
            <a:prstGeom prst="rect">
              <a:avLst/>
            </a:prstGeom>
            <a:noFill/>
            <a:ln w="9525">
              <a:noFill/>
              <a:miter lim="800000"/>
              <a:headEnd/>
              <a:tailEnd/>
            </a:ln>
          </p:spPr>
        </p:pic>
      </p:grpSp>
      <p:pic>
        <p:nvPicPr>
          <p:cNvPr id="48" name="Picture 29"/>
          <p:cNvPicPr>
            <a:picLocks noChangeAspect="1" noChangeArrowheads="1"/>
          </p:cNvPicPr>
          <p:nvPr userDrawn="1"/>
        </p:nvPicPr>
        <p:blipFill>
          <a:blip r:embed="rId3" cstate="print"/>
          <a:srcRect t="-1447" r="69861" b="39549"/>
          <a:stretch>
            <a:fillRect/>
          </a:stretch>
        </p:blipFill>
        <p:spPr bwMode="ltGray">
          <a:xfrm rot="16021882">
            <a:off x="7751658" y="-749096"/>
            <a:ext cx="1974850" cy="4536668"/>
          </a:xfrm>
          <a:prstGeom prst="rect">
            <a:avLst/>
          </a:prstGeom>
          <a:noFill/>
          <a:ln w="9525">
            <a:noFill/>
            <a:miter lim="800000"/>
            <a:headEnd/>
            <a:tailEnd/>
          </a:ln>
        </p:spPr>
      </p:pic>
      <p:pic>
        <p:nvPicPr>
          <p:cNvPr id="49" name="Picture 2" descr="C:\Users\Kathy\Documents\Corporate PPT Template\Phase 2\TM.png"/>
          <p:cNvPicPr>
            <a:picLocks noChangeAspect="1" noChangeArrowheads="1"/>
          </p:cNvPicPr>
          <p:nvPr userDrawn="1"/>
        </p:nvPicPr>
        <p:blipFill>
          <a:blip r:embed="rId4" cstate="print"/>
          <a:srcRect/>
          <a:stretch>
            <a:fillRect/>
          </a:stretch>
        </p:blipFill>
        <p:spPr bwMode="auto">
          <a:xfrm rot="21300000">
            <a:off x="11056655" y="5924550"/>
            <a:ext cx="73044" cy="38100"/>
          </a:xfrm>
          <a:prstGeom prst="rect">
            <a:avLst/>
          </a:prstGeom>
          <a:noFill/>
          <a:ln w="9525">
            <a:noFill/>
            <a:miter lim="800000"/>
            <a:headEnd/>
            <a:tailEnd/>
          </a:ln>
        </p:spPr>
      </p:pic>
      <p:sp>
        <p:nvSpPr>
          <p:cNvPr id="19" name="Subtitle 2"/>
          <p:cNvSpPr>
            <a:spLocks noGrp="1"/>
          </p:cNvSpPr>
          <p:nvPr>
            <p:ph type="subTitle" idx="1"/>
          </p:nvPr>
        </p:nvSpPr>
        <p:spPr bwMode="gray">
          <a:xfrm rot="21366623">
            <a:off x="5220001" y="4086627"/>
            <a:ext cx="5811624" cy="849929"/>
          </a:xfrm>
          <a:prstGeom prst="rect">
            <a:avLst/>
          </a:prstGeom>
        </p:spPr>
        <p:txBody>
          <a:bodyPr lIns="121899" tIns="60949" rIns="121899" bIns="60949" anchor="ctr" anchorCtr="0"/>
          <a:lstStyle>
            <a:lvl1pPr marL="0" indent="0" algn="l" defTabSz="1218987" rtl="0" eaLnBrk="1" latinLnBrk="0" hangingPunct="1">
              <a:lnSpc>
                <a:spcPct val="90000"/>
              </a:lnSpc>
              <a:spcBef>
                <a:spcPct val="0"/>
              </a:spcBef>
              <a:buNone/>
              <a:defRPr lang="en-US" sz="2400" b="1" kern="1200" cap="none" spc="0" baseline="0" dirty="0">
                <a:solidFill>
                  <a:schemeClr val="bg1"/>
                </a:solidFill>
                <a:latin typeface="Arial" pitchFamily="34" charset="0"/>
                <a:ea typeface="+mn-ea"/>
                <a:cs typeface="Arial" pitchFamily="34" charset="0"/>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dirty="0"/>
              <a:t>Click to edit Master subtitle</a:t>
            </a:r>
          </a:p>
        </p:txBody>
      </p:sp>
      <p:sp>
        <p:nvSpPr>
          <p:cNvPr id="6" name="Title 16"/>
          <p:cNvSpPr>
            <a:spLocks noGrp="1"/>
          </p:cNvSpPr>
          <p:nvPr>
            <p:ph type="title"/>
          </p:nvPr>
        </p:nvSpPr>
        <p:spPr bwMode="gray">
          <a:xfrm rot="21404489">
            <a:off x="1070243" y="870347"/>
            <a:ext cx="9732896" cy="2790117"/>
          </a:xfrm>
          <a:prstGeom prst="rect">
            <a:avLst/>
          </a:prstGeom>
        </p:spPr>
        <p:txBody>
          <a:bodyPr lIns="121899" tIns="60949" rIns="121899" bIns="60949" anchor="ctr" anchorCtr="0"/>
          <a:lstStyle>
            <a:lvl1pPr marL="0" algn="l" defTabSz="1218987" rtl="0" eaLnBrk="1" latinLnBrk="0" hangingPunct="1">
              <a:lnSpc>
                <a:spcPts val="6400"/>
              </a:lnSpc>
              <a:spcBef>
                <a:spcPct val="0"/>
              </a:spcBef>
              <a:buNone/>
              <a:defRPr lang="en-US" sz="5400" b="1" kern="1200" cap="none" spc="0" baseline="0" dirty="0">
                <a:solidFill>
                  <a:schemeClr val="bg1"/>
                </a:solidFill>
                <a:latin typeface="Arial" pitchFamily="34" charset="0"/>
                <a:ea typeface="+mn-ea"/>
                <a:cs typeface="Arial" pitchFamily="34" charset="0"/>
              </a:defRPr>
            </a:lvl1pPr>
          </a:lstStyle>
          <a:p>
            <a:r>
              <a:rPr lang="en-US" altLang="zh-CN" dirty="0"/>
              <a:t>Click to edit Master title style</a:t>
            </a:r>
            <a:endParaRPr lang="en-US" dirty="0"/>
          </a:p>
        </p:txBody>
      </p:sp>
    </p:spTree>
    <p:extLst>
      <p:ext uri="{BB962C8B-B14F-4D97-AF65-F5344CB8AC3E}">
        <p14:creationId xmlns:p14="http://schemas.microsoft.com/office/powerpoint/2010/main" val="2057925367"/>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250"/>
                                        <p:tgtEl>
                                          <p:spTgt spid="40"/>
                                        </p:tgtEl>
                                      </p:cBhvr>
                                    </p:animEffect>
                                  </p:childTnLst>
                                </p:cTn>
                              </p:par>
                            </p:childTnLst>
                          </p:cTn>
                        </p:par>
                        <p:par>
                          <p:cTn id="8" fill="hold">
                            <p:stCondLst>
                              <p:cond delay="250"/>
                            </p:stCondLst>
                            <p:childTnLst>
                              <p:par>
                                <p:cTn id="9" presetID="23" presetClass="entr" presetSubtype="36" fill="hold" nodeType="afterEffect">
                                  <p:stCondLst>
                                    <p:cond delay="0"/>
                                  </p:stCondLst>
                                  <p:childTnLst>
                                    <p:set>
                                      <p:cBhvr>
                                        <p:cTn id="10" dur="1" fill="hold">
                                          <p:stCondLst>
                                            <p:cond delay="0"/>
                                          </p:stCondLst>
                                        </p:cTn>
                                        <p:tgtEl>
                                          <p:spTgt spid="33"/>
                                        </p:tgtEl>
                                        <p:attrNameLst>
                                          <p:attrName>style.visibility</p:attrName>
                                        </p:attrNameLst>
                                      </p:cBhvr>
                                      <p:to>
                                        <p:strVal val="visible"/>
                                      </p:to>
                                    </p:set>
                                    <p:anim calcmode="lin" valueType="num">
                                      <p:cBhvr>
                                        <p:cTn id="11" dur="350" fill="hold"/>
                                        <p:tgtEl>
                                          <p:spTgt spid="33"/>
                                        </p:tgtEl>
                                        <p:attrNameLst>
                                          <p:attrName>ppt_w</p:attrName>
                                        </p:attrNameLst>
                                      </p:cBhvr>
                                      <p:tavLst>
                                        <p:tav tm="0">
                                          <p:val>
                                            <p:strVal val="(6*min(max(#ppt_w*#ppt_h,.3),1)-7.4)/-.7*#ppt_w"/>
                                          </p:val>
                                        </p:tav>
                                        <p:tav tm="100000">
                                          <p:val>
                                            <p:strVal val="#ppt_w"/>
                                          </p:val>
                                        </p:tav>
                                      </p:tavLst>
                                    </p:anim>
                                    <p:anim calcmode="lin" valueType="num">
                                      <p:cBhvr>
                                        <p:cTn id="12" dur="350" fill="hold"/>
                                        <p:tgtEl>
                                          <p:spTgt spid="33"/>
                                        </p:tgtEl>
                                        <p:attrNameLst>
                                          <p:attrName>ppt_h</p:attrName>
                                        </p:attrNameLst>
                                      </p:cBhvr>
                                      <p:tavLst>
                                        <p:tav tm="0">
                                          <p:val>
                                            <p:strVal val="(6*min(max(#ppt_w*#ppt_h,.3),1)-7.4)/-.7*#ppt_h"/>
                                          </p:val>
                                        </p:tav>
                                        <p:tav tm="100000">
                                          <p:val>
                                            <p:strVal val="#ppt_h"/>
                                          </p:val>
                                        </p:tav>
                                      </p:tavLst>
                                    </p:anim>
                                    <p:anim calcmode="lin" valueType="num">
                                      <p:cBhvr>
                                        <p:cTn id="13" dur="350" fill="hold"/>
                                        <p:tgtEl>
                                          <p:spTgt spid="33"/>
                                        </p:tgtEl>
                                        <p:attrNameLst>
                                          <p:attrName>ppt_x</p:attrName>
                                        </p:attrNameLst>
                                      </p:cBhvr>
                                      <p:tavLst>
                                        <p:tav tm="0">
                                          <p:val>
                                            <p:fltVal val="0.5"/>
                                          </p:val>
                                        </p:tav>
                                        <p:tav tm="100000">
                                          <p:val>
                                            <p:strVal val="#ppt_x"/>
                                          </p:val>
                                        </p:tav>
                                      </p:tavLst>
                                    </p:anim>
                                    <p:anim calcmode="lin" valueType="num">
                                      <p:cBhvr>
                                        <p:cTn id="14" dur="350" fill="hold"/>
                                        <p:tgtEl>
                                          <p:spTgt spid="33"/>
                                        </p:tgtEl>
                                        <p:attrNameLst>
                                          <p:attrName>ppt_y</p:attrName>
                                        </p:attrNameLst>
                                      </p:cBhvr>
                                      <p:tavLst>
                                        <p:tav tm="0">
                                          <p:val>
                                            <p:strVal val="1+(6*min(max(#ppt_w*#ppt_h,.3),1)-7.4)/-.7*#ppt_h/2"/>
                                          </p:val>
                                        </p:tav>
                                        <p:tav tm="100000">
                                          <p:val>
                                            <p:strVal val="#ppt_y"/>
                                          </p:val>
                                        </p:tav>
                                      </p:tavLst>
                                    </p:anim>
                                  </p:childTnLst>
                                </p:cTn>
                              </p:par>
                              <p:par>
                                <p:cTn id="15" presetID="23" presetClass="entr" presetSubtype="36" fill="hold" nodeType="withEffect">
                                  <p:stCondLst>
                                    <p:cond delay="150"/>
                                  </p:stCondLst>
                                  <p:childTnLst>
                                    <p:set>
                                      <p:cBhvr>
                                        <p:cTn id="16" dur="1" fill="hold">
                                          <p:stCondLst>
                                            <p:cond delay="0"/>
                                          </p:stCondLst>
                                        </p:cTn>
                                        <p:tgtEl>
                                          <p:spTgt spid="25"/>
                                        </p:tgtEl>
                                        <p:attrNameLst>
                                          <p:attrName>style.visibility</p:attrName>
                                        </p:attrNameLst>
                                      </p:cBhvr>
                                      <p:to>
                                        <p:strVal val="visible"/>
                                      </p:to>
                                    </p:set>
                                    <p:anim calcmode="lin" valueType="num">
                                      <p:cBhvr>
                                        <p:cTn id="17" dur="350" fill="hold"/>
                                        <p:tgtEl>
                                          <p:spTgt spid="25"/>
                                        </p:tgtEl>
                                        <p:attrNameLst>
                                          <p:attrName>ppt_w</p:attrName>
                                        </p:attrNameLst>
                                      </p:cBhvr>
                                      <p:tavLst>
                                        <p:tav tm="0">
                                          <p:val>
                                            <p:strVal val="(6*min(max(#ppt_w*#ppt_h,.3),1)-7.4)/-.7*#ppt_w"/>
                                          </p:val>
                                        </p:tav>
                                        <p:tav tm="100000">
                                          <p:val>
                                            <p:strVal val="#ppt_w"/>
                                          </p:val>
                                        </p:tav>
                                      </p:tavLst>
                                    </p:anim>
                                    <p:anim calcmode="lin" valueType="num">
                                      <p:cBhvr>
                                        <p:cTn id="18" dur="350" fill="hold"/>
                                        <p:tgtEl>
                                          <p:spTgt spid="25"/>
                                        </p:tgtEl>
                                        <p:attrNameLst>
                                          <p:attrName>ppt_h</p:attrName>
                                        </p:attrNameLst>
                                      </p:cBhvr>
                                      <p:tavLst>
                                        <p:tav tm="0">
                                          <p:val>
                                            <p:strVal val="(6*min(max(#ppt_w*#ppt_h,.3),1)-7.4)/-.7*#ppt_h"/>
                                          </p:val>
                                        </p:tav>
                                        <p:tav tm="100000">
                                          <p:val>
                                            <p:strVal val="#ppt_h"/>
                                          </p:val>
                                        </p:tav>
                                      </p:tavLst>
                                    </p:anim>
                                    <p:anim calcmode="lin" valueType="num">
                                      <p:cBhvr>
                                        <p:cTn id="19" dur="350" fill="hold"/>
                                        <p:tgtEl>
                                          <p:spTgt spid="25"/>
                                        </p:tgtEl>
                                        <p:attrNameLst>
                                          <p:attrName>ppt_x</p:attrName>
                                        </p:attrNameLst>
                                      </p:cBhvr>
                                      <p:tavLst>
                                        <p:tav tm="0">
                                          <p:val>
                                            <p:fltVal val="0.5"/>
                                          </p:val>
                                        </p:tav>
                                        <p:tav tm="100000">
                                          <p:val>
                                            <p:strVal val="#ppt_x"/>
                                          </p:val>
                                        </p:tav>
                                      </p:tavLst>
                                    </p:anim>
                                    <p:anim calcmode="lin" valueType="num">
                                      <p:cBhvr>
                                        <p:cTn id="20" dur="350" fill="hold"/>
                                        <p:tgtEl>
                                          <p:spTgt spid="25"/>
                                        </p:tgtEl>
                                        <p:attrNameLst>
                                          <p:attrName>ppt_y</p:attrName>
                                        </p:attrNameLst>
                                      </p:cBhvr>
                                      <p:tavLst>
                                        <p:tav tm="0">
                                          <p:val>
                                            <p:strVal val="1+(6*min(max(#ppt_w*#ppt_h,.3),1)-7.4)/-.7*#ppt_h/2"/>
                                          </p:val>
                                        </p:tav>
                                        <p:tav tm="100000">
                                          <p:val>
                                            <p:strVal val="#ppt_y"/>
                                          </p:val>
                                        </p:tav>
                                      </p:tavLst>
                                    </p:anim>
                                  </p:childTnLst>
                                </p:cTn>
                              </p:par>
                              <p:par>
                                <p:cTn id="21" presetID="23" presetClass="entr" presetSubtype="36" fill="hold" nodeType="withEffect">
                                  <p:stCondLst>
                                    <p:cond delay="300"/>
                                  </p:stCondLst>
                                  <p:childTnLst>
                                    <p:set>
                                      <p:cBhvr>
                                        <p:cTn id="22" dur="1" fill="hold">
                                          <p:stCondLst>
                                            <p:cond delay="0"/>
                                          </p:stCondLst>
                                        </p:cTn>
                                        <p:tgtEl>
                                          <p:spTgt spid="18"/>
                                        </p:tgtEl>
                                        <p:attrNameLst>
                                          <p:attrName>style.visibility</p:attrName>
                                        </p:attrNameLst>
                                      </p:cBhvr>
                                      <p:to>
                                        <p:strVal val="visible"/>
                                      </p:to>
                                    </p:set>
                                    <p:anim calcmode="lin" valueType="num">
                                      <p:cBhvr>
                                        <p:cTn id="23" dur="350" fill="hold"/>
                                        <p:tgtEl>
                                          <p:spTgt spid="18"/>
                                        </p:tgtEl>
                                        <p:attrNameLst>
                                          <p:attrName>ppt_w</p:attrName>
                                        </p:attrNameLst>
                                      </p:cBhvr>
                                      <p:tavLst>
                                        <p:tav tm="0">
                                          <p:val>
                                            <p:strVal val="(6*min(max(#ppt_w*#ppt_h,.3),1)-7.4)/-.7*#ppt_w"/>
                                          </p:val>
                                        </p:tav>
                                        <p:tav tm="100000">
                                          <p:val>
                                            <p:strVal val="#ppt_w"/>
                                          </p:val>
                                        </p:tav>
                                      </p:tavLst>
                                    </p:anim>
                                    <p:anim calcmode="lin" valueType="num">
                                      <p:cBhvr>
                                        <p:cTn id="24" dur="350" fill="hold"/>
                                        <p:tgtEl>
                                          <p:spTgt spid="18"/>
                                        </p:tgtEl>
                                        <p:attrNameLst>
                                          <p:attrName>ppt_h</p:attrName>
                                        </p:attrNameLst>
                                      </p:cBhvr>
                                      <p:tavLst>
                                        <p:tav tm="0">
                                          <p:val>
                                            <p:strVal val="(6*min(max(#ppt_w*#ppt_h,.3),1)-7.4)/-.7*#ppt_h"/>
                                          </p:val>
                                        </p:tav>
                                        <p:tav tm="100000">
                                          <p:val>
                                            <p:strVal val="#ppt_h"/>
                                          </p:val>
                                        </p:tav>
                                      </p:tavLst>
                                    </p:anim>
                                    <p:anim calcmode="lin" valueType="num">
                                      <p:cBhvr>
                                        <p:cTn id="25" dur="350" fill="hold"/>
                                        <p:tgtEl>
                                          <p:spTgt spid="18"/>
                                        </p:tgtEl>
                                        <p:attrNameLst>
                                          <p:attrName>ppt_x</p:attrName>
                                        </p:attrNameLst>
                                      </p:cBhvr>
                                      <p:tavLst>
                                        <p:tav tm="0">
                                          <p:val>
                                            <p:fltVal val="0.5"/>
                                          </p:val>
                                        </p:tav>
                                        <p:tav tm="100000">
                                          <p:val>
                                            <p:strVal val="#ppt_x"/>
                                          </p:val>
                                        </p:tav>
                                      </p:tavLst>
                                    </p:anim>
                                    <p:anim calcmode="lin" valueType="num">
                                      <p:cBhvr>
                                        <p:cTn id="26" dur="350" fill="hold"/>
                                        <p:tgtEl>
                                          <p:spTgt spid="18"/>
                                        </p:tgtEl>
                                        <p:attrNameLst>
                                          <p:attrName>ppt_y</p:attrName>
                                        </p:attrNameLst>
                                      </p:cBhvr>
                                      <p:tavLst>
                                        <p:tav tm="0">
                                          <p:val>
                                            <p:strVal val="1+(6*min(max(#ppt_w*#ppt_h,.3),1)-7.4)/-.7*#ppt_h/2"/>
                                          </p:val>
                                        </p:tav>
                                        <p:tav tm="100000">
                                          <p:val>
                                            <p:strVal val="#ppt_y"/>
                                          </p:val>
                                        </p:tav>
                                      </p:tavLst>
                                    </p:anim>
                                  </p:childTnLst>
                                </p:cTn>
                              </p:par>
                              <p:par>
                                <p:cTn id="27" presetID="23" presetClass="entr" presetSubtype="36" fill="hold" nodeType="withEffect">
                                  <p:stCondLst>
                                    <p:cond delay="450"/>
                                  </p:stCondLst>
                                  <p:childTnLst>
                                    <p:set>
                                      <p:cBhvr>
                                        <p:cTn id="28" dur="1" fill="hold">
                                          <p:stCondLst>
                                            <p:cond delay="0"/>
                                          </p:stCondLst>
                                        </p:cTn>
                                        <p:tgtEl>
                                          <p:spTgt spid="11"/>
                                        </p:tgtEl>
                                        <p:attrNameLst>
                                          <p:attrName>style.visibility</p:attrName>
                                        </p:attrNameLst>
                                      </p:cBhvr>
                                      <p:to>
                                        <p:strVal val="visible"/>
                                      </p:to>
                                    </p:set>
                                    <p:anim calcmode="lin" valueType="num">
                                      <p:cBhvr>
                                        <p:cTn id="29" dur="350" fill="hold"/>
                                        <p:tgtEl>
                                          <p:spTgt spid="11"/>
                                        </p:tgtEl>
                                        <p:attrNameLst>
                                          <p:attrName>ppt_w</p:attrName>
                                        </p:attrNameLst>
                                      </p:cBhvr>
                                      <p:tavLst>
                                        <p:tav tm="0">
                                          <p:val>
                                            <p:strVal val="(6*min(max(#ppt_w*#ppt_h,.3),1)-7.4)/-.7*#ppt_w"/>
                                          </p:val>
                                        </p:tav>
                                        <p:tav tm="100000">
                                          <p:val>
                                            <p:strVal val="#ppt_w"/>
                                          </p:val>
                                        </p:tav>
                                      </p:tavLst>
                                    </p:anim>
                                    <p:anim calcmode="lin" valueType="num">
                                      <p:cBhvr>
                                        <p:cTn id="30" dur="350" fill="hold"/>
                                        <p:tgtEl>
                                          <p:spTgt spid="11"/>
                                        </p:tgtEl>
                                        <p:attrNameLst>
                                          <p:attrName>ppt_h</p:attrName>
                                        </p:attrNameLst>
                                      </p:cBhvr>
                                      <p:tavLst>
                                        <p:tav tm="0">
                                          <p:val>
                                            <p:strVal val="(6*min(max(#ppt_w*#ppt_h,.3),1)-7.4)/-.7*#ppt_h"/>
                                          </p:val>
                                        </p:tav>
                                        <p:tav tm="100000">
                                          <p:val>
                                            <p:strVal val="#ppt_h"/>
                                          </p:val>
                                        </p:tav>
                                      </p:tavLst>
                                    </p:anim>
                                    <p:anim calcmode="lin" valueType="num">
                                      <p:cBhvr>
                                        <p:cTn id="31" dur="350" fill="hold"/>
                                        <p:tgtEl>
                                          <p:spTgt spid="11"/>
                                        </p:tgtEl>
                                        <p:attrNameLst>
                                          <p:attrName>ppt_x</p:attrName>
                                        </p:attrNameLst>
                                      </p:cBhvr>
                                      <p:tavLst>
                                        <p:tav tm="0">
                                          <p:val>
                                            <p:fltVal val="0.5"/>
                                          </p:val>
                                        </p:tav>
                                        <p:tav tm="100000">
                                          <p:val>
                                            <p:strVal val="#ppt_x"/>
                                          </p:val>
                                        </p:tav>
                                      </p:tavLst>
                                    </p:anim>
                                    <p:anim calcmode="lin" valueType="num">
                                      <p:cBhvr>
                                        <p:cTn id="32" dur="350" fill="hold"/>
                                        <p:tgtEl>
                                          <p:spTgt spid="11"/>
                                        </p:tgtEl>
                                        <p:attrNameLst>
                                          <p:attrName>ppt_y</p:attrName>
                                        </p:attrNameLst>
                                      </p:cBhvr>
                                      <p:tavLst>
                                        <p:tav tm="0">
                                          <p:val>
                                            <p:strVal val="1+(6*min(max(#ppt_w*#ppt_h,.3),1)-7.4)/-.7*#ppt_h/2"/>
                                          </p:val>
                                        </p:tav>
                                        <p:tav tm="100000">
                                          <p:val>
                                            <p:strVal val="#ppt_y"/>
                                          </p:val>
                                        </p:tav>
                                      </p:tavLst>
                                    </p:anim>
                                  </p:childTnLst>
                                </p:cTn>
                              </p:par>
                              <p:par>
                                <p:cTn id="33" presetID="10" presetClass="entr" presetSubtype="0" fill="hold" nodeType="withEffect">
                                  <p:stCondLst>
                                    <p:cond delay="450"/>
                                  </p:stCondLst>
                                  <p:childTnLst>
                                    <p:set>
                                      <p:cBhvr>
                                        <p:cTn id="34" dur="1" fill="hold">
                                          <p:stCondLst>
                                            <p:cond delay="0"/>
                                          </p:stCondLst>
                                        </p:cTn>
                                        <p:tgtEl>
                                          <p:spTgt spid="49"/>
                                        </p:tgtEl>
                                        <p:attrNameLst>
                                          <p:attrName>style.visibility</p:attrName>
                                        </p:attrNameLst>
                                      </p:cBhvr>
                                      <p:to>
                                        <p:strVal val="visible"/>
                                      </p:to>
                                    </p:set>
                                    <p:animEffect transition="in" filter="fade">
                                      <p:cBhvr>
                                        <p:cTn id="35"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preserve="1" userDrawn="1">
  <p:cSld name="Segue Slide">
    <p:spTree>
      <p:nvGrpSpPr>
        <p:cNvPr id="1" name=""/>
        <p:cNvGrpSpPr/>
        <p:nvPr/>
      </p:nvGrpSpPr>
      <p:grpSpPr>
        <a:xfrm>
          <a:off x="0" y="0"/>
          <a:ext cx="0" cy="0"/>
          <a:chOff x="0" y="0"/>
          <a:chExt cx="0" cy="0"/>
        </a:xfrm>
      </p:grpSpPr>
      <p:sp>
        <p:nvSpPr>
          <p:cNvPr id="3" name="Rectangle 11"/>
          <p:cNvSpPr>
            <a:spLocks noChangeArrowheads="1"/>
          </p:cNvSpPr>
          <p:nvPr userDrawn="1"/>
        </p:nvSpPr>
        <p:spPr bwMode="gray">
          <a:xfrm rot="21365145">
            <a:off x="-141313" y="2200275"/>
            <a:ext cx="4076175" cy="3987800"/>
          </a:xfrm>
          <a:custGeom>
            <a:avLst/>
            <a:gdLst>
              <a:gd name="connsiteX0" fmla="*/ 0 w 3379965"/>
              <a:gd name="connsiteY0" fmla="*/ 0 h 2242254"/>
              <a:gd name="connsiteX1" fmla="*/ 3379965 w 3379965"/>
              <a:gd name="connsiteY1" fmla="*/ 0 h 2242254"/>
              <a:gd name="connsiteX2" fmla="*/ 3379965 w 3379965"/>
              <a:gd name="connsiteY2" fmla="*/ 2242254 h 2242254"/>
              <a:gd name="connsiteX3" fmla="*/ 0 w 3379965"/>
              <a:gd name="connsiteY3" fmla="*/ 2242254 h 2242254"/>
              <a:gd name="connsiteX4" fmla="*/ 0 w 3379965"/>
              <a:gd name="connsiteY4" fmla="*/ 0 h 2242254"/>
              <a:gd name="connsiteX0" fmla="*/ 11697 w 3391662"/>
              <a:gd name="connsiteY0" fmla="*/ 0 h 2270705"/>
              <a:gd name="connsiteX1" fmla="*/ 3391662 w 3391662"/>
              <a:gd name="connsiteY1" fmla="*/ 0 h 2270705"/>
              <a:gd name="connsiteX2" fmla="*/ 3391662 w 3391662"/>
              <a:gd name="connsiteY2" fmla="*/ 2242254 h 2270705"/>
              <a:gd name="connsiteX3" fmla="*/ 0 w 3391662"/>
              <a:gd name="connsiteY3" fmla="*/ 2270705 h 2270705"/>
              <a:gd name="connsiteX4" fmla="*/ 11697 w 3391662"/>
              <a:gd name="connsiteY4" fmla="*/ 0 h 2270705"/>
              <a:gd name="connsiteX0" fmla="*/ 0 w 3379965"/>
              <a:gd name="connsiteY0" fmla="*/ 0 h 2242254"/>
              <a:gd name="connsiteX1" fmla="*/ 3379965 w 3379965"/>
              <a:gd name="connsiteY1" fmla="*/ 0 h 2242254"/>
              <a:gd name="connsiteX2" fmla="*/ 3379965 w 3379965"/>
              <a:gd name="connsiteY2" fmla="*/ 2242254 h 2242254"/>
              <a:gd name="connsiteX3" fmla="*/ 314410 w 3379965"/>
              <a:gd name="connsiteY3" fmla="*/ 2232365 h 2242254"/>
              <a:gd name="connsiteX4" fmla="*/ 0 w 3379965"/>
              <a:gd name="connsiteY4" fmla="*/ 0 h 2242254"/>
              <a:gd name="connsiteX0" fmla="*/ 157893 w 3065555"/>
              <a:gd name="connsiteY0" fmla="*/ 0 h 2250373"/>
              <a:gd name="connsiteX1" fmla="*/ 3065555 w 3065555"/>
              <a:gd name="connsiteY1" fmla="*/ 8119 h 2250373"/>
              <a:gd name="connsiteX2" fmla="*/ 3065555 w 3065555"/>
              <a:gd name="connsiteY2" fmla="*/ 2250373 h 2250373"/>
              <a:gd name="connsiteX3" fmla="*/ 0 w 3065555"/>
              <a:gd name="connsiteY3" fmla="*/ 2240484 h 2250373"/>
              <a:gd name="connsiteX4" fmla="*/ 157893 w 3065555"/>
              <a:gd name="connsiteY4" fmla="*/ 0 h 2250373"/>
              <a:gd name="connsiteX0" fmla="*/ 213098 w 3065555"/>
              <a:gd name="connsiteY0" fmla="*/ 0 h 2251124"/>
              <a:gd name="connsiteX1" fmla="*/ 3065555 w 3065555"/>
              <a:gd name="connsiteY1" fmla="*/ 8870 h 2251124"/>
              <a:gd name="connsiteX2" fmla="*/ 3065555 w 3065555"/>
              <a:gd name="connsiteY2" fmla="*/ 2251124 h 2251124"/>
              <a:gd name="connsiteX3" fmla="*/ 0 w 3065555"/>
              <a:gd name="connsiteY3" fmla="*/ 2241235 h 2251124"/>
              <a:gd name="connsiteX4" fmla="*/ 213098 w 3065555"/>
              <a:gd name="connsiteY4" fmla="*/ 0 h 2251124"/>
              <a:gd name="connsiteX0" fmla="*/ 204711 w 3057168"/>
              <a:gd name="connsiteY0" fmla="*/ 0 h 2251556"/>
              <a:gd name="connsiteX1" fmla="*/ 3057168 w 3057168"/>
              <a:gd name="connsiteY1" fmla="*/ 8870 h 2251556"/>
              <a:gd name="connsiteX2" fmla="*/ 3057168 w 3057168"/>
              <a:gd name="connsiteY2" fmla="*/ 2251124 h 2251556"/>
              <a:gd name="connsiteX3" fmla="*/ 0 w 3057168"/>
              <a:gd name="connsiteY3" fmla="*/ 2251556 h 2251556"/>
              <a:gd name="connsiteX4" fmla="*/ 204711 w 3057168"/>
              <a:gd name="connsiteY4" fmla="*/ 0 h 22515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57168" h="2251556">
                <a:moveTo>
                  <a:pt x="204711" y="0"/>
                </a:moveTo>
                <a:lnTo>
                  <a:pt x="3057168" y="8870"/>
                </a:lnTo>
                <a:lnTo>
                  <a:pt x="3057168" y="2251124"/>
                </a:lnTo>
                <a:lnTo>
                  <a:pt x="0" y="2251556"/>
                </a:lnTo>
                <a:lnTo>
                  <a:pt x="204711" y="0"/>
                </a:lnTo>
                <a:close/>
              </a:path>
            </a:pathLst>
          </a:custGeom>
          <a:solidFill>
            <a:srgbClr val="D91E2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anchor="ctr"/>
          <a:lstStyle/>
          <a:p>
            <a:pPr algn="ctr" defTabSz="1217613" fontAlgn="base">
              <a:spcBef>
                <a:spcPct val="0"/>
              </a:spcBef>
              <a:spcAft>
                <a:spcPct val="0"/>
              </a:spcAft>
            </a:pPr>
            <a:r>
              <a:rPr lang="en-US" altLang="zh-CN" sz="2400">
                <a:solidFill>
                  <a:srgbClr val="FFFFFF"/>
                </a:solidFill>
                <a:ea typeface="宋体" pitchFamily="2" charset="-122"/>
              </a:rPr>
              <a:t> </a:t>
            </a:r>
          </a:p>
        </p:txBody>
      </p:sp>
      <p:sp>
        <p:nvSpPr>
          <p:cNvPr id="4" name="Rectangle 11"/>
          <p:cNvSpPr>
            <a:spLocks noChangeArrowheads="1"/>
          </p:cNvSpPr>
          <p:nvPr userDrawn="1"/>
        </p:nvSpPr>
        <p:spPr bwMode="gray">
          <a:xfrm rot="21347964">
            <a:off x="825715" y="2163765"/>
            <a:ext cx="3112310" cy="3989387"/>
          </a:xfrm>
          <a:custGeom>
            <a:avLst/>
            <a:gdLst>
              <a:gd name="connsiteX0" fmla="*/ 0 w 2245057"/>
              <a:gd name="connsiteY0" fmla="*/ 0 h 1263771"/>
              <a:gd name="connsiteX1" fmla="*/ 2245057 w 2245057"/>
              <a:gd name="connsiteY1" fmla="*/ 0 h 1263771"/>
              <a:gd name="connsiteX2" fmla="*/ 2245057 w 2245057"/>
              <a:gd name="connsiteY2" fmla="*/ 1263771 h 1263771"/>
              <a:gd name="connsiteX3" fmla="*/ 0 w 2245057"/>
              <a:gd name="connsiteY3" fmla="*/ 1263771 h 1263771"/>
              <a:gd name="connsiteX4" fmla="*/ 0 w 2245057"/>
              <a:gd name="connsiteY4" fmla="*/ 0 h 1263771"/>
              <a:gd name="connsiteX0" fmla="*/ 9525 w 2254582"/>
              <a:gd name="connsiteY0" fmla="*/ 0 h 1263771"/>
              <a:gd name="connsiteX1" fmla="*/ 2254582 w 2254582"/>
              <a:gd name="connsiteY1" fmla="*/ 0 h 1263771"/>
              <a:gd name="connsiteX2" fmla="*/ 2254582 w 2254582"/>
              <a:gd name="connsiteY2" fmla="*/ 1263771 h 1263771"/>
              <a:gd name="connsiteX3" fmla="*/ 0 w 2254582"/>
              <a:gd name="connsiteY3" fmla="*/ 606546 h 1263771"/>
              <a:gd name="connsiteX4" fmla="*/ 9525 w 2254582"/>
              <a:gd name="connsiteY4" fmla="*/ 0 h 1263771"/>
              <a:gd name="connsiteX0" fmla="*/ 0 w 2245057"/>
              <a:gd name="connsiteY0" fmla="*/ 0 h 1263771"/>
              <a:gd name="connsiteX1" fmla="*/ 2245057 w 2245057"/>
              <a:gd name="connsiteY1" fmla="*/ 0 h 1263771"/>
              <a:gd name="connsiteX2" fmla="*/ 2245057 w 2245057"/>
              <a:gd name="connsiteY2" fmla="*/ 1263771 h 1263771"/>
              <a:gd name="connsiteX3" fmla="*/ 4465 w 2245057"/>
              <a:gd name="connsiteY3" fmla="*/ 844669 h 1263771"/>
              <a:gd name="connsiteX4" fmla="*/ 0 w 2245057"/>
              <a:gd name="connsiteY4" fmla="*/ 0 h 1263771"/>
              <a:gd name="connsiteX0" fmla="*/ 29905 w 2240642"/>
              <a:gd name="connsiteY0" fmla="*/ 0 h 1271077"/>
              <a:gd name="connsiteX1" fmla="*/ 2240642 w 2240642"/>
              <a:gd name="connsiteY1" fmla="*/ 7306 h 1271077"/>
              <a:gd name="connsiteX2" fmla="*/ 2240642 w 2240642"/>
              <a:gd name="connsiteY2" fmla="*/ 1271077 h 1271077"/>
              <a:gd name="connsiteX3" fmla="*/ 50 w 2240642"/>
              <a:gd name="connsiteY3" fmla="*/ 851975 h 1271077"/>
              <a:gd name="connsiteX4" fmla="*/ 29905 w 2240642"/>
              <a:gd name="connsiteY4" fmla="*/ 0 h 1271077"/>
              <a:gd name="connsiteX0" fmla="*/ 34440 w 2245177"/>
              <a:gd name="connsiteY0" fmla="*/ 0 h 1271077"/>
              <a:gd name="connsiteX1" fmla="*/ 2245177 w 2245177"/>
              <a:gd name="connsiteY1" fmla="*/ 7306 h 1271077"/>
              <a:gd name="connsiteX2" fmla="*/ 2245177 w 2245177"/>
              <a:gd name="connsiteY2" fmla="*/ 1271077 h 1271077"/>
              <a:gd name="connsiteX3" fmla="*/ 43 w 2245177"/>
              <a:gd name="connsiteY3" fmla="*/ 885836 h 1271077"/>
              <a:gd name="connsiteX4" fmla="*/ 34440 w 2245177"/>
              <a:gd name="connsiteY4" fmla="*/ 0 h 1271077"/>
              <a:gd name="connsiteX0" fmla="*/ 34440 w 2253211"/>
              <a:gd name="connsiteY0" fmla="*/ 0 h 1294038"/>
              <a:gd name="connsiteX1" fmla="*/ 2245177 w 2253211"/>
              <a:gd name="connsiteY1" fmla="*/ 7306 h 1294038"/>
              <a:gd name="connsiteX2" fmla="*/ 2253212 w 2253211"/>
              <a:gd name="connsiteY2" fmla="*/ 1294038 h 1294038"/>
              <a:gd name="connsiteX3" fmla="*/ 43 w 2253211"/>
              <a:gd name="connsiteY3" fmla="*/ 885836 h 1294038"/>
              <a:gd name="connsiteX4" fmla="*/ 34440 w 2253211"/>
              <a:gd name="connsiteY4" fmla="*/ 0 h 1294038"/>
              <a:gd name="connsiteX0" fmla="*/ 34440 w 2257608"/>
              <a:gd name="connsiteY0" fmla="*/ 0 h 1302696"/>
              <a:gd name="connsiteX1" fmla="*/ 2245177 w 2257608"/>
              <a:gd name="connsiteY1" fmla="*/ 7306 h 1302696"/>
              <a:gd name="connsiteX2" fmla="*/ 2257608 w 2257608"/>
              <a:gd name="connsiteY2" fmla="*/ 1302696 h 1302696"/>
              <a:gd name="connsiteX3" fmla="*/ 43 w 2257608"/>
              <a:gd name="connsiteY3" fmla="*/ 885836 h 1302696"/>
              <a:gd name="connsiteX4" fmla="*/ 34440 w 2257608"/>
              <a:gd name="connsiteY4" fmla="*/ 0 h 1302696"/>
              <a:gd name="connsiteX0" fmla="*/ 34440 w 2254840"/>
              <a:gd name="connsiteY0" fmla="*/ 0 h 1292011"/>
              <a:gd name="connsiteX1" fmla="*/ 2245177 w 2254840"/>
              <a:gd name="connsiteY1" fmla="*/ 7306 h 1292011"/>
              <a:gd name="connsiteX2" fmla="*/ 2254840 w 2254840"/>
              <a:gd name="connsiteY2" fmla="*/ 1292011 h 1292011"/>
              <a:gd name="connsiteX3" fmla="*/ 43 w 2254840"/>
              <a:gd name="connsiteY3" fmla="*/ 885836 h 1292011"/>
              <a:gd name="connsiteX4" fmla="*/ 34440 w 2254840"/>
              <a:gd name="connsiteY4" fmla="*/ 0 h 1292011"/>
              <a:gd name="connsiteX0" fmla="*/ 34440 w 2250105"/>
              <a:gd name="connsiteY0" fmla="*/ 0 h 1296113"/>
              <a:gd name="connsiteX1" fmla="*/ 2245177 w 2250105"/>
              <a:gd name="connsiteY1" fmla="*/ 7306 h 1296113"/>
              <a:gd name="connsiteX2" fmla="*/ 2250106 w 2250105"/>
              <a:gd name="connsiteY2" fmla="*/ 1296113 h 1296113"/>
              <a:gd name="connsiteX3" fmla="*/ 43 w 2250105"/>
              <a:gd name="connsiteY3" fmla="*/ 885836 h 1296113"/>
              <a:gd name="connsiteX4" fmla="*/ 34440 w 2250105"/>
              <a:gd name="connsiteY4" fmla="*/ 0 h 1296113"/>
              <a:gd name="connsiteX0" fmla="*/ 34440 w 2249536"/>
              <a:gd name="connsiteY0" fmla="*/ 0 h 1300359"/>
              <a:gd name="connsiteX1" fmla="*/ 2245177 w 2249536"/>
              <a:gd name="connsiteY1" fmla="*/ 7306 h 1300359"/>
              <a:gd name="connsiteX2" fmla="*/ 2249536 w 2249536"/>
              <a:gd name="connsiteY2" fmla="*/ 1300359 h 1300359"/>
              <a:gd name="connsiteX3" fmla="*/ 43 w 2249536"/>
              <a:gd name="connsiteY3" fmla="*/ 885836 h 1300359"/>
              <a:gd name="connsiteX4" fmla="*/ 34440 w 2249536"/>
              <a:gd name="connsiteY4" fmla="*/ 0 h 1300359"/>
              <a:gd name="connsiteX0" fmla="*/ 47409 w 2262505"/>
              <a:gd name="connsiteY0" fmla="*/ 0 h 1300359"/>
              <a:gd name="connsiteX1" fmla="*/ 2258146 w 2262505"/>
              <a:gd name="connsiteY1" fmla="*/ 7306 h 1300359"/>
              <a:gd name="connsiteX2" fmla="*/ 2262505 w 2262505"/>
              <a:gd name="connsiteY2" fmla="*/ 1300359 h 1300359"/>
              <a:gd name="connsiteX3" fmla="*/ 32 w 2262505"/>
              <a:gd name="connsiteY3" fmla="*/ 955046 h 1300359"/>
              <a:gd name="connsiteX4" fmla="*/ 47409 w 2262505"/>
              <a:gd name="connsiteY4" fmla="*/ 0 h 1300359"/>
              <a:gd name="connsiteX0" fmla="*/ 47409 w 2258585"/>
              <a:gd name="connsiteY0" fmla="*/ 0 h 1371571"/>
              <a:gd name="connsiteX1" fmla="*/ 2258146 w 2258585"/>
              <a:gd name="connsiteY1" fmla="*/ 7306 h 1371571"/>
              <a:gd name="connsiteX2" fmla="*/ 2252948 w 2258585"/>
              <a:gd name="connsiteY2" fmla="*/ 1371571 h 1371571"/>
              <a:gd name="connsiteX3" fmla="*/ 32 w 2258585"/>
              <a:gd name="connsiteY3" fmla="*/ 955046 h 1371571"/>
              <a:gd name="connsiteX4" fmla="*/ 47409 w 2258585"/>
              <a:gd name="connsiteY4" fmla="*/ 0 h 1371571"/>
              <a:gd name="connsiteX0" fmla="*/ 47409 w 2258585"/>
              <a:gd name="connsiteY0" fmla="*/ 0 h 1371571"/>
              <a:gd name="connsiteX1" fmla="*/ 2258146 w 2258585"/>
              <a:gd name="connsiteY1" fmla="*/ 7306 h 1371571"/>
              <a:gd name="connsiteX2" fmla="*/ 2252948 w 2258585"/>
              <a:gd name="connsiteY2" fmla="*/ 1371571 h 1371571"/>
              <a:gd name="connsiteX3" fmla="*/ 32 w 2258585"/>
              <a:gd name="connsiteY3" fmla="*/ 955046 h 1371571"/>
              <a:gd name="connsiteX4" fmla="*/ 47409 w 2258585"/>
              <a:gd name="connsiteY4" fmla="*/ 0 h 1371571"/>
              <a:gd name="connsiteX0" fmla="*/ 36392 w 2247568"/>
              <a:gd name="connsiteY0" fmla="*/ 0 h 1371571"/>
              <a:gd name="connsiteX1" fmla="*/ 2247129 w 2247568"/>
              <a:gd name="connsiteY1" fmla="*/ 7306 h 1371571"/>
              <a:gd name="connsiteX2" fmla="*/ 2241931 w 2247568"/>
              <a:gd name="connsiteY2" fmla="*/ 1371571 h 1371571"/>
              <a:gd name="connsiteX3" fmla="*/ 42 w 2247568"/>
              <a:gd name="connsiteY3" fmla="*/ 955430 h 1371571"/>
              <a:gd name="connsiteX4" fmla="*/ 36392 w 2247568"/>
              <a:gd name="connsiteY4" fmla="*/ 0 h 1371571"/>
              <a:gd name="connsiteX0" fmla="*/ 26287 w 2237463"/>
              <a:gd name="connsiteY0" fmla="*/ 0 h 1371571"/>
              <a:gd name="connsiteX1" fmla="*/ 2237024 w 2237463"/>
              <a:gd name="connsiteY1" fmla="*/ 7306 h 1371571"/>
              <a:gd name="connsiteX2" fmla="*/ 2231826 w 2237463"/>
              <a:gd name="connsiteY2" fmla="*/ 1371571 h 1371571"/>
              <a:gd name="connsiteX3" fmla="*/ 56 w 2237463"/>
              <a:gd name="connsiteY3" fmla="*/ 719254 h 1371571"/>
              <a:gd name="connsiteX4" fmla="*/ 26287 w 2237463"/>
              <a:gd name="connsiteY4" fmla="*/ 0 h 1371571"/>
              <a:gd name="connsiteX0" fmla="*/ 26287 w 2237463"/>
              <a:gd name="connsiteY0" fmla="*/ 0 h 1371571"/>
              <a:gd name="connsiteX1" fmla="*/ 2237024 w 2237463"/>
              <a:gd name="connsiteY1" fmla="*/ 7306 h 1371571"/>
              <a:gd name="connsiteX2" fmla="*/ 2231826 w 2237463"/>
              <a:gd name="connsiteY2" fmla="*/ 1371571 h 1371571"/>
              <a:gd name="connsiteX3" fmla="*/ 56 w 2237463"/>
              <a:gd name="connsiteY3" fmla="*/ 719254 h 1371571"/>
              <a:gd name="connsiteX4" fmla="*/ 26287 w 2237463"/>
              <a:gd name="connsiteY4" fmla="*/ 0 h 1371571"/>
              <a:gd name="connsiteX0" fmla="*/ 0 w 2211176"/>
              <a:gd name="connsiteY0" fmla="*/ 0 h 1371571"/>
              <a:gd name="connsiteX1" fmla="*/ 2210737 w 2211176"/>
              <a:gd name="connsiteY1" fmla="*/ 7306 h 1371571"/>
              <a:gd name="connsiteX2" fmla="*/ 2205539 w 2211176"/>
              <a:gd name="connsiteY2" fmla="*/ 1371571 h 1371571"/>
              <a:gd name="connsiteX3" fmla="*/ 25100 w 2211176"/>
              <a:gd name="connsiteY3" fmla="*/ 832126 h 1371571"/>
              <a:gd name="connsiteX4" fmla="*/ 0 w 2211176"/>
              <a:gd name="connsiteY4" fmla="*/ 0 h 1371571"/>
              <a:gd name="connsiteX0" fmla="*/ 52948 w 2264124"/>
              <a:gd name="connsiteY0" fmla="*/ 0 h 1371571"/>
              <a:gd name="connsiteX1" fmla="*/ 2263685 w 2264124"/>
              <a:gd name="connsiteY1" fmla="*/ 7306 h 1371571"/>
              <a:gd name="connsiteX2" fmla="*/ 2258487 w 2264124"/>
              <a:gd name="connsiteY2" fmla="*/ 1371571 h 1371571"/>
              <a:gd name="connsiteX3" fmla="*/ 29 w 2264124"/>
              <a:gd name="connsiteY3" fmla="*/ 844178 h 1371571"/>
              <a:gd name="connsiteX4" fmla="*/ 52948 w 2264124"/>
              <a:gd name="connsiteY4" fmla="*/ 0 h 1371571"/>
              <a:gd name="connsiteX0" fmla="*/ 31711 w 2242887"/>
              <a:gd name="connsiteY0" fmla="*/ 0 h 1371571"/>
              <a:gd name="connsiteX1" fmla="*/ 2242448 w 2242887"/>
              <a:gd name="connsiteY1" fmla="*/ 7306 h 1371571"/>
              <a:gd name="connsiteX2" fmla="*/ 2237250 w 2242887"/>
              <a:gd name="connsiteY2" fmla="*/ 1371571 h 1371571"/>
              <a:gd name="connsiteX3" fmla="*/ 47 w 2242887"/>
              <a:gd name="connsiteY3" fmla="*/ 827573 h 1371571"/>
              <a:gd name="connsiteX4" fmla="*/ 31711 w 2242887"/>
              <a:gd name="connsiteY4" fmla="*/ 0 h 1371571"/>
              <a:gd name="connsiteX0" fmla="*/ 31711 w 2242887"/>
              <a:gd name="connsiteY0" fmla="*/ 0 h 1371571"/>
              <a:gd name="connsiteX1" fmla="*/ 2242448 w 2242887"/>
              <a:gd name="connsiteY1" fmla="*/ 7306 h 1371571"/>
              <a:gd name="connsiteX2" fmla="*/ 2237250 w 2242887"/>
              <a:gd name="connsiteY2" fmla="*/ 1371571 h 1371571"/>
              <a:gd name="connsiteX3" fmla="*/ 47 w 2242887"/>
              <a:gd name="connsiteY3" fmla="*/ 827573 h 1371571"/>
              <a:gd name="connsiteX4" fmla="*/ 31711 w 2242887"/>
              <a:gd name="connsiteY4" fmla="*/ 0 h 1371571"/>
              <a:gd name="connsiteX0" fmla="*/ 31711 w 2242887"/>
              <a:gd name="connsiteY0" fmla="*/ 0 h 1371571"/>
              <a:gd name="connsiteX1" fmla="*/ 2242448 w 2242887"/>
              <a:gd name="connsiteY1" fmla="*/ 7306 h 1371571"/>
              <a:gd name="connsiteX2" fmla="*/ 2237250 w 2242887"/>
              <a:gd name="connsiteY2" fmla="*/ 1371571 h 1371571"/>
              <a:gd name="connsiteX3" fmla="*/ 47 w 2242887"/>
              <a:gd name="connsiteY3" fmla="*/ 827573 h 1371571"/>
              <a:gd name="connsiteX4" fmla="*/ 31711 w 2242887"/>
              <a:gd name="connsiteY4" fmla="*/ 0 h 1371571"/>
              <a:gd name="connsiteX0" fmla="*/ 31711 w 2242840"/>
              <a:gd name="connsiteY0" fmla="*/ 0 h 1403137"/>
              <a:gd name="connsiteX1" fmla="*/ 2242448 w 2242840"/>
              <a:gd name="connsiteY1" fmla="*/ 7306 h 1403137"/>
              <a:gd name="connsiteX2" fmla="*/ 2235786 w 2242840"/>
              <a:gd name="connsiteY2" fmla="*/ 1403137 h 1403137"/>
              <a:gd name="connsiteX3" fmla="*/ 47 w 2242840"/>
              <a:gd name="connsiteY3" fmla="*/ 827573 h 1403137"/>
              <a:gd name="connsiteX4" fmla="*/ 31711 w 2242840"/>
              <a:gd name="connsiteY4" fmla="*/ 0 h 1403137"/>
              <a:gd name="connsiteX0" fmla="*/ 31711 w 2244919"/>
              <a:gd name="connsiteY0" fmla="*/ 0 h 1403137"/>
              <a:gd name="connsiteX1" fmla="*/ 2242448 w 2244919"/>
              <a:gd name="connsiteY1" fmla="*/ 7306 h 1403137"/>
              <a:gd name="connsiteX2" fmla="*/ 2235786 w 2244919"/>
              <a:gd name="connsiteY2" fmla="*/ 1403137 h 1403137"/>
              <a:gd name="connsiteX3" fmla="*/ 47 w 2244919"/>
              <a:gd name="connsiteY3" fmla="*/ 827573 h 1403137"/>
              <a:gd name="connsiteX4" fmla="*/ 31711 w 2244919"/>
              <a:gd name="connsiteY4" fmla="*/ 0 h 1403137"/>
              <a:gd name="connsiteX0" fmla="*/ 31711 w 2244919"/>
              <a:gd name="connsiteY0" fmla="*/ 0 h 1403137"/>
              <a:gd name="connsiteX1" fmla="*/ 2242448 w 2244919"/>
              <a:gd name="connsiteY1" fmla="*/ 7306 h 1403137"/>
              <a:gd name="connsiteX2" fmla="*/ 2235786 w 2244919"/>
              <a:gd name="connsiteY2" fmla="*/ 1403137 h 1403137"/>
              <a:gd name="connsiteX3" fmla="*/ 47 w 2244919"/>
              <a:gd name="connsiteY3" fmla="*/ 827573 h 1403137"/>
              <a:gd name="connsiteX4" fmla="*/ 31711 w 2244919"/>
              <a:gd name="connsiteY4" fmla="*/ 0 h 1403137"/>
              <a:gd name="connsiteX0" fmla="*/ 31711 w 2244919"/>
              <a:gd name="connsiteY0" fmla="*/ 0 h 1403137"/>
              <a:gd name="connsiteX1" fmla="*/ 2242448 w 2244919"/>
              <a:gd name="connsiteY1" fmla="*/ 7306 h 1403137"/>
              <a:gd name="connsiteX2" fmla="*/ 2235786 w 2244919"/>
              <a:gd name="connsiteY2" fmla="*/ 1403137 h 1403137"/>
              <a:gd name="connsiteX3" fmla="*/ 47 w 2244919"/>
              <a:gd name="connsiteY3" fmla="*/ 827573 h 1403137"/>
              <a:gd name="connsiteX4" fmla="*/ 31711 w 2244919"/>
              <a:gd name="connsiteY4" fmla="*/ 0 h 1403137"/>
              <a:gd name="connsiteX0" fmla="*/ 30310 w 2244920"/>
              <a:gd name="connsiteY0" fmla="*/ 0 h 1413420"/>
              <a:gd name="connsiteX1" fmla="*/ 2242449 w 2244920"/>
              <a:gd name="connsiteY1" fmla="*/ 17589 h 1413420"/>
              <a:gd name="connsiteX2" fmla="*/ 2235787 w 2244920"/>
              <a:gd name="connsiteY2" fmla="*/ 1413420 h 1413420"/>
              <a:gd name="connsiteX3" fmla="*/ 48 w 2244920"/>
              <a:gd name="connsiteY3" fmla="*/ 837856 h 1413420"/>
              <a:gd name="connsiteX4" fmla="*/ 30310 w 2244920"/>
              <a:gd name="connsiteY4" fmla="*/ 0 h 1413420"/>
              <a:gd name="connsiteX0" fmla="*/ 30310 w 2244053"/>
              <a:gd name="connsiteY0" fmla="*/ 0 h 1430865"/>
              <a:gd name="connsiteX1" fmla="*/ 2242449 w 2244053"/>
              <a:gd name="connsiteY1" fmla="*/ 17589 h 1430865"/>
              <a:gd name="connsiteX2" fmla="*/ 2233243 w 2244053"/>
              <a:gd name="connsiteY2" fmla="*/ 1430865 h 1430865"/>
              <a:gd name="connsiteX3" fmla="*/ 48 w 2244053"/>
              <a:gd name="connsiteY3" fmla="*/ 837856 h 1430865"/>
              <a:gd name="connsiteX4" fmla="*/ 30310 w 2244053"/>
              <a:gd name="connsiteY4" fmla="*/ 0 h 1430865"/>
              <a:gd name="connsiteX0" fmla="*/ 30604 w 2244347"/>
              <a:gd name="connsiteY0" fmla="*/ 0 h 1430865"/>
              <a:gd name="connsiteX1" fmla="*/ 2242743 w 2244347"/>
              <a:gd name="connsiteY1" fmla="*/ 17589 h 1430865"/>
              <a:gd name="connsiteX2" fmla="*/ 2233537 w 2244347"/>
              <a:gd name="connsiteY2" fmla="*/ 1430865 h 1430865"/>
              <a:gd name="connsiteX3" fmla="*/ 48 w 2244347"/>
              <a:gd name="connsiteY3" fmla="*/ 859770 h 1430865"/>
              <a:gd name="connsiteX4" fmla="*/ 30604 w 2244347"/>
              <a:gd name="connsiteY4" fmla="*/ 0 h 1430865"/>
              <a:gd name="connsiteX0" fmla="*/ 59504 w 2244326"/>
              <a:gd name="connsiteY0" fmla="*/ 0 h 1438568"/>
              <a:gd name="connsiteX1" fmla="*/ 2242722 w 2244326"/>
              <a:gd name="connsiteY1" fmla="*/ 25292 h 1438568"/>
              <a:gd name="connsiteX2" fmla="*/ 2233516 w 2244326"/>
              <a:gd name="connsiteY2" fmla="*/ 1438568 h 1438568"/>
              <a:gd name="connsiteX3" fmla="*/ 27 w 2244326"/>
              <a:gd name="connsiteY3" fmla="*/ 867473 h 1438568"/>
              <a:gd name="connsiteX4" fmla="*/ 59504 w 2244326"/>
              <a:gd name="connsiteY4" fmla="*/ 0 h 1438568"/>
              <a:gd name="connsiteX0" fmla="*/ 18466 w 2203288"/>
              <a:gd name="connsiteY0" fmla="*/ 0 h 1438568"/>
              <a:gd name="connsiteX1" fmla="*/ 2201684 w 2203288"/>
              <a:gd name="connsiteY1" fmla="*/ 25292 h 1438568"/>
              <a:gd name="connsiteX2" fmla="*/ 2192478 w 2203288"/>
              <a:gd name="connsiteY2" fmla="*/ 1438568 h 1438568"/>
              <a:gd name="connsiteX3" fmla="*/ 75 w 2203288"/>
              <a:gd name="connsiteY3" fmla="*/ 967290 h 1438568"/>
              <a:gd name="connsiteX4" fmla="*/ 18466 w 2203288"/>
              <a:gd name="connsiteY4" fmla="*/ 0 h 1438568"/>
              <a:gd name="connsiteX0" fmla="*/ 49119 w 2233941"/>
              <a:gd name="connsiteY0" fmla="*/ 0 h 1438568"/>
              <a:gd name="connsiteX1" fmla="*/ 2232337 w 2233941"/>
              <a:gd name="connsiteY1" fmla="*/ 25292 h 1438568"/>
              <a:gd name="connsiteX2" fmla="*/ 2223131 w 2233941"/>
              <a:gd name="connsiteY2" fmla="*/ 1438568 h 1438568"/>
              <a:gd name="connsiteX3" fmla="*/ 31 w 2233941"/>
              <a:gd name="connsiteY3" fmla="*/ 987214 h 1438568"/>
              <a:gd name="connsiteX4" fmla="*/ 49119 w 2233941"/>
              <a:gd name="connsiteY4" fmla="*/ 0 h 1438568"/>
              <a:gd name="connsiteX0" fmla="*/ 3377 w 2188199"/>
              <a:gd name="connsiteY0" fmla="*/ 0 h 1438568"/>
              <a:gd name="connsiteX1" fmla="*/ 2186595 w 2188199"/>
              <a:gd name="connsiteY1" fmla="*/ 25292 h 1438568"/>
              <a:gd name="connsiteX2" fmla="*/ 2177389 w 2188199"/>
              <a:gd name="connsiteY2" fmla="*/ 1438568 h 1438568"/>
              <a:gd name="connsiteX3" fmla="*/ 236 w 2188199"/>
              <a:gd name="connsiteY3" fmla="*/ 981898 h 1438568"/>
              <a:gd name="connsiteX4" fmla="*/ 3377 w 2188199"/>
              <a:gd name="connsiteY4" fmla="*/ 0 h 1438568"/>
              <a:gd name="connsiteX0" fmla="*/ 44651 w 2229473"/>
              <a:gd name="connsiteY0" fmla="*/ 0 h 1438568"/>
              <a:gd name="connsiteX1" fmla="*/ 2227869 w 2229473"/>
              <a:gd name="connsiteY1" fmla="*/ 25292 h 1438568"/>
              <a:gd name="connsiteX2" fmla="*/ 2218663 w 2229473"/>
              <a:gd name="connsiteY2" fmla="*/ 1438568 h 1438568"/>
              <a:gd name="connsiteX3" fmla="*/ 34 w 2229473"/>
              <a:gd name="connsiteY3" fmla="*/ 980359 h 1438568"/>
              <a:gd name="connsiteX4" fmla="*/ 44651 w 2229473"/>
              <a:gd name="connsiteY4" fmla="*/ 0 h 1438568"/>
              <a:gd name="connsiteX0" fmla="*/ 44651 w 2232456"/>
              <a:gd name="connsiteY0" fmla="*/ 0 h 1440570"/>
              <a:gd name="connsiteX1" fmla="*/ 2227869 w 2232456"/>
              <a:gd name="connsiteY1" fmla="*/ 25292 h 1440570"/>
              <a:gd name="connsiteX2" fmla="*/ 2225323 w 2232456"/>
              <a:gd name="connsiteY2" fmla="*/ 1440570 h 1440570"/>
              <a:gd name="connsiteX3" fmla="*/ 34 w 2232456"/>
              <a:gd name="connsiteY3" fmla="*/ 980359 h 1440570"/>
              <a:gd name="connsiteX4" fmla="*/ 44651 w 2232456"/>
              <a:gd name="connsiteY4" fmla="*/ 0 h 1440570"/>
              <a:gd name="connsiteX0" fmla="*/ 37737 w 2232461"/>
              <a:gd name="connsiteY0" fmla="*/ 0 h 1433405"/>
              <a:gd name="connsiteX1" fmla="*/ 2227874 w 2232461"/>
              <a:gd name="connsiteY1" fmla="*/ 18127 h 1433405"/>
              <a:gd name="connsiteX2" fmla="*/ 2225328 w 2232461"/>
              <a:gd name="connsiteY2" fmla="*/ 1433405 h 1433405"/>
              <a:gd name="connsiteX3" fmla="*/ 39 w 2232461"/>
              <a:gd name="connsiteY3" fmla="*/ 973194 h 1433405"/>
              <a:gd name="connsiteX4" fmla="*/ 37737 w 2232461"/>
              <a:gd name="connsiteY4" fmla="*/ 0 h 1433405"/>
              <a:gd name="connsiteX0" fmla="*/ 37737 w 2232908"/>
              <a:gd name="connsiteY0" fmla="*/ 0 h 1433405"/>
              <a:gd name="connsiteX1" fmla="*/ 2228948 w 2232908"/>
              <a:gd name="connsiteY1" fmla="*/ 10745 h 1433405"/>
              <a:gd name="connsiteX2" fmla="*/ 2225328 w 2232908"/>
              <a:gd name="connsiteY2" fmla="*/ 1433405 h 1433405"/>
              <a:gd name="connsiteX3" fmla="*/ 39 w 2232908"/>
              <a:gd name="connsiteY3" fmla="*/ 973194 h 1433405"/>
              <a:gd name="connsiteX4" fmla="*/ 37737 w 2232908"/>
              <a:gd name="connsiteY4" fmla="*/ 0 h 1433405"/>
              <a:gd name="connsiteX0" fmla="*/ 37737 w 2230903"/>
              <a:gd name="connsiteY0" fmla="*/ 0 h 1443631"/>
              <a:gd name="connsiteX1" fmla="*/ 2228948 w 2230903"/>
              <a:gd name="connsiteY1" fmla="*/ 10745 h 1443631"/>
              <a:gd name="connsiteX2" fmla="*/ 2220903 w 2230903"/>
              <a:gd name="connsiteY2" fmla="*/ 1443631 h 1443631"/>
              <a:gd name="connsiteX3" fmla="*/ 39 w 2230903"/>
              <a:gd name="connsiteY3" fmla="*/ 973194 h 1443631"/>
              <a:gd name="connsiteX4" fmla="*/ 37737 w 2230903"/>
              <a:gd name="connsiteY4" fmla="*/ 0 h 1443631"/>
              <a:gd name="connsiteX0" fmla="*/ 33828 w 2226994"/>
              <a:gd name="connsiteY0" fmla="*/ 0 h 1443631"/>
              <a:gd name="connsiteX1" fmla="*/ 2225039 w 2226994"/>
              <a:gd name="connsiteY1" fmla="*/ 10745 h 1443631"/>
              <a:gd name="connsiteX2" fmla="*/ 2216994 w 2226994"/>
              <a:gd name="connsiteY2" fmla="*/ 1443631 h 1443631"/>
              <a:gd name="connsiteX3" fmla="*/ 44 w 2226994"/>
              <a:gd name="connsiteY3" fmla="*/ 986698 h 1443631"/>
              <a:gd name="connsiteX4" fmla="*/ 33828 w 2226994"/>
              <a:gd name="connsiteY4" fmla="*/ 0 h 1443631"/>
              <a:gd name="connsiteX0" fmla="*/ 31767 w 2224933"/>
              <a:gd name="connsiteY0" fmla="*/ 0 h 1443631"/>
              <a:gd name="connsiteX1" fmla="*/ 2222978 w 2224933"/>
              <a:gd name="connsiteY1" fmla="*/ 10745 h 1443631"/>
              <a:gd name="connsiteX2" fmla="*/ 2214933 w 2224933"/>
              <a:gd name="connsiteY2" fmla="*/ 1443631 h 1443631"/>
              <a:gd name="connsiteX3" fmla="*/ 47 w 2224933"/>
              <a:gd name="connsiteY3" fmla="*/ 992712 h 1443631"/>
              <a:gd name="connsiteX4" fmla="*/ 31767 w 2224933"/>
              <a:gd name="connsiteY4" fmla="*/ 0 h 1443631"/>
              <a:gd name="connsiteX0" fmla="*/ 36961 w 2230127"/>
              <a:gd name="connsiteY0" fmla="*/ 0 h 1443631"/>
              <a:gd name="connsiteX1" fmla="*/ 2228172 w 2230127"/>
              <a:gd name="connsiteY1" fmla="*/ 10745 h 1443631"/>
              <a:gd name="connsiteX2" fmla="*/ 2220127 w 2230127"/>
              <a:gd name="connsiteY2" fmla="*/ 1443631 h 1443631"/>
              <a:gd name="connsiteX3" fmla="*/ 40 w 2230127"/>
              <a:gd name="connsiteY3" fmla="*/ 988065 h 1443631"/>
              <a:gd name="connsiteX4" fmla="*/ 36961 w 2230127"/>
              <a:gd name="connsiteY4" fmla="*/ 0 h 1443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30127" h="1443631">
                <a:moveTo>
                  <a:pt x="36961" y="0"/>
                </a:moveTo>
                <a:lnTo>
                  <a:pt x="2228172" y="10745"/>
                </a:lnTo>
                <a:cubicBezTo>
                  <a:pt x="2230850" y="439656"/>
                  <a:pt x="2232723" y="651647"/>
                  <a:pt x="2220127" y="1443631"/>
                </a:cubicBezTo>
                <a:lnTo>
                  <a:pt x="40" y="988065"/>
                </a:lnTo>
                <a:cubicBezTo>
                  <a:pt x="-1448" y="706509"/>
                  <a:pt x="38449" y="281556"/>
                  <a:pt x="36961" y="0"/>
                </a:cubicBezTo>
                <a:close/>
              </a:path>
            </a:pathLst>
          </a:custGeom>
          <a:solidFill>
            <a:srgbClr val="711617"/>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anchor="ctr"/>
          <a:lstStyle/>
          <a:p>
            <a:pPr algn="ctr" defTabSz="1218987">
              <a:defRPr/>
            </a:pPr>
            <a:endParaRPr lang="en-US" sz="2400" dirty="0">
              <a:solidFill>
                <a:prstClr val="white"/>
              </a:solidFill>
            </a:endParaRPr>
          </a:p>
        </p:txBody>
      </p:sp>
      <p:sp>
        <p:nvSpPr>
          <p:cNvPr id="5" name="Rectangle 11"/>
          <p:cNvSpPr>
            <a:spLocks noChangeArrowheads="1"/>
          </p:cNvSpPr>
          <p:nvPr userDrawn="1"/>
        </p:nvSpPr>
        <p:spPr bwMode="gray">
          <a:xfrm rot="21421882">
            <a:off x="760624" y="662013"/>
            <a:ext cx="10318262" cy="4084637"/>
          </a:xfrm>
          <a:prstGeom prst="rect">
            <a:avLst/>
          </a:prstGeom>
          <a:solidFill>
            <a:srgbClr val="EC2225"/>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anchor="ctr"/>
          <a:lstStyle/>
          <a:p>
            <a:pPr algn="ctr" defTabSz="1218987">
              <a:defRPr/>
            </a:pPr>
            <a:endParaRPr lang="en-US" sz="2400" dirty="0">
              <a:solidFill>
                <a:prstClr val="white"/>
              </a:solidFill>
            </a:endParaRPr>
          </a:p>
        </p:txBody>
      </p:sp>
      <p:pic>
        <p:nvPicPr>
          <p:cNvPr id="7" name="Picture 29"/>
          <p:cNvPicPr>
            <a:picLocks noChangeAspect="1" noChangeArrowheads="1"/>
          </p:cNvPicPr>
          <p:nvPr userDrawn="1"/>
        </p:nvPicPr>
        <p:blipFill>
          <a:blip r:embed="rId2" cstate="print"/>
          <a:srcRect t="-1447" r="69861" b="39549"/>
          <a:stretch>
            <a:fillRect/>
          </a:stretch>
        </p:blipFill>
        <p:spPr bwMode="ltGray">
          <a:xfrm rot="16021882">
            <a:off x="7751658" y="-749096"/>
            <a:ext cx="1974850" cy="4536668"/>
          </a:xfrm>
          <a:prstGeom prst="rect">
            <a:avLst/>
          </a:prstGeom>
          <a:noFill/>
          <a:ln w="9525">
            <a:noFill/>
            <a:miter lim="800000"/>
            <a:headEnd/>
            <a:tailEnd/>
          </a:ln>
        </p:spPr>
      </p:pic>
      <p:grpSp>
        <p:nvGrpSpPr>
          <p:cNvPr id="8" name="Group 93"/>
          <p:cNvGrpSpPr>
            <a:grpSpLocks/>
          </p:cNvGrpSpPr>
          <p:nvPr userDrawn="1"/>
        </p:nvGrpSpPr>
        <p:grpSpPr bwMode="auto">
          <a:xfrm rot="-271608">
            <a:off x="10627918" y="5992813"/>
            <a:ext cx="522423" cy="279400"/>
            <a:chOff x="6196013" y="2970213"/>
            <a:chExt cx="787400" cy="422275"/>
          </a:xfrm>
        </p:grpSpPr>
        <p:sp>
          <p:nvSpPr>
            <p:cNvPr id="9" name="Freeform 24"/>
            <p:cNvSpPr>
              <a:spLocks noEditPoints="1"/>
            </p:cNvSpPr>
            <p:nvPr userDrawn="1"/>
          </p:nvSpPr>
          <p:spPr bwMode="gray">
            <a:xfrm>
              <a:off x="6555860" y="3027838"/>
              <a:ext cx="251297" cy="292713"/>
            </a:xfrm>
            <a:custGeom>
              <a:avLst/>
              <a:gdLst>
                <a:gd name="T0" fmla="*/ 2147483647 w 51"/>
                <a:gd name="T1" fmla="*/ 2147483647 h 59"/>
                <a:gd name="T2" fmla="*/ 2147483647 w 51"/>
                <a:gd name="T3" fmla="*/ 0 h 59"/>
                <a:gd name="T4" fmla="*/ 2147483647 w 51"/>
                <a:gd name="T5" fmla="*/ 0 h 59"/>
                <a:gd name="T6" fmla="*/ 2147483647 w 51"/>
                <a:gd name="T7" fmla="*/ 2147483647 h 59"/>
                <a:gd name="T8" fmla="*/ 2147483647 w 51"/>
                <a:gd name="T9" fmla="*/ 2147483647 h 59"/>
                <a:gd name="T10" fmla="*/ 0 w 51"/>
                <a:gd name="T11" fmla="*/ 2147483647 h 59"/>
                <a:gd name="T12" fmla="*/ 0 w 51"/>
                <a:gd name="T13" fmla="*/ 2147483647 h 59"/>
                <a:gd name="T14" fmla="*/ 2147483647 w 51"/>
                <a:gd name="T15" fmla="*/ 2147483647 h 59"/>
                <a:gd name="T16" fmla="*/ 2147483647 w 51"/>
                <a:gd name="T17" fmla="*/ 2147483647 h 59"/>
                <a:gd name="T18" fmla="*/ 2147483647 w 51"/>
                <a:gd name="T19" fmla="*/ 2147483647 h 59"/>
                <a:gd name="T20" fmla="*/ 2147483647 w 51"/>
                <a:gd name="T21" fmla="*/ 2147483647 h 59"/>
                <a:gd name="T22" fmla="*/ 2147483647 w 51"/>
                <a:gd name="T23" fmla="*/ 2147483647 h 59"/>
                <a:gd name="T24" fmla="*/ 2147483647 w 51"/>
                <a:gd name="T25" fmla="*/ 2147483647 h 59"/>
                <a:gd name="T26" fmla="*/ 2147483647 w 51"/>
                <a:gd name="T27" fmla="*/ 2147483647 h 59"/>
                <a:gd name="T28" fmla="*/ 2147483647 w 51"/>
                <a:gd name="T29" fmla="*/ 2147483647 h 59"/>
                <a:gd name="T30" fmla="*/ 2147483647 w 51"/>
                <a:gd name="T31" fmla="*/ 2147483647 h 59"/>
                <a:gd name="T32" fmla="*/ 2147483647 w 51"/>
                <a:gd name="T33" fmla="*/ 2147483647 h 59"/>
                <a:gd name="T34" fmla="*/ 2147483647 w 51"/>
                <a:gd name="T35" fmla="*/ 2147483647 h 59"/>
                <a:gd name="T36" fmla="*/ 2147483647 w 51"/>
                <a:gd name="T37" fmla="*/ 2147483647 h 59"/>
                <a:gd name="T38" fmla="*/ 2147483647 w 51"/>
                <a:gd name="T39" fmla="*/ 2147483647 h 59"/>
                <a:gd name="T40" fmla="*/ 2147483647 w 51"/>
                <a:gd name="T41" fmla="*/ 2147483647 h 59"/>
                <a:gd name="T42" fmla="*/ 2147483647 w 51"/>
                <a:gd name="T43" fmla="*/ 2147483647 h 59"/>
                <a:gd name="T44" fmla="*/ 2147483647 w 51"/>
                <a:gd name="T45" fmla="*/ 2147483647 h 59"/>
                <a:gd name="T46" fmla="*/ 2147483647 w 51"/>
                <a:gd name="T47" fmla="*/ 2147483647 h 59"/>
                <a:gd name="T48" fmla="*/ 2147483647 w 51"/>
                <a:gd name="T49" fmla="*/ 2147483647 h 59"/>
                <a:gd name="T50" fmla="*/ 2147483647 w 51"/>
                <a:gd name="T51" fmla="*/ 2147483647 h 59"/>
                <a:gd name="T52" fmla="*/ 2147483647 w 51"/>
                <a:gd name="T53" fmla="*/ 2147483647 h 59"/>
                <a:gd name="T54" fmla="*/ 2147483647 w 51"/>
                <a:gd name="T55" fmla="*/ 2147483647 h 59"/>
                <a:gd name="T56" fmla="*/ 2147483647 w 51"/>
                <a:gd name="T57" fmla="*/ 2147483647 h 59"/>
                <a:gd name="T58" fmla="*/ 2147483647 w 51"/>
                <a:gd name="T59" fmla="*/ 2147483647 h 59"/>
                <a:gd name="T60" fmla="*/ 2147483647 w 51"/>
                <a:gd name="T61" fmla="*/ 2147483647 h 59"/>
                <a:gd name="T62" fmla="*/ 2147483647 w 51"/>
                <a:gd name="T63" fmla="*/ 2147483647 h 59"/>
                <a:gd name="T64" fmla="*/ 2147483647 w 51"/>
                <a:gd name="T65" fmla="*/ 2147483647 h 59"/>
                <a:gd name="T66" fmla="*/ 2147483647 w 51"/>
                <a:gd name="T67" fmla="*/ 2147483647 h 59"/>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1" h="59">
                  <a:moveTo>
                    <a:pt x="41" y="2"/>
                  </a:moveTo>
                  <a:cubicBezTo>
                    <a:pt x="40" y="1"/>
                    <a:pt x="39" y="0"/>
                    <a:pt x="37" y="0"/>
                  </a:cubicBezTo>
                  <a:cubicBezTo>
                    <a:pt x="14" y="0"/>
                    <a:pt x="14" y="0"/>
                    <a:pt x="14" y="0"/>
                  </a:cubicBezTo>
                  <a:cubicBezTo>
                    <a:pt x="12" y="0"/>
                    <a:pt x="11" y="1"/>
                    <a:pt x="9" y="2"/>
                  </a:cubicBezTo>
                  <a:cubicBezTo>
                    <a:pt x="2" y="9"/>
                    <a:pt x="2" y="9"/>
                    <a:pt x="2" y="9"/>
                  </a:cubicBezTo>
                  <a:cubicBezTo>
                    <a:pt x="1" y="10"/>
                    <a:pt x="0" y="12"/>
                    <a:pt x="0" y="14"/>
                  </a:cubicBezTo>
                  <a:cubicBezTo>
                    <a:pt x="0" y="46"/>
                    <a:pt x="0" y="46"/>
                    <a:pt x="0" y="46"/>
                  </a:cubicBezTo>
                  <a:cubicBezTo>
                    <a:pt x="0" y="48"/>
                    <a:pt x="1" y="49"/>
                    <a:pt x="2" y="50"/>
                  </a:cubicBezTo>
                  <a:cubicBezTo>
                    <a:pt x="9" y="58"/>
                    <a:pt x="9" y="58"/>
                    <a:pt x="9" y="58"/>
                  </a:cubicBezTo>
                  <a:cubicBezTo>
                    <a:pt x="11" y="59"/>
                    <a:pt x="12" y="59"/>
                    <a:pt x="14" y="59"/>
                  </a:cubicBezTo>
                  <a:cubicBezTo>
                    <a:pt x="37" y="59"/>
                    <a:pt x="37" y="59"/>
                    <a:pt x="37" y="59"/>
                  </a:cubicBezTo>
                  <a:cubicBezTo>
                    <a:pt x="39" y="59"/>
                    <a:pt x="40" y="59"/>
                    <a:pt x="41" y="58"/>
                  </a:cubicBezTo>
                  <a:cubicBezTo>
                    <a:pt x="49" y="50"/>
                    <a:pt x="49" y="50"/>
                    <a:pt x="49" y="50"/>
                  </a:cubicBezTo>
                  <a:cubicBezTo>
                    <a:pt x="50" y="49"/>
                    <a:pt x="51" y="48"/>
                    <a:pt x="51" y="46"/>
                  </a:cubicBezTo>
                  <a:cubicBezTo>
                    <a:pt x="51" y="14"/>
                    <a:pt x="51" y="14"/>
                    <a:pt x="51" y="14"/>
                  </a:cubicBezTo>
                  <a:cubicBezTo>
                    <a:pt x="51" y="12"/>
                    <a:pt x="50" y="10"/>
                    <a:pt x="49" y="9"/>
                  </a:cubicBezTo>
                  <a:lnTo>
                    <a:pt x="41" y="2"/>
                  </a:lnTo>
                  <a:close/>
                  <a:moveTo>
                    <a:pt x="40" y="44"/>
                  </a:moveTo>
                  <a:cubicBezTo>
                    <a:pt x="40" y="45"/>
                    <a:pt x="40" y="45"/>
                    <a:pt x="39" y="45"/>
                  </a:cubicBezTo>
                  <a:cubicBezTo>
                    <a:pt x="36" y="49"/>
                    <a:pt x="36" y="49"/>
                    <a:pt x="36" y="49"/>
                  </a:cubicBezTo>
                  <a:cubicBezTo>
                    <a:pt x="36" y="49"/>
                    <a:pt x="35" y="49"/>
                    <a:pt x="35" y="49"/>
                  </a:cubicBezTo>
                  <a:cubicBezTo>
                    <a:pt x="16" y="49"/>
                    <a:pt x="16" y="49"/>
                    <a:pt x="16" y="49"/>
                  </a:cubicBezTo>
                  <a:cubicBezTo>
                    <a:pt x="16" y="49"/>
                    <a:pt x="15" y="49"/>
                    <a:pt x="15" y="49"/>
                  </a:cubicBezTo>
                  <a:cubicBezTo>
                    <a:pt x="11" y="45"/>
                    <a:pt x="11" y="45"/>
                    <a:pt x="11" y="45"/>
                  </a:cubicBezTo>
                  <a:cubicBezTo>
                    <a:pt x="11" y="45"/>
                    <a:pt x="11" y="45"/>
                    <a:pt x="11" y="44"/>
                  </a:cubicBezTo>
                  <a:cubicBezTo>
                    <a:pt x="11" y="15"/>
                    <a:pt x="11" y="15"/>
                    <a:pt x="11" y="15"/>
                  </a:cubicBezTo>
                  <a:cubicBezTo>
                    <a:pt x="11" y="15"/>
                    <a:pt x="11" y="15"/>
                    <a:pt x="11" y="14"/>
                  </a:cubicBezTo>
                  <a:cubicBezTo>
                    <a:pt x="15" y="11"/>
                    <a:pt x="15" y="11"/>
                    <a:pt x="15" y="11"/>
                  </a:cubicBezTo>
                  <a:cubicBezTo>
                    <a:pt x="15" y="10"/>
                    <a:pt x="16" y="10"/>
                    <a:pt x="16" y="10"/>
                  </a:cubicBezTo>
                  <a:cubicBezTo>
                    <a:pt x="35" y="10"/>
                    <a:pt x="35" y="10"/>
                    <a:pt x="35" y="10"/>
                  </a:cubicBezTo>
                  <a:cubicBezTo>
                    <a:pt x="35" y="10"/>
                    <a:pt x="36" y="10"/>
                    <a:pt x="36" y="11"/>
                  </a:cubicBezTo>
                  <a:cubicBezTo>
                    <a:pt x="39" y="14"/>
                    <a:pt x="39" y="14"/>
                    <a:pt x="39" y="14"/>
                  </a:cubicBezTo>
                  <a:cubicBezTo>
                    <a:pt x="40" y="15"/>
                    <a:pt x="40" y="15"/>
                    <a:pt x="40" y="15"/>
                  </a:cubicBezTo>
                  <a:lnTo>
                    <a:pt x="40" y="44"/>
                  </a:lnTo>
                  <a:close/>
                </a:path>
              </a:pathLst>
            </a:custGeom>
            <a:solidFill>
              <a:srgbClr val="FFFFFF"/>
            </a:solidFill>
            <a:ln w="9525">
              <a:noFill/>
              <a:round/>
              <a:headEnd/>
              <a:tailEnd/>
            </a:ln>
          </p:spPr>
          <p:txBody>
            <a:bodyPr/>
            <a:lstStyle/>
            <a:p>
              <a:pPr defTabSz="1217613" fontAlgn="base">
                <a:spcBef>
                  <a:spcPct val="0"/>
                </a:spcBef>
                <a:spcAft>
                  <a:spcPct val="0"/>
                </a:spcAft>
              </a:pPr>
              <a:endParaRPr lang="zh-CN" altLang="en-US" sz="2400">
                <a:solidFill>
                  <a:srgbClr val="000000"/>
                </a:solidFill>
                <a:ea typeface="宋体" pitchFamily="2" charset="-122"/>
              </a:endParaRPr>
            </a:p>
          </p:txBody>
        </p:sp>
        <p:sp>
          <p:nvSpPr>
            <p:cNvPr id="10" name="Rectangle 25"/>
            <p:cNvSpPr>
              <a:spLocks noChangeArrowheads="1"/>
            </p:cNvSpPr>
            <p:nvPr userDrawn="1"/>
          </p:nvSpPr>
          <p:spPr bwMode="gray">
            <a:xfrm>
              <a:off x="6863063" y="3265676"/>
              <a:ext cx="59832" cy="55184"/>
            </a:xfrm>
            <a:prstGeom prst="rect">
              <a:avLst/>
            </a:prstGeom>
            <a:solidFill>
              <a:srgbClr val="FFFFFF"/>
            </a:solidFill>
            <a:ln w="9525">
              <a:noFill/>
              <a:miter lim="800000"/>
              <a:headEnd/>
              <a:tailEnd/>
            </a:ln>
          </p:spPr>
          <p:txBody>
            <a:bodyPr/>
            <a:lstStyle/>
            <a:p>
              <a:pPr defTabSz="1217613" fontAlgn="base">
                <a:spcBef>
                  <a:spcPct val="0"/>
                </a:spcBef>
                <a:spcAft>
                  <a:spcPct val="0"/>
                </a:spcAft>
              </a:pPr>
              <a:endParaRPr lang="en-US" altLang="zh-CN" sz="2400">
                <a:solidFill>
                  <a:srgbClr val="000000"/>
                </a:solidFill>
                <a:ea typeface="宋体" pitchFamily="2" charset="-122"/>
              </a:endParaRPr>
            </a:p>
          </p:txBody>
        </p:sp>
        <p:sp>
          <p:nvSpPr>
            <p:cNvPr id="11" name="Freeform 26"/>
            <p:cNvSpPr>
              <a:spLocks noEditPoints="1"/>
            </p:cNvSpPr>
            <p:nvPr userDrawn="1"/>
          </p:nvSpPr>
          <p:spPr bwMode="gray">
            <a:xfrm>
              <a:off x="6274874" y="3028370"/>
              <a:ext cx="220185" cy="292713"/>
            </a:xfrm>
            <a:custGeom>
              <a:avLst/>
              <a:gdLst>
                <a:gd name="T0" fmla="*/ 2147483647 w 45"/>
                <a:gd name="T1" fmla="*/ 2147483647 h 59"/>
                <a:gd name="T2" fmla="*/ 2147483647 w 45"/>
                <a:gd name="T3" fmla="*/ 0 h 59"/>
                <a:gd name="T4" fmla="*/ 0 w 45"/>
                <a:gd name="T5" fmla="*/ 0 h 59"/>
                <a:gd name="T6" fmla="*/ 0 w 45"/>
                <a:gd name="T7" fmla="*/ 2147483647 h 59"/>
                <a:gd name="T8" fmla="*/ 2147483647 w 45"/>
                <a:gd name="T9" fmla="*/ 2147483647 h 59"/>
                <a:gd name="T10" fmla="*/ 2147483647 w 45"/>
                <a:gd name="T11" fmla="*/ 2147483647 h 59"/>
                <a:gd name="T12" fmla="*/ 2147483647 w 45"/>
                <a:gd name="T13" fmla="*/ 2147483647 h 59"/>
                <a:gd name="T14" fmla="*/ 2147483647 w 45"/>
                <a:gd name="T15" fmla="*/ 2147483647 h 59"/>
                <a:gd name="T16" fmla="*/ 2147483647 w 45"/>
                <a:gd name="T17" fmla="*/ 2147483647 h 59"/>
                <a:gd name="T18" fmla="*/ 2147483647 w 45"/>
                <a:gd name="T19" fmla="*/ 2147483647 h 59"/>
                <a:gd name="T20" fmla="*/ 2147483647 w 45"/>
                <a:gd name="T21" fmla="*/ 2147483647 h 59"/>
                <a:gd name="T22" fmla="*/ 2147483647 w 45"/>
                <a:gd name="T23" fmla="*/ 2147483647 h 59"/>
                <a:gd name="T24" fmla="*/ 2147483647 w 45"/>
                <a:gd name="T25" fmla="*/ 2147483647 h 59"/>
                <a:gd name="T26" fmla="*/ 2147483647 w 45"/>
                <a:gd name="T27" fmla="*/ 2147483647 h 59"/>
                <a:gd name="T28" fmla="*/ 2147483647 w 45"/>
                <a:gd name="T29" fmla="*/ 2147483647 h 59"/>
                <a:gd name="T30" fmla="*/ 2147483647 w 45"/>
                <a:gd name="T31" fmla="*/ 2147483647 h 59"/>
                <a:gd name="T32" fmla="*/ 2147483647 w 45"/>
                <a:gd name="T33" fmla="*/ 2147483647 h 59"/>
                <a:gd name="T34" fmla="*/ 2147483647 w 45"/>
                <a:gd name="T35" fmla="*/ 2147483647 h 59"/>
                <a:gd name="T36" fmla="*/ 2147483647 w 45"/>
                <a:gd name="T37" fmla="*/ 2147483647 h 59"/>
                <a:gd name="T38" fmla="*/ 2147483647 w 45"/>
                <a:gd name="T39" fmla="*/ 2147483647 h 59"/>
                <a:gd name="T40" fmla="*/ 2147483647 w 45"/>
                <a:gd name="T41" fmla="*/ 2147483647 h 59"/>
                <a:gd name="T42" fmla="*/ 2147483647 w 45"/>
                <a:gd name="T43" fmla="*/ 2147483647 h 59"/>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45" h="59">
                  <a:moveTo>
                    <a:pt x="36" y="2"/>
                  </a:moveTo>
                  <a:cubicBezTo>
                    <a:pt x="35" y="1"/>
                    <a:pt x="33" y="0"/>
                    <a:pt x="32" y="0"/>
                  </a:cubicBezTo>
                  <a:cubicBezTo>
                    <a:pt x="0" y="0"/>
                    <a:pt x="0" y="0"/>
                    <a:pt x="0" y="0"/>
                  </a:cubicBezTo>
                  <a:cubicBezTo>
                    <a:pt x="0" y="59"/>
                    <a:pt x="0" y="59"/>
                    <a:pt x="0" y="59"/>
                  </a:cubicBezTo>
                  <a:cubicBezTo>
                    <a:pt x="32" y="59"/>
                    <a:pt x="32" y="59"/>
                    <a:pt x="32" y="59"/>
                  </a:cubicBezTo>
                  <a:cubicBezTo>
                    <a:pt x="33" y="59"/>
                    <a:pt x="35" y="59"/>
                    <a:pt x="36" y="58"/>
                  </a:cubicBezTo>
                  <a:cubicBezTo>
                    <a:pt x="44" y="50"/>
                    <a:pt x="44" y="50"/>
                    <a:pt x="44" y="50"/>
                  </a:cubicBezTo>
                  <a:cubicBezTo>
                    <a:pt x="45" y="49"/>
                    <a:pt x="45" y="48"/>
                    <a:pt x="45" y="46"/>
                  </a:cubicBezTo>
                  <a:cubicBezTo>
                    <a:pt x="45" y="14"/>
                    <a:pt x="45" y="14"/>
                    <a:pt x="45" y="14"/>
                  </a:cubicBezTo>
                  <a:cubicBezTo>
                    <a:pt x="45" y="12"/>
                    <a:pt x="45" y="10"/>
                    <a:pt x="44" y="9"/>
                  </a:cubicBezTo>
                  <a:lnTo>
                    <a:pt x="36" y="2"/>
                  </a:lnTo>
                  <a:close/>
                  <a:moveTo>
                    <a:pt x="35" y="44"/>
                  </a:moveTo>
                  <a:cubicBezTo>
                    <a:pt x="35" y="45"/>
                    <a:pt x="35" y="45"/>
                    <a:pt x="34" y="45"/>
                  </a:cubicBezTo>
                  <a:cubicBezTo>
                    <a:pt x="31" y="49"/>
                    <a:pt x="31" y="49"/>
                    <a:pt x="31" y="49"/>
                  </a:cubicBezTo>
                  <a:cubicBezTo>
                    <a:pt x="30" y="49"/>
                    <a:pt x="30" y="49"/>
                    <a:pt x="29" y="49"/>
                  </a:cubicBezTo>
                  <a:cubicBezTo>
                    <a:pt x="11" y="49"/>
                    <a:pt x="11" y="49"/>
                    <a:pt x="11" y="49"/>
                  </a:cubicBezTo>
                  <a:cubicBezTo>
                    <a:pt x="11" y="10"/>
                    <a:pt x="11" y="10"/>
                    <a:pt x="11" y="10"/>
                  </a:cubicBezTo>
                  <a:cubicBezTo>
                    <a:pt x="29" y="10"/>
                    <a:pt x="29" y="10"/>
                    <a:pt x="29" y="10"/>
                  </a:cubicBezTo>
                  <a:cubicBezTo>
                    <a:pt x="30" y="10"/>
                    <a:pt x="30" y="10"/>
                    <a:pt x="31" y="11"/>
                  </a:cubicBezTo>
                  <a:cubicBezTo>
                    <a:pt x="34" y="14"/>
                    <a:pt x="34" y="14"/>
                    <a:pt x="34" y="14"/>
                  </a:cubicBezTo>
                  <a:cubicBezTo>
                    <a:pt x="35" y="15"/>
                    <a:pt x="35" y="15"/>
                    <a:pt x="35" y="15"/>
                  </a:cubicBezTo>
                  <a:lnTo>
                    <a:pt x="35" y="44"/>
                  </a:lnTo>
                  <a:close/>
                </a:path>
              </a:pathLst>
            </a:custGeom>
            <a:solidFill>
              <a:srgbClr val="FFFFFF"/>
            </a:solidFill>
            <a:ln w="9525">
              <a:noFill/>
              <a:round/>
              <a:headEnd/>
              <a:tailEnd/>
            </a:ln>
          </p:spPr>
          <p:txBody>
            <a:bodyPr/>
            <a:lstStyle/>
            <a:p>
              <a:pPr defTabSz="1217613" fontAlgn="base">
                <a:spcBef>
                  <a:spcPct val="0"/>
                </a:spcBef>
                <a:spcAft>
                  <a:spcPct val="0"/>
                </a:spcAft>
              </a:pPr>
              <a:endParaRPr lang="zh-CN" altLang="en-US" sz="2400">
                <a:solidFill>
                  <a:srgbClr val="000000"/>
                </a:solidFill>
                <a:ea typeface="宋体" pitchFamily="2" charset="-122"/>
              </a:endParaRPr>
            </a:p>
          </p:txBody>
        </p:sp>
        <p:sp>
          <p:nvSpPr>
            <p:cNvPr id="12" name="Freeform 27"/>
            <p:cNvSpPr>
              <a:spLocks noEditPoints="1"/>
            </p:cNvSpPr>
            <p:nvPr userDrawn="1"/>
          </p:nvSpPr>
          <p:spPr bwMode="gray">
            <a:xfrm>
              <a:off x="6196013" y="2970213"/>
              <a:ext cx="787400" cy="422275"/>
            </a:xfrm>
            <a:custGeom>
              <a:avLst/>
              <a:gdLst>
                <a:gd name="T0" fmla="*/ 0 w 160"/>
                <a:gd name="T1" fmla="*/ 2147483647 h 86"/>
                <a:gd name="T2" fmla="*/ 2147483647 w 160"/>
                <a:gd name="T3" fmla="*/ 2147483647 h 86"/>
                <a:gd name="T4" fmla="*/ 2147483647 w 160"/>
                <a:gd name="T5" fmla="*/ 0 h 86"/>
                <a:gd name="T6" fmla="*/ 0 w 160"/>
                <a:gd name="T7" fmla="*/ 0 h 86"/>
                <a:gd name="T8" fmla="*/ 0 w 160"/>
                <a:gd name="T9" fmla="*/ 2147483647 h 86"/>
                <a:gd name="T10" fmla="*/ 2147483647 w 160"/>
                <a:gd name="T11" fmla="*/ 2147483647 h 86"/>
                <a:gd name="T12" fmla="*/ 2147483647 w 160"/>
                <a:gd name="T13" fmla="*/ 2147483647 h 86"/>
                <a:gd name="T14" fmla="*/ 2147483647 w 160"/>
                <a:gd name="T15" fmla="*/ 2147483647 h 86"/>
                <a:gd name="T16" fmla="*/ 2147483647 w 160"/>
                <a:gd name="T17" fmla="*/ 2147483647 h 86"/>
                <a:gd name="T18" fmla="*/ 2147483647 w 160"/>
                <a:gd name="T19" fmla="*/ 2147483647 h 86"/>
                <a:gd name="T20" fmla="*/ 2147483647 w 160"/>
                <a:gd name="T21" fmla="*/ 2147483647 h 86"/>
                <a:gd name="T22" fmla="*/ 2147483647 w 160"/>
                <a:gd name="T23" fmla="*/ 2147483647 h 86"/>
                <a:gd name="T24" fmla="*/ 2147483647 w 160"/>
                <a:gd name="T25" fmla="*/ 2147483647 h 86"/>
                <a:gd name="T26" fmla="*/ 2147483647 w 160"/>
                <a:gd name="T27" fmla="*/ 2147483647 h 86"/>
                <a:gd name="T28" fmla="*/ 2147483647 w 160"/>
                <a:gd name="T29" fmla="*/ 2147483647 h 86"/>
                <a:gd name="T30" fmla="*/ 2147483647 w 160"/>
                <a:gd name="T31" fmla="*/ 2147483647 h 86"/>
                <a:gd name="T32" fmla="*/ 2147483647 w 160"/>
                <a:gd name="T33" fmla="*/ 2147483647 h 86"/>
                <a:gd name="T34" fmla="*/ 2147483647 w 160"/>
                <a:gd name="T35" fmla="*/ 2147483647 h 86"/>
                <a:gd name="T36" fmla="*/ 2147483647 w 160"/>
                <a:gd name="T37" fmla="*/ 2147483647 h 86"/>
                <a:gd name="T38" fmla="*/ 2147483647 w 160"/>
                <a:gd name="T39" fmla="*/ 2147483647 h 86"/>
                <a:gd name="T40" fmla="*/ 2147483647 w 160"/>
                <a:gd name="T41" fmla="*/ 2147483647 h 86"/>
                <a:gd name="T42" fmla="*/ 2147483647 w 160"/>
                <a:gd name="T43" fmla="*/ 2147483647 h 86"/>
                <a:gd name="T44" fmla="*/ 2147483647 w 160"/>
                <a:gd name="T45" fmla="*/ 2147483647 h 86"/>
                <a:gd name="T46" fmla="*/ 2147483647 w 160"/>
                <a:gd name="T47" fmla="*/ 2147483647 h 86"/>
                <a:gd name="T48" fmla="*/ 2147483647 w 160"/>
                <a:gd name="T49" fmla="*/ 2147483647 h 86"/>
                <a:gd name="T50" fmla="*/ 2147483647 w 160"/>
                <a:gd name="T51" fmla="*/ 2147483647 h 86"/>
                <a:gd name="T52" fmla="*/ 2147483647 w 160"/>
                <a:gd name="T53" fmla="*/ 2147483647 h 86"/>
                <a:gd name="T54" fmla="*/ 2147483647 w 160"/>
                <a:gd name="T55" fmla="*/ 2147483647 h 86"/>
                <a:gd name="T56" fmla="*/ 2147483647 w 160"/>
                <a:gd name="T57" fmla="*/ 2147483647 h 86"/>
                <a:gd name="T58" fmla="*/ 2147483647 w 160"/>
                <a:gd name="T59" fmla="*/ 2147483647 h 86"/>
                <a:gd name="T60" fmla="*/ 2147483647 w 160"/>
                <a:gd name="T61" fmla="*/ 2147483647 h 86"/>
                <a:gd name="T62" fmla="*/ 2147483647 w 160"/>
                <a:gd name="T63" fmla="*/ 2147483647 h 86"/>
                <a:gd name="T64" fmla="*/ 2147483647 w 160"/>
                <a:gd name="T65" fmla="*/ 2147483647 h 86"/>
                <a:gd name="T66" fmla="*/ 2147483647 w 160"/>
                <a:gd name="T67" fmla="*/ 2147483647 h 86"/>
                <a:gd name="T68" fmla="*/ 2147483647 w 160"/>
                <a:gd name="T69" fmla="*/ 2147483647 h 86"/>
                <a:gd name="T70" fmla="*/ 2147483647 w 160"/>
                <a:gd name="T71" fmla="*/ 2147483647 h 86"/>
                <a:gd name="T72" fmla="*/ 2147483647 w 160"/>
                <a:gd name="T73" fmla="*/ 2147483647 h 86"/>
                <a:gd name="T74" fmla="*/ 2147483647 w 160"/>
                <a:gd name="T75" fmla="*/ 2147483647 h 8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160" h="86">
                  <a:moveTo>
                    <a:pt x="0" y="86"/>
                  </a:moveTo>
                  <a:cubicBezTo>
                    <a:pt x="160" y="86"/>
                    <a:pt x="160" y="86"/>
                    <a:pt x="160" y="86"/>
                  </a:cubicBezTo>
                  <a:cubicBezTo>
                    <a:pt x="160" y="0"/>
                    <a:pt x="160" y="0"/>
                    <a:pt x="160" y="0"/>
                  </a:cubicBezTo>
                  <a:cubicBezTo>
                    <a:pt x="0" y="0"/>
                    <a:pt x="0" y="0"/>
                    <a:pt x="0" y="0"/>
                  </a:cubicBezTo>
                  <a:lnTo>
                    <a:pt x="0" y="86"/>
                  </a:lnTo>
                  <a:close/>
                  <a:moveTo>
                    <a:pt x="61" y="59"/>
                  </a:moveTo>
                  <a:cubicBezTo>
                    <a:pt x="61" y="61"/>
                    <a:pt x="61" y="62"/>
                    <a:pt x="60" y="63"/>
                  </a:cubicBezTo>
                  <a:cubicBezTo>
                    <a:pt x="52" y="71"/>
                    <a:pt x="52" y="71"/>
                    <a:pt x="52" y="71"/>
                  </a:cubicBezTo>
                  <a:cubicBezTo>
                    <a:pt x="51" y="72"/>
                    <a:pt x="49" y="72"/>
                    <a:pt x="48" y="72"/>
                  </a:cubicBezTo>
                  <a:cubicBezTo>
                    <a:pt x="16" y="72"/>
                    <a:pt x="16" y="72"/>
                    <a:pt x="16" y="72"/>
                  </a:cubicBezTo>
                  <a:cubicBezTo>
                    <a:pt x="16" y="13"/>
                    <a:pt x="16" y="13"/>
                    <a:pt x="16" y="13"/>
                  </a:cubicBezTo>
                  <a:cubicBezTo>
                    <a:pt x="48" y="13"/>
                    <a:pt x="48" y="13"/>
                    <a:pt x="48" y="13"/>
                  </a:cubicBezTo>
                  <a:cubicBezTo>
                    <a:pt x="49" y="13"/>
                    <a:pt x="51" y="14"/>
                    <a:pt x="52" y="15"/>
                  </a:cubicBezTo>
                  <a:cubicBezTo>
                    <a:pt x="60" y="22"/>
                    <a:pt x="60" y="22"/>
                    <a:pt x="60" y="22"/>
                  </a:cubicBezTo>
                  <a:cubicBezTo>
                    <a:pt x="61" y="23"/>
                    <a:pt x="61" y="25"/>
                    <a:pt x="61" y="27"/>
                  </a:cubicBezTo>
                  <a:lnTo>
                    <a:pt x="61" y="59"/>
                  </a:lnTo>
                  <a:close/>
                  <a:moveTo>
                    <a:pt x="125" y="59"/>
                  </a:moveTo>
                  <a:cubicBezTo>
                    <a:pt x="125" y="61"/>
                    <a:pt x="124" y="62"/>
                    <a:pt x="123" y="63"/>
                  </a:cubicBezTo>
                  <a:cubicBezTo>
                    <a:pt x="115" y="71"/>
                    <a:pt x="115" y="71"/>
                    <a:pt x="115" y="71"/>
                  </a:cubicBezTo>
                  <a:cubicBezTo>
                    <a:pt x="114" y="72"/>
                    <a:pt x="113" y="72"/>
                    <a:pt x="111" y="72"/>
                  </a:cubicBezTo>
                  <a:cubicBezTo>
                    <a:pt x="88" y="72"/>
                    <a:pt x="88" y="72"/>
                    <a:pt x="88" y="72"/>
                  </a:cubicBezTo>
                  <a:cubicBezTo>
                    <a:pt x="86" y="72"/>
                    <a:pt x="85" y="72"/>
                    <a:pt x="83" y="71"/>
                  </a:cubicBezTo>
                  <a:cubicBezTo>
                    <a:pt x="76" y="63"/>
                    <a:pt x="76" y="63"/>
                    <a:pt x="76" y="63"/>
                  </a:cubicBezTo>
                  <a:cubicBezTo>
                    <a:pt x="75" y="62"/>
                    <a:pt x="74" y="61"/>
                    <a:pt x="74" y="59"/>
                  </a:cubicBezTo>
                  <a:cubicBezTo>
                    <a:pt x="74" y="27"/>
                    <a:pt x="74" y="27"/>
                    <a:pt x="74" y="27"/>
                  </a:cubicBezTo>
                  <a:cubicBezTo>
                    <a:pt x="74" y="25"/>
                    <a:pt x="75" y="23"/>
                    <a:pt x="76" y="22"/>
                  </a:cubicBezTo>
                  <a:cubicBezTo>
                    <a:pt x="83" y="15"/>
                    <a:pt x="83" y="15"/>
                    <a:pt x="83" y="15"/>
                  </a:cubicBezTo>
                  <a:cubicBezTo>
                    <a:pt x="85" y="14"/>
                    <a:pt x="86" y="13"/>
                    <a:pt x="88" y="13"/>
                  </a:cubicBezTo>
                  <a:cubicBezTo>
                    <a:pt x="111" y="13"/>
                    <a:pt x="111" y="13"/>
                    <a:pt x="111" y="13"/>
                  </a:cubicBezTo>
                  <a:cubicBezTo>
                    <a:pt x="113" y="13"/>
                    <a:pt x="114" y="14"/>
                    <a:pt x="115" y="15"/>
                  </a:cubicBezTo>
                  <a:cubicBezTo>
                    <a:pt x="123" y="22"/>
                    <a:pt x="123" y="22"/>
                    <a:pt x="123" y="22"/>
                  </a:cubicBezTo>
                  <a:cubicBezTo>
                    <a:pt x="124" y="23"/>
                    <a:pt x="125" y="25"/>
                    <a:pt x="125" y="27"/>
                  </a:cubicBezTo>
                  <a:lnTo>
                    <a:pt x="125" y="59"/>
                  </a:lnTo>
                  <a:close/>
                  <a:moveTo>
                    <a:pt x="148" y="72"/>
                  </a:moveTo>
                  <a:cubicBezTo>
                    <a:pt x="136" y="72"/>
                    <a:pt x="136" y="72"/>
                    <a:pt x="136" y="72"/>
                  </a:cubicBezTo>
                  <a:cubicBezTo>
                    <a:pt x="136" y="61"/>
                    <a:pt x="136" y="61"/>
                    <a:pt x="136" y="61"/>
                  </a:cubicBezTo>
                  <a:cubicBezTo>
                    <a:pt x="148" y="61"/>
                    <a:pt x="148" y="61"/>
                    <a:pt x="148" y="61"/>
                  </a:cubicBezTo>
                  <a:lnTo>
                    <a:pt x="148" y="72"/>
                  </a:lnTo>
                  <a:close/>
                </a:path>
              </a:pathLst>
            </a:custGeom>
            <a:solidFill>
              <a:srgbClr val="961E1F"/>
            </a:solidFill>
            <a:ln w="9525">
              <a:noFill/>
              <a:round/>
              <a:headEnd/>
              <a:tailEnd/>
            </a:ln>
          </p:spPr>
          <p:txBody>
            <a:bodyPr/>
            <a:lstStyle/>
            <a:p>
              <a:pPr defTabSz="1217613" fontAlgn="base">
                <a:spcBef>
                  <a:spcPct val="0"/>
                </a:spcBef>
                <a:spcAft>
                  <a:spcPct val="0"/>
                </a:spcAft>
              </a:pPr>
              <a:endParaRPr lang="zh-CN" altLang="en-US" sz="2400">
                <a:solidFill>
                  <a:srgbClr val="000000"/>
                </a:solidFill>
                <a:ea typeface="宋体" pitchFamily="2" charset="-122"/>
              </a:endParaRPr>
            </a:p>
          </p:txBody>
        </p:sp>
        <p:sp>
          <p:nvSpPr>
            <p:cNvPr id="13" name="Freeform 28"/>
            <p:cNvSpPr>
              <a:spLocks/>
            </p:cNvSpPr>
            <p:nvPr userDrawn="1"/>
          </p:nvSpPr>
          <p:spPr bwMode="gray">
            <a:xfrm>
              <a:off x="6329910" y="3079039"/>
              <a:ext cx="117272" cy="191943"/>
            </a:xfrm>
            <a:custGeom>
              <a:avLst/>
              <a:gdLst>
                <a:gd name="T0" fmla="*/ 2147483647 w 24"/>
                <a:gd name="T1" fmla="*/ 2147483647 h 39"/>
                <a:gd name="T2" fmla="*/ 2147483647 w 24"/>
                <a:gd name="T3" fmla="*/ 0 h 39"/>
                <a:gd name="T4" fmla="*/ 0 w 24"/>
                <a:gd name="T5" fmla="*/ 0 h 39"/>
                <a:gd name="T6" fmla="*/ 0 w 24"/>
                <a:gd name="T7" fmla="*/ 2147483647 h 39"/>
                <a:gd name="T8" fmla="*/ 2147483647 w 24"/>
                <a:gd name="T9" fmla="*/ 2147483647 h 39"/>
                <a:gd name="T10" fmla="*/ 2147483647 w 24"/>
                <a:gd name="T11" fmla="*/ 2147483647 h 39"/>
                <a:gd name="T12" fmla="*/ 2147483647 w 24"/>
                <a:gd name="T13" fmla="*/ 2147483647 h 39"/>
                <a:gd name="T14" fmla="*/ 2147483647 w 24"/>
                <a:gd name="T15" fmla="*/ 2147483647 h 39"/>
                <a:gd name="T16" fmla="*/ 2147483647 w 24"/>
                <a:gd name="T17" fmla="*/ 2147483647 h 39"/>
                <a:gd name="T18" fmla="*/ 2147483647 w 24"/>
                <a:gd name="T19" fmla="*/ 2147483647 h 39"/>
                <a:gd name="T20" fmla="*/ 2147483647 w 24"/>
                <a:gd name="T21" fmla="*/ 2147483647 h 3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4" h="39">
                  <a:moveTo>
                    <a:pt x="20" y="1"/>
                  </a:moveTo>
                  <a:cubicBezTo>
                    <a:pt x="19" y="0"/>
                    <a:pt x="19" y="0"/>
                    <a:pt x="18" y="0"/>
                  </a:cubicBezTo>
                  <a:cubicBezTo>
                    <a:pt x="0" y="0"/>
                    <a:pt x="0" y="0"/>
                    <a:pt x="0" y="0"/>
                  </a:cubicBezTo>
                  <a:cubicBezTo>
                    <a:pt x="0" y="39"/>
                    <a:pt x="0" y="39"/>
                    <a:pt x="0" y="39"/>
                  </a:cubicBezTo>
                  <a:cubicBezTo>
                    <a:pt x="18" y="39"/>
                    <a:pt x="18" y="39"/>
                    <a:pt x="18" y="39"/>
                  </a:cubicBezTo>
                  <a:cubicBezTo>
                    <a:pt x="19" y="39"/>
                    <a:pt x="19" y="39"/>
                    <a:pt x="20" y="39"/>
                  </a:cubicBezTo>
                  <a:cubicBezTo>
                    <a:pt x="23" y="35"/>
                    <a:pt x="23" y="35"/>
                    <a:pt x="23" y="35"/>
                  </a:cubicBezTo>
                  <a:cubicBezTo>
                    <a:pt x="24" y="35"/>
                    <a:pt x="24" y="35"/>
                    <a:pt x="24" y="34"/>
                  </a:cubicBezTo>
                  <a:cubicBezTo>
                    <a:pt x="24" y="5"/>
                    <a:pt x="24" y="5"/>
                    <a:pt x="24" y="5"/>
                  </a:cubicBezTo>
                  <a:cubicBezTo>
                    <a:pt x="24" y="5"/>
                    <a:pt x="24" y="5"/>
                    <a:pt x="23" y="4"/>
                  </a:cubicBezTo>
                  <a:lnTo>
                    <a:pt x="20" y="1"/>
                  </a:lnTo>
                  <a:close/>
                </a:path>
              </a:pathLst>
            </a:custGeom>
            <a:solidFill>
              <a:srgbClr val="961E1F"/>
            </a:solidFill>
            <a:ln w="9525">
              <a:noFill/>
              <a:round/>
              <a:headEnd/>
              <a:tailEnd/>
            </a:ln>
          </p:spPr>
          <p:txBody>
            <a:bodyPr/>
            <a:lstStyle/>
            <a:p>
              <a:pPr defTabSz="1217613" fontAlgn="base">
                <a:spcBef>
                  <a:spcPct val="0"/>
                </a:spcBef>
                <a:spcAft>
                  <a:spcPct val="0"/>
                </a:spcAft>
              </a:pPr>
              <a:endParaRPr lang="zh-CN" altLang="en-US" sz="2400">
                <a:solidFill>
                  <a:srgbClr val="000000"/>
                </a:solidFill>
                <a:ea typeface="宋体" pitchFamily="2" charset="-122"/>
              </a:endParaRPr>
            </a:p>
          </p:txBody>
        </p:sp>
        <p:sp>
          <p:nvSpPr>
            <p:cNvPr id="14" name="Freeform 29"/>
            <p:cNvSpPr>
              <a:spLocks/>
            </p:cNvSpPr>
            <p:nvPr userDrawn="1"/>
          </p:nvSpPr>
          <p:spPr bwMode="gray">
            <a:xfrm>
              <a:off x="6608328" y="3080520"/>
              <a:ext cx="143599" cy="191943"/>
            </a:xfrm>
            <a:custGeom>
              <a:avLst/>
              <a:gdLst>
                <a:gd name="T0" fmla="*/ 2147483647 w 29"/>
                <a:gd name="T1" fmla="*/ 2147483647 h 39"/>
                <a:gd name="T2" fmla="*/ 2147483647 w 29"/>
                <a:gd name="T3" fmla="*/ 0 h 39"/>
                <a:gd name="T4" fmla="*/ 2147483647 w 29"/>
                <a:gd name="T5" fmla="*/ 0 h 39"/>
                <a:gd name="T6" fmla="*/ 2147483647 w 29"/>
                <a:gd name="T7" fmla="*/ 2147483647 h 39"/>
                <a:gd name="T8" fmla="*/ 0 w 29"/>
                <a:gd name="T9" fmla="*/ 2147483647 h 39"/>
                <a:gd name="T10" fmla="*/ 0 w 29"/>
                <a:gd name="T11" fmla="*/ 2147483647 h 39"/>
                <a:gd name="T12" fmla="*/ 0 w 29"/>
                <a:gd name="T13" fmla="*/ 2147483647 h 39"/>
                <a:gd name="T14" fmla="*/ 0 w 29"/>
                <a:gd name="T15" fmla="*/ 2147483647 h 39"/>
                <a:gd name="T16" fmla="*/ 2147483647 w 29"/>
                <a:gd name="T17" fmla="*/ 2147483647 h 39"/>
                <a:gd name="T18" fmla="*/ 2147483647 w 29"/>
                <a:gd name="T19" fmla="*/ 2147483647 h 39"/>
                <a:gd name="T20" fmla="*/ 2147483647 w 29"/>
                <a:gd name="T21" fmla="*/ 2147483647 h 39"/>
                <a:gd name="T22" fmla="*/ 2147483647 w 29"/>
                <a:gd name="T23" fmla="*/ 2147483647 h 39"/>
                <a:gd name="T24" fmla="*/ 2147483647 w 29"/>
                <a:gd name="T25" fmla="*/ 2147483647 h 39"/>
                <a:gd name="T26" fmla="*/ 2147483647 w 29"/>
                <a:gd name="T27" fmla="*/ 2147483647 h 39"/>
                <a:gd name="T28" fmla="*/ 2147483647 w 29"/>
                <a:gd name="T29" fmla="*/ 2147483647 h 39"/>
                <a:gd name="T30" fmla="*/ 2147483647 w 29"/>
                <a:gd name="T31" fmla="*/ 2147483647 h 39"/>
                <a:gd name="T32" fmla="*/ 2147483647 w 29"/>
                <a:gd name="T33" fmla="*/ 2147483647 h 39"/>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29" h="39">
                  <a:moveTo>
                    <a:pt x="25" y="1"/>
                  </a:moveTo>
                  <a:cubicBezTo>
                    <a:pt x="25" y="0"/>
                    <a:pt x="24" y="0"/>
                    <a:pt x="24" y="0"/>
                  </a:cubicBezTo>
                  <a:cubicBezTo>
                    <a:pt x="5" y="0"/>
                    <a:pt x="5" y="0"/>
                    <a:pt x="5" y="0"/>
                  </a:cubicBezTo>
                  <a:cubicBezTo>
                    <a:pt x="5" y="0"/>
                    <a:pt x="4" y="0"/>
                    <a:pt x="4" y="1"/>
                  </a:cubicBezTo>
                  <a:cubicBezTo>
                    <a:pt x="0" y="4"/>
                    <a:pt x="0" y="4"/>
                    <a:pt x="0" y="4"/>
                  </a:cubicBezTo>
                  <a:cubicBezTo>
                    <a:pt x="0" y="5"/>
                    <a:pt x="0" y="5"/>
                    <a:pt x="0" y="5"/>
                  </a:cubicBezTo>
                  <a:cubicBezTo>
                    <a:pt x="0" y="34"/>
                    <a:pt x="0" y="34"/>
                    <a:pt x="0" y="34"/>
                  </a:cubicBezTo>
                  <a:cubicBezTo>
                    <a:pt x="0" y="35"/>
                    <a:pt x="0" y="35"/>
                    <a:pt x="0" y="35"/>
                  </a:cubicBezTo>
                  <a:cubicBezTo>
                    <a:pt x="4" y="39"/>
                    <a:pt x="4" y="39"/>
                    <a:pt x="4" y="39"/>
                  </a:cubicBezTo>
                  <a:cubicBezTo>
                    <a:pt x="4" y="39"/>
                    <a:pt x="5" y="39"/>
                    <a:pt x="5" y="39"/>
                  </a:cubicBezTo>
                  <a:cubicBezTo>
                    <a:pt x="24" y="39"/>
                    <a:pt x="24" y="39"/>
                    <a:pt x="24" y="39"/>
                  </a:cubicBezTo>
                  <a:cubicBezTo>
                    <a:pt x="24" y="39"/>
                    <a:pt x="25" y="39"/>
                    <a:pt x="25" y="39"/>
                  </a:cubicBezTo>
                  <a:cubicBezTo>
                    <a:pt x="28" y="35"/>
                    <a:pt x="28" y="35"/>
                    <a:pt x="28" y="35"/>
                  </a:cubicBezTo>
                  <a:cubicBezTo>
                    <a:pt x="29" y="35"/>
                    <a:pt x="29" y="35"/>
                    <a:pt x="29" y="34"/>
                  </a:cubicBezTo>
                  <a:cubicBezTo>
                    <a:pt x="29" y="5"/>
                    <a:pt x="29" y="5"/>
                    <a:pt x="29" y="5"/>
                  </a:cubicBezTo>
                  <a:cubicBezTo>
                    <a:pt x="29" y="5"/>
                    <a:pt x="29" y="5"/>
                    <a:pt x="28" y="4"/>
                  </a:cubicBezTo>
                  <a:lnTo>
                    <a:pt x="25" y="1"/>
                  </a:lnTo>
                  <a:close/>
                </a:path>
              </a:pathLst>
            </a:custGeom>
            <a:solidFill>
              <a:srgbClr val="961E1F"/>
            </a:solidFill>
            <a:ln w="9525">
              <a:noFill/>
              <a:round/>
              <a:headEnd/>
              <a:tailEnd/>
            </a:ln>
          </p:spPr>
          <p:txBody>
            <a:bodyPr/>
            <a:lstStyle/>
            <a:p>
              <a:pPr defTabSz="1217613" fontAlgn="base">
                <a:spcBef>
                  <a:spcPct val="0"/>
                </a:spcBef>
                <a:spcAft>
                  <a:spcPct val="0"/>
                </a:spcAft>
              </a:pPr>
              <a:endParaRPr lang="zh-CN" altLang="en-US" sz="2400">
                <a:solidFill>
                  <a:srgbClr val="000000"/>
                </a:solidFill>
                <a:ea typeface="宋体" pitchFamily="2" charset="-122"/>
              </a:endParaRPr>
            </a:p>
          </p:txBody>
        </p:sp>
      </p:grpSp>
      <p:grpSp>
        <p:nvGrpSpPr>
          <p:cNvPr id="15" name="Group 100"/>
          <p:cNvGrpSpPr>
            <a:grpSpLocks/>
          </p:cNvGrpSpPr>
          <p:nvPr userDrawn="1"/>
        </p:nvGrpSpPr>
        <p:grpSpPr bwMode="auto">
          <a:xfrm rot="-271608">
            <a:off x="9835549" y="6046788"/>
            <a:ext cx="752671" cy="279400"/>
            <a:chOff x="4997450" y="2970213"/>
            <a:chExt cx="1135063" cy="422275"/>
          </a:xfrm>
        </p:grpSpPr>
        <p:sp>
          <p:nvSpPr>
            <p:cNvPr id="16" name="Freeform 19"/>
            <p:cNvSpPr>
              <a:spLocks/>
            </p:cNvSpPr>
            <p:nvPr userDrawn="1"/>
          </p:nvSpPr>
          <p:spPr bwMode="gray">
            <a:xfrm>
              <a:off x="5493768" y="3028740"/>
              <a:ext cx="227491" cy="292713"/>
            </a:xfrm>
            <a:custGeom>
              <a:avLst/>
              <a:gdLst>
                <a:gd name="T0" fmla="*/ 2147483647 w 142"/>
                <a:gd name="T1" fmla="*/ 2147483647 h 183"/>
                <a:gd name="T2" fmla="*/ 2147483647 w 142"/>
                <a:gd name="T3" fmla="*/ 2147483647 h 183"/>
                <a:gd name="T4" fmla="*/ 2147483647 w 142"/>
                <a:gd name="T5" fmla="*/ 0 h 183"/>
                <a:gd name="T6" fmla="*/ 0 w 142"/>
                <a:gd name="T7" fmla="*/ 0 h 183"/>
                <a:gd name="T8" fmla="*/ 0 w 142"/>
                <a:gd name="T9" fmla="*/ 2147483647 h 183"/>
                <a:gd name="T10" fmla="*/ 2147483647 w 142"/>
                <a:gd name="T11" fmla="*/ 2147483647 h 183"/>
                <a:gd name="T12" fmla="*/ 2147483647 w 142"/>
                <a:gd name="T13" fmla="*/ 2147483647 h 183"/>
                <a:gd name="T14" fmla="*/ 2147483647 w 142"/>
                <a:gd name="T15" fmla="*/ 2147483647 h 183"/>
                <a:gd name="T16" fmla="*/ 2147483647 w 142"/>
                <a:gd name="T17" fmla="*/ 2147483647 h 183"/>
                <a:gd name="T18" fmla="*/ 2147483647 w 142"/>
                <a:gd name="T19" fmla="*/ 2147483647 h 183"/>
                <a:gd name="T20" fmla="*/ 2147483647 w 142"/>
                <a:gd name="T21" fmla="*/ 0 h 183"/>
                <a:gd name="T22" fmla="*/ 2147483647 w 142"/>
                <a:gd name="T23" fmla="*/ 0 h 183"/>
                <a:gd name="T24" fmla="*/ 2147483647 w 142"/>
                <a:gd name="T25" fmla="*/ 2147483647 h 18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42" h="183">
                  <a:moveTo>
                    <a:pt x="108" y="77"/>
                  </a:moveTo>
                  <a:lnTo>
                    <a:pt x="34" y="77"/>
                  </a:lnTo>
                  <a:lnTo>
                    <a:pt x="34" y="0"/>
                  </a:lnTo>
                  <a:lnTo>
                    <a:pt x="0" y="0"/>
                  </a:lnTo>
                  <a:lnTo>
                    <a:pt x="0" y="183"/>
                  </a:lnTo>
                  <a:lnTo>
                    <a:pt x="34" y="183"/>
                  </a:lnTo>
                  <a:lnTo>
                    <a:pt x="34" y="108"/>
                  </a:lnTo>
                  <a:lnTo>
                    <a:pt x="108" y="108"/>
                  </a:lnTo>
                  <a:lnTo>
                    <a:pt x="108" y="183"/>
                  </a:lnTo>
                  <a:lnTo>
                    <a:pt x="142" y="183"/>
                  </a:lnTo>
                  <a:lnTo>
                    <a:pt x="142" y="0"/>
                  </a:lnTo>
                  <a:lnTo>
                    <a:pt x="108" y="0"/>
                  </a:lnTo>
                  <a:lnTo>
                    <a:pt x="108" y="77"/>
                  </a:lnTo>
                  <a:close/>
                </a:path>
              </a:pathLst>
            </a:custGeom>
            <a:solidFill>
              <a:srgbClr val="FFFFFF"/>
            </a:solidFill>
            <a:ln w="9525">
              <a:noFill/>
              <a:round/>
              <a:headEnd/>
              <a:tailEnd/>
            </a:ln>
          </p:spPr>
          <p:txBody>
            <a:bodyPr/>
            <a:lstStyle/>
            <a:p>
              <a:pPr defTabSz="1217613" fontAlgn="base">
                <a:spcBef>
                  <a:spcPct val="0"/>
                </a:spcBef>
                <a:spcAft>
                  <a:spcPct val="0"/>
                </a:spcAft>
              </a:pPr>
              <a:endParaRPr lang="zh-CN" altLang="en-US" sz="2400">
                <a:solidFill>
                  <a:srgbClr val="000000"/>
                </a:solidFill>
                <a:ea typeface="宋体" pitchFamily="2" charset="-122"/>
              </a:endParaRPr>
            </a:p>
          </p:txBody>
        </p:sp>
        <p:sp>
          <p:nvSpPr>
            <p:cNvPr id="17" name="Freeform 20"/>
            <p:cNvSpPr>
              <a:spLocks/>
            </p:cNvSpPr>
            <p:nvPr userDrawn="1"/>
          </p:nvSpPr>
          <p:spPr bwMode="gray">
            <a:xfrm>
              <a:off x="5085663" y="3028066"/>
              <a:ext cx="359197" cy="292713"/>
            </a:xfrm>
            <a:custGeom>
              <a:avLst/>
              <a:gdLst>
                <a:gd name="T0" fmla="*/ 2147483647 w 226"/>
                <a:gd name="T1" fmla="*/ 2147483647 h 183"/>
                <a:gd name="T2" fmla="*/ 2147483647 w 226"/>
                <a:gd name="T3" fmla="*/ 0 h 183"/>
                <a:gd name="T4" fmla="*/ 2147483647 w 226"/>
                <a:gd name="T5" fmla="*/ 0 h 183"/>
                <a:gd name="T6" fmla="*/ 2147483647 w 226"/>
                <a:gd name="T7" fmla="*/ 2147483647 h 183"/>
                <a:gd name="T8" fmla="*/ 2147483647 w 226"/>
                <a:gd name="T9" fmla="*/ 0 h 183"/>
                <a:gd name="T10" fmla="*/ 0 w 226"/>
                <a:gd name="T11" fmla="*/ 0 h 183"/>
                <a:gd name="T12" fmla="*/ 2147483647 w 226"/>
                <a:gd name="T13" fmla="*/ 2147483647 h 183"/>
                <a:gd name="T14" fmla="*/ 2147483647 w 226"/>
                <a:gd name="T15" fmla="*/ 2147483647 h 183"/>
                <a:gd name="T16" fmla="*/ 2147483647 w 226"/>
                <a:gd name="T17" fmla="*/ 2147483647 h 183"/>
                <a:gd name="T18" fmla="*/ 2147483647 w 226"/>
                <a:gd name="T19" fmla="*/ 2147483647 h 183"/>
                <a:gd name="T20" fmla="*/ 2147483647 w 226"/>
                <a:gd name="T21" fmla="*/ 2147483647 h 183"/>
                <a:gd name="T22" fmla="*/ 2147483647 w 226"/>
                <a:gd name="T23" fmla="*/ 0 h 183"/>
                <a:gd name="T24" fmla="*/ 2147483647 w 226"/>
                <a:gd name="T25" fmla="*/ 0 h 183"/>
                <a:gd name="T26" fmla="*/ 2147483647 w 226"/>
                <a:gd name="T27" fmla="*/ 2147483647 h 183"/>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26" h="183">
                  <a:moveTo>
                    <a:pt x="164" y="149"/>
                  </a:moveTo>
                  <a:lnTo>
                    <a:pt x="136" y="0"/>
                  </a:lnTo>
                  <a:lnTo>
                    <a:pt x="89" y="0"/>
                  </a:lnTo>
                  <a:lnTo>
                    <a:pt x="61" y="149"/>
                  </a:lnTo>
                  <a:lnTo>
                    <a:pt x="31" y="0"/>
                  </a:lnTo>
                  <a:lnTo>
                    <a:pt x="0" y="0"/>
                  </a:lnTo>
                  <a:lnTo>
                    <a:pt x="40" y="183"/>
                  </a:lnTo>
                  <a:lnTo>
                    <a:pt x="83" y="183"/>
                  </a:lnTo>
                  <a:lnTo>
                    <a:pt x="111" y="40"/>
                  </a:lnTo>
                  <a:lnTo>
                    <a:pt x="142" y="183"/>
                  </a:lnTo>
                  <a:lnTo>
                    <a:pt x="185" y="183"/>
                  </a:lnTo>
                  <a:lnTo>
                    <a:pt x="226" y="0"/>
                  </a:lnTo>
                  <a:lnTo>
                    <a:pt x="192" y="0"/>
                  </a:lnTo>
                  <a:lnTo>
                    <a:pt x="164" y="149"/>
                  </a:lnTo>
                  <a:close/>
                </a:path>
              </a:pathLst>
            </a:custGeom>
            <a:solidFill>
              <a:srgbClr val="FFFFFF"/>
            </a:solidFill>
            <a:ln w="9525">
              <a:noFill/>
              <a:round/>
              <a:headEnd/>
              <a:tailEnd/>
            </a:ln>
          </p:spPr>
          <p:txBody>
            <a:bodyPr/>
            <a:lstStyle/>
            <a:p>
              <a:pPr defTabSz="1217613" fontAlgn="base">
                <a:spcBef>
                  <a:spcPct val="0"/>
                </a:spcBef>
                <a:spcAft>
                  <a:spcPct val="0"/>
                </a:spcAft>
              </a:pPr>
              <a:endParaRPr lang="zh-CN" altLang="en-US" sz="2400">
                <a:solidFill>
                  <a:srgbClr val="000000"/>
                </a:solidFill>
                <a:ea typeface="宋体" pitchFamily="2" charset="-122"/>
              </a:endParaRPr>
            </a:p>
          </p:txBody>
        </p:sp>
        <p:sp>
          <p:nvSpPr>
            <p:cNvPr id="18" name="Freeform 21"/>
            <p:cNvSpPr>
              <a:spLocks noEditPoints="1"/>
            </p:cNvSpPr>
            <p:nvPr userDrawn="1"/>
          </p:nvSpPr>
          <p:spPr bwMode="gray">
            <a:xfrm>
              <a:off x="5777308" y="3028114"/>
              <a:ext cx="251437" cy="292713"/>
            </a:xfrm>
            <a:custGeom>
              <a:avLst/>
              <a:gdLst>
                <a:gd name="T0" fmla="*/ 2147483647 w 51"/>
                <a:gd name="T1" fmla="*/ 2147483647 h 59"/>
                <a:gd name="T2" fmla="*/ 2147483647 w 51"/>
                <a:gd name="T3" fmla="*/ 0 h 59"/>
                <a:gd name="T4" fmla="*/ 2147483647 w 51"/>
                <a:gd name="T5" fmla="*/ 0 h 59"/>
                <a:gd name="T6" fmla="*/ 2147483647 w 51"/>
                <a:gd name="T7" fmla="*/ 2147483647 h 59"/>
                <a:gd name="T8" fmla="*/ 2147483647 w 51"/>
                <a:gd name="T9" fmla="*/ 2147483647 h 59"/>
                <a:gd name="T10" fmla="*/ 0 w 51"/>
                <a:gd name="T11" fmla="*/ 2147483647 h 59"/>
                <a:gd name="T12" fmla="*/ 0 w 51"/>
                <a:gd name="T13" fmla="*/ 2147483647 h 59"/>
                <a:gd name="T14" fmla="*/ 2147483647 w 51"/>
                <a:gd name="T15" fmla="*/ 2147483647 h 59"/>
                <a:gd name="T16" fmla="*/ 2147483647 w 51"/>
                <a:gd name="T17" fmla="*/ 2147483647 h 59"/>
                <a:gd name="T18" fmla="*/ 2147483647 w 51"/>
                <a:gd name="T19" fmla="*/ 2147483647 h 59"/>
                <a:gd name="T20" fmla="*/ 2147483647 w 51"/>
                <a:gd name="T21" fmla="*/ 2147483647 h 59"/>
                <a:gd name="T22" fmla="*/ 2147483647 w 51"/>
                <a:gd name="T23" fmla="*/ 2147483647 h 59"/>
                <a:gd name="T24" fmla="*/ 2147483647 w 51"/>
                <a:gd name="T25" fmla="*/ 2147483647 h 59"/>
                <a:gd name="T26" fmla="*/ 2147483647 w 51"/>
                <a:gd name="T27" fmla="*/ 2147483647 h 59"/>
                <a:gd name="T28" fmla="*/ 2147483647 w 51"/>
                <a:gd name="T29" fmla="*/ 2147483647 h 59"/>
                <a:gd name="T30" fmla="*/ 2147483647 w 51"/>
                <a:gd name="T31" fmla="*/ 2147483647 h 59"/>
                <a:gd name="T32" fmla="*/ 2147483647 w 51"/>
                <a:gd name="T33" fmla="*/ 2147483647 h 59"/>
                <a:gd name="T34" fmla="*/ 2147483647 w 51"/>
                <a:gd name="T35" fmla="*/ 2147483647 h 59"/>
                <a:gd name="T36" fmla="*/ 2147483647 w 51"/>
                <a:gd name="T37" fmla="*/ 2147483647 h 59"/>
                <a:gd name="T38" fmla="*/ 2147483647 w 51"/>
                <a:gd name="T39" fmla="*/ 2147483647 h 59"/>
                <a:gd name="T40" fmla="*/ 2147483647 w 51"/>
                <a:gd name="T41" fmla="*/ 2147483647 h 59"/>
                <a:gd name="T42" fmla="*/ 2147483647 w 51"/>
                <a:gd name="T43" fmla="*/ 2147483647 h 59"/>
                <a:gd name="T44" fmla="*/ 2147483647 w 51"/>
                <a:gd name="T45" fmla="*/ 2147483647 h 59"/>
                <a:gd name="T46" fmla="*/ 2147483647 w 51"/>
                <a:gd name="T47" fmla="*/ 2147483647 h 59"/>
                <a:gd name="T48" fmla="*/ 2147483647 w 51"/>
                <a:gd name="T49" fmla="*/ 2147483647 h 59"/>
                <a:gd name="T50" fmla="*/ 2147483647 w 51"/>
                <a:gd name="T51" fmla="*/ 2147483647 h 59"/>
                <a:gd name="T52" fmla="*/ 2147483647 w 51"/>
                <a:gd name="T53" fmla="*/ 2147483647 h 59"/>
                <a:gd name="T54" fmla="*/ 2147483647 w 51"/>
                <a:gd name="T55" fmla="*/ 2147483647 h 59"/>
                <a:gd name="T56" fmla="*/ 2147483647 w 51"/>
                <a:gd name="T57" fmla="*/ 2147483647 h 59"/>
                <a:gd name="T58" fmla="*/ 2147483647 w 51"/>
                <a:gd name="T59" fmla="*/ 2147483647 h 59"/>
                <a:gd name="T60" fmla="*/ 2147483647 w 51"/>
                <a:gd name="T61" fmla="*/ 2147483647 h 59"/>
                <a:gd name="T62" fmla="*/ 2147483647 w 51"/>
                <a:gd name="T63" fmla="*/ 2147483647 h 59"/>
                <a:gd name="T64" fmla="*/ 2147483647 w 51"/>
                <a:gd name="T65" fmla="*/ 2147483647 h 59"/>
                <a:gd name="T66" fmla="*/ 2147483647 w 51"/>
                <a:gd name="T67" fmla="*/ 2147483647 h 59"/>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1" h="59">
                  <a:moveTo>
                    <a:pt x="42" y="2"/>
                  </a:moveTo>
                  <a:cubicBezTo>
                    <a:pt x="40" y="1"/>
                    <a:pt x="39" y="0"/>
                    <a:pt x="37" y="0"/>
                  </a:cubicBezTo>
                  <a:cubicBezTo>
                    <a:pt x="14" y="0"/>
                    <a:pt x="14" y="0"/>
                    <a:pt x="14" y="0"/>
                  </a:cubicBezTo>
                  <a:cubicBezTo>
                    <a:pt x="12" y="0"/>
                    <a:pt x="11" y="1"/>
                    <a:pt x="9" y="2"/>
                  </a:cubicBezTo>
                  <a:cubicBezTo>
                    <a:pt x="2" y="9"/>
                    <a:pt x="2" y="9"/>
                    <a:pt x="2" y="9"/>
                  </a:cubicBezTo>
                  <a:cubicBezTo>
                    <a:pt x="1" y="10"/>
                    <a:pt x="0" y="12"/>
                    <a:pt x="0" y="14"/>
                  </a:cubicBezTo>
                  <a:cubicBezTo>
                    <a:pt x="0" y="46"/>
                    <a:pt x="0" y="46"/>
                    <a:pt x="0" y="46"/>
                  </a:cubicBezTo>
                  <a:cubicBezTo>
                    <a:pt x="0" y="48"/>
                    <a:pt x="1" y="49"/>
                    <a:pt x="2" y="50"/>
                  </a:cubicBezTo>
                  <a:cubicBezTo>
                    <a:pt x="9" y="58"/>
                    <a:pt x="9" y="58"/>
                    <a:pt x="9" y="58"/>
                  </a:cubicBezTo>
                  <a:cubicBezTo>
                    <a:pt x="11" y="59"/>
                    <a:pt x="12" y="59"/>
                    <a:pt x="14" y="59"/>
                  </a:cubicBezTo>
                  <a:cubicBezTo>
                    <a:pt x="37" y="59"/>
                    <a:pt x="37" y="59"/>
                    <a:pt x="37" y="59"/>
                  </a:cubicBezTo>
                  <a:cubicBezTo>
                    <a:pt x="39" y="59"/>
                    <a:pt x="40" y="59"/>
                    <a:pt x="42" y="58"/>
                  </a:cubicBezTo>
                  <a:cubicBezTo>
                    <a:pt x="49" y="50"/>
                    <a:pt x="49" y="50"/>
                    <a:pt x="49" y="50"/>
                  </a:cubicBezTo>
                  <a:cubicBezTo>
                    <a:pt x="50" y="49"/>
                    <a:pt x="51" y="48"/>
                    <a:pt x="51" y="46"/>
                  </a:cubicBezTo>
                  <a:cubicBezTo>
                    <a:pt x="51" y="14"/>
                    <a:pt x="51" y="14"/>
                    <a:pt x="51" y="14"/>
                  </a:cubicBezTo>
                  <a:cubicBezTo>
                    <a:pt x="51" y="12"/>
                    <a:pt x="50" y="10"/>
                    <a:pt x="49" y="9"/>
                  </a:cubicBezTo>
                  <a:lnTo>
                    <a:pt x="42" y="2"/>
                  </a:lnTo>
                  <a:close/>
                  <a:moveTo>
                    <a:pt x="40" y="44"/>
                  </a:moveTo>
                  <a:cubicBezTo>
                    <a:pt x="40" y="45"/>
                    <a:pt x="40" y="45"/>
                    <a:pt x="40" y="45"/>
                  </a:cubicBezTo>
                  <a:cubicBezTo>
                    <a:pt x="36" y="49"/>
                    <a:pt x="36" y="49"/>
                    <a:pt x="36" y="49"/>
                  </a:cubicBezTo>
                  <a:cubicBezTo>
                    <a:pt x="36" y="49"/>
                    <a:pt x="35" y="49"/>
                    <a:pt x="35" y="49"/>
                  </a:cubicBezTo>
                  <a:cubicBezTo>
                    <a:pt x="16" y="49"/>
                    <a:pt x="16" y="49"/>
                    <a:pt x="16" y="49"/>
                  </a:cubicBezTo>
                  <a:cubicBezTo>
                    <a:pt x="16" y="49"/>
                    <a:pt x="15" y="49"/>
                    <a:pt x="15" y="49"/>
                  </a:cubicBezTo>
                  <a:cubicBezTo>
                    <a:pt x="12" y="45"/>
                    <a:pt x="12" y="45"/>
                    <a:pt x="12" y="45"/>
                  </a:cubicBezTo>
                  <a:cubicBezTo>
                    <a:pt x="11" y="45"/>
                    <a:pt x="11" y="45"/>
                    <a:pt x="11" y="44"/>
                  </a:cubicBezTo>
                  <a:cubicBezTo>
                    <a:pt x="11" y="15"/>
                    <a:pt x="11" y="15"/>
                    <a:pt x="11" y="15"/>
                  </a:cubicBezTo>
                  <a:cubicBezTo>
                    <a:pt x="11" y="15"/>
                    <a:pt x="11" y="15"/>
                    <a:pt x="12" y="14"/>
                  </a:cubicBezTo>
                  <a:cubicBezTo>
                    <a:pt x="15" y="11"/>
                    <a:pt x="15" y="11"/>
                    <a:pt x="15" y="11"/>
                  </a:cubicBezTo>
                  <a:cubicBezTo>
                    <a:pt x="15" y="10"/>
                    <a:pt x="16" y="10"/>
                    <a:pt x="16" y="10"/>
                  </a:cubicBezTo>
                  <a:cubicBezTo>
                    <a:pt x="35" y="10"/>
                    <a:pt x="35" y="10"/>
                    <a:pt x="35" y="10"/>
                  </a:cubicBezTo>
                  <a:cubicBezTo>
                    <a:pt x="35" y="10"/>
                    <a:pt x="36" y="10"/>
                    <a:pt x="36" y="11"/>
                  </a:cubicBezTo>
                  <a:cubicBezTo>
                    <a:pt x="40" y="14"/>
                    <a:pt x="40" y="14"/>
                    <a:pt x="40" y="14"/>
                  </a:cubicBezTo>
                  <a:cubicBezTo>
                    <a:pt x="40" y="15"/>
                    <a:pt x="40" y="15"/>
                    <a:pt x="40" y="15"/>
                  </a:cubicBezTo>
                  <a:lnTo>
                    <a:pt x="40" y="44"/>
                  </a:lnTo>
                  <a:close/>
                </a:path>
              </a:pathLst>
            </a:custGeom>
            <a:solidFill>
              <a:srgbClr val="FFFFFF"/>
            </a:solidFill>
            <a:ln w="9525">
              <a:noFill/>
              <a:round/>
              <a:headEnd/>
              <a:tailEnd/>
            </a:ln>
          </p:spPr>
          <p:txBody>
            <a:bodyPr/>
            <a:lstStyle/>
            <a:p>
              <a:pPr defTabSz="1217613" fontAlgn="base">
                <a:spcBef>
                  <a:spcPct val="0"/>
                </a:spcBef>
                <a:spcAft>
                  <a:spcPct val="0"/>
                </a:spcAft>
              </a:pPr>
              <a:endParaRPr lang="zh-CN" altLang="en-US" sz="2400">
                <a:solidFill>
                  <a:srgbClr val="000000"/>
                </a:solidFill>
                <a:ea typeface="宋体" pitchFamily="2" charset="-122"/>
              </a:endParaRPr>
            </a:p>
          </p:txBody>
        </p:sp>
        <p:sp>
          <p:nvSpPr>
            <p:cNvPr id="19" name="Freeform 22"/>
            <p:cNvSpPr>
              <a:spLocks noEditPoints="1"/>
            </p:cNvSpPr>
            <p:nvPr userDrawn="1"/>
          </p:nvSpPr>
          <p:spPr bwMode="gray">
            <a:xfrm>
              <a:off x="4997450" y="2970213"/>
              <a:ext cx="1135063" cy="422275"/>
            </a:xfrm>
            <a:custGeom>
              <a:avLst/>
              <a:gdLst>
                <a:gd name="T0" fmla="*/ 0 w 231"/>
                <a:gd name="T1" fmla="*/ 2147483647 h 86"/>
                <a:gd name="T2" fmla="*/ 2147483647 w 231"/>
                <a:gd name="T3" fmla="*/ 2147483647 h 86"/>
                <a:gd name="T4" fmla="*/ 2147483647 w 231"/>
                <a:gd name="T5" fmla="*/ 0 h 86"/>
                <a:gd name="T6" fmla="*/ 0 w 231"/>
                <a:gd name="T7" fmla="*/ 0 h 86"/>
                <a:gd name="T8" fmla="*/ 0 w 231"/>
                <a:gd name="T9" fmla="*/ 2147483647 h 86"/>
                <a:gd name="T10" fmla="*/ 2147483647 w 231"/>
                <a:gd name="T11" fmla="*/ 2147483647 h 86"/>
                <a:gd name="T12" fmla="*/ 2147483647 w 231"/>
                <a:gd name="T13" fmla="*/ 2147483647 h 86"/>
                <a:gd name="T14" fmla="*/ 2147483647 w 231"/>
                <a:gd name="T15" fmla="*/ 2147483647 h 86"/>
                <a:gd name="T16" fmla="*/ 2147483647 w 231"/>
                <a:gd name="T17" fmla="*/ 2147483647 h 86"/>
                <a:gd name="T18" fmla="*/ 2147483647 w 231"/>
                <a:gd name="T19" fmla="*/ 2147483647 h 86"/>
                <a:gd name="T20" fmla="*/ 2147483647 w 231"/>
                <a:gd name="T21" fmla="*/ 2147483647 h 86"/>
                <a:gd name="T22" fmla="*/ 2147483647 w 231"/>
                <a:gd name="T23" fmla="*/ 2147483647 h 86"/>
                <a:gd name="T24" fmla="*/ 2147483647 w 231"/>
                <a:gd name="T25" fmla="*/ 2147483647 h 86"/>
                <a:gd name="T26" fmla="*/ 2147483647 w 231"/>
                <a:gd name="T27" fmla="*/ 2147483647 h 86"/>
                <a:gd name="T28" fmla="*/ 2147483647 w 231"/>
                <a:gd name="T29" fmla="*/ 2147483647 h 86"/>
                <a:gd name="T30" fmla="*/ 2147483647 w 231"/>
                <a:gd name="T31" fmla="*/ 2147483647 h 86"/>
                <a:gd name="T32" fmla="*/ 2147483647 w 231"/>
                <a:gd name="T33" fmla="*/ 2147483647 h 86"/>
                <a:gd name="T34" fmla="*/ 2147483647 w 231"/>
                <a:gd name="T35" fmla="*/ 2147483647 h 86"/>
                <a:gd name="T36" fmla="*/ 2147483647 w 231"/>
                <a:gd name="T37" fmla="*/ 2147483647 h 86"/>
                <a:gd name="T38" fmla="*/ 2147483647 w 231"/>
                <a:gd name="T39" fmla="*/ 2147483647 h 86"/>
                <a:gd name="T40" fmla="*/ 2147483647 w 231"/>
                <a:gd name="T41" fmla="*/ 2147483647 h 86"/>
                <a:gd name="T42" fmla="*/ 2147483647 w 231"/>
                <a:gd name="T43" fmla="*/ 2147483647 h 86"/>
                <a:gd name="T44" fmla="*/ 2147483647 w 231"/>
                <a:gd name="T45" fmla="*/ 2147483647 h 86"/>
                <a:gd name="T46" fmla="*/ 2147483647 w 231"/>
                <a:gd name="T47" fmla="*/ 2147483647 h 86"/>
                <a:gd name="T48" fmla="*/ 2147483647 w 231"/>
                <a:gd name="T49" fmla="*/ 2147483647 h 86"/>
                <a:gd name="T50" fmla="*/ 2147483647 w 231"/>
                <a:gd name="T51" fmla="*/ 2147483647 h 86"/>
                <a:gd name="T52" fmla="*/ 2147483647 w 231"/>
                <a:gd name="T53" fmla="*/ 2147483647 h 86"/>
                <a:gd name="T54" fmla="*/ 2147483647 w 231"/>
                <a:gd name="T55" fmla="*/ 2147483647 h 86"/>
                <a:gd name="T56" fmla="*/ 2147483647 w 231"/>
                <a:gd name="T57" fmla="*/ 2147483647 h 86"/>
                <a:gd name="T58" fmla="*/ 2147483647 w 231"/>
                <a:gd name="T59" fmla="*/ 2147483647 h 86"/>
                <a:gd name="T60" fmla="*/ 2147483647 w 231"/>
                <a:gd name="T61" fmla="*/ 2147483647 h 86"/>
                <a:gd name="T62" fmla="*/ 2147483647 w 231"/>
                <a:gd name="T63" fmla="*/ 2147483647 h 86"/>
                <a:gd name="T64" fmla="*/ 2147483647 w 231"/>
                <a:gd name="T65" fmla="*/ 2147483647 h 86"/>
                <a:gd name="T66" fmla="*/ 2147483647 w 231"/>
                <a:gd name="T67" fmla="*/ 2147483647 h 86"/>
                <a:gd name="T68" fmla="*/ 2147483647 w 231"/>
                <a:gd name="T69" fmla="*/ 2147483647 h 86"/>
                <a:gd name="T70" fmla="*/ 2147483647 w 231"/>
                <a:gd name="T71" fmla="*/ 2147483647 h 86"/>
                <a:gd name="T72" fmla="*/ 2147483647 w 231"/>
                <a:gd name="T73" fmla="*/ 2147483647 h 86"/>
                <a:gd name="T74" fmla="*/ 2147483647 w 231"/>
                <a:gd name="T75" fmla="*/ 2147483647 h 86"/>
                <a:gd name="T76" fmla="*/ 2147483647 w 231"/>
                <a:gd name="T77" fmla="*/ 2147483647 h 86"/>
                <a:gd name="T78" fmla="*/ 2147483647 w 231"/>
                <a:gd name="T79" fmla="*/ 2147483647 h 86"/>
                <a:gd name="T80" fmla="*/ 2147483647 w 231"/>
                <a:gd name="T81" fmla="*/ 2147483647 h 86"/>
                <a:gd name="T82" fmla="*/ 2147483647 w 231"/>
                <a:gd name="T83" fmla="*/ 2147483647 h 86"/>
                <a:gd name="T84" fmla="*/ 2147483647 w 231"/>
                <a:gd name="T85" fmla="*/ 2147483647 h 86"/>
                <a:gd name="T86" fmla="*/ 2147483647 w 231"/>
                <a:gd name="T87" fmla="*/ 2147483647 h 86"/>
                <a:gd name="T88" fmla="*/ 2147483647 w 231"/>
                <a:gd name="T89" fmla="*/ 2147483647 h 86"/>
                <a:gd name="T90" fmla="*/ 2147483647 w 231"/>
                <a:gd name="T91" fmla="*/ 2147483647 h 86"/>
                <a:gd name="T92" fmla="*/ 2147483647 w 231"/>
                <a:gd name="T93" fmla="*/ 2147483647 h 86"/>
                <a:gd name="T94" fmla="*/ 2147483647 w 231"/>
                <a:gd name="T95" fmla="*/ 2147483647 h 86"/>
                <a:gd name="T96" fmla="*/ 2147483647 w 231"/>
                <a:gd name="T97" fmla="*/ 2147483647 h 8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231" h="86">
                  <a:moveTo>
                    <a:pt x="0" y="86"/>
                  </a:moveTo>
                  <a:cubicBezTo>
                    <a:pt x="231" y="86"/>
                    <a:pt x="231" y="86"/>
                    <a:pt x="231" y="86"/>
                  </a:cubicBezTo>
                  <a:cubicBezTo>
                    <a:pt x="231" y="0"/>
                    <a:pt x="231" y="0"/>
                    <a:pt x="231" y="0"/>
                  </a:cubicBezTo>
                  <a:cubicBezTo>
                    <a:pt x="0" y="0"/>
                    <a:pt x="0" y="0"/>
                    <a:pt x="0" y="0"/>
                  </a:cubicBezTo>
                  <a:lnTo>
                    <a:pt x="0" y="86"/>
                  </a:lnTo>
                  <a:close/>
                  <a:moveTo>
                    <a:pt x="78" y="72"/>
                  </a:moveTo>
                  <a:cubicBezTo>
                    <a:pt x="64" y="72"/>
                    <a:pt x="64" y="72"/>
                    <a:pt x="64" y="72"/>
                  </a:cubicBezTo>
                  <a:cubicBezTo>
                    <a:pt x="54" y="26"/>
                    <a:pt x="54" y="26"/>
                    <a:pt x="54" y="26"/>
                  </a:cubicBezTo>
                  <a:cubicBezTo>
                    <a:pt x="45" y="72"/>
                    <a:pt x="45" y="72"/>
                    <a:pt x="45" y="72"/>
                  </a:cubicBezTo>
                  <a:cubicBezTo>
                    <a:pt x="31" y="72"/>
                    <a:pt x="31" y="72"/>
                    <a:pt x="31" y="72"/>
                  </a:cubicBezTo>
                  <a:cubicBezTo>
                    <a:pt x="18" y="13"/>
                    <a:pt x="18" y="13"/>
                    <a:pt x="18" y="13"/>
                  </a:cubicBezTo>
                  <a:cubicBezTo>
                    <a:pt x="28" y="13"/>
                    <a:pt x="28" y="13"/>
                    <a:pt x="28" y="13"/>
                  </a:cubicBezTo>
                  <a:cubicBezTo>
                    <a:pt x="38" y="61"/>
                    <a:pt x="38" y="61"/>
                    <a:pt x="38" y="61"/>
                  </a:cubicBezTo>
                  <a:cubicBezTo>
                    <a:pt x="47" y="13"/>
                    <a:pt x="47" y="13"/>
                    <a:pt x="47" y="13"/>
                  </a:cubicBezTo>
                  <a:cubicBezTo>
                    <a:pt x="62" y="13"/>
                    <a:pt x="62" y="13"/>
                    <a:pt x="62" y="13"/>
                  </a:cubicBezTo>
                  <a:cubicBezTo>
                    <a:pt x="71" y="61"/>
                    <a:pt x="71" y="61"/>
                    <a:pt x="71" y="61"/>
                  </a:cubicBezTo>
                  <a:cubicBezTo>
                    <a:pt x="80" y="13"/>
                    <a:pt x="80" y="13"/>
                    <a:pt x="80" y="13"/>
                  </a:cubicBezTo>
                  <a:cubicBezTo>
                    <a:pt x="91" y="13"/>
                    <a:pt x="91" y="13"/>
                    <a:pt x="91" y="13"/>
                  </a:cubicBezTo>
                  <a:lnTo>
                    <a:pt x="78" y="72"/>
                  </a:lnTo>
                  <a:close/>
                  <a:moveTo>
                    <a:pt x="148" y="72"/>
                  </a:moveTo>
                  <a:cubicBezTo>
                    <a:pt x="137" y="72"/>
                    <a:pt x="137" y="72"/>
                    <a:pt x="137" y="72"/>
                  </a:cubicBezTo>
                  <a:cubicBezTo>
                    <a:pt x="137" y="48"/>
                    <a:pt x="137" y="48"/>
                    <a:pt x="137" y="48"/>
                  </a:cubicBezTo>
                  <a:cubicBezTo>
                    <a:pt x="113" y="48"/>
                    <a:pt x="113" y="48"/>
                    <a:pt x="113" y="48"/>
                  </a:cubicBezTo>
                  <a:cubicBezTo>
                    <a:pt x="113" y="72"/>
                    <a:pt x="113" y="72"/>
                    <a:pt x="113" y="72"/>
                  </a:cubicBezTo>
                  <a:cubicBezTo>
                    <a:pt x="102" y="72"/>
                    <a:pt x="102" y="72"/>
                    <a:pt x="102" y="72"/>
                  </a:cubicBezTo>
                  <a:cubicBezTo>
                    <a:pt x="102" y="13"/>
                    <a:pt x="102" y="13"/>
                    <a:pt x="102" y="13"/>
                  </a:cubicBezTo>
                  <a:cubicBezTo>
                    <a:pt x="113" y="13"/>
                    <a:pt x="113" y="13"/>
                    <a:pt x="113" y="13"/>
                  </a:cubicBezTo>
                  <a:cubicBezTo>
                    <a:pt x="113" y="38"/>
                    <a:pt x="113" y="38"/>
                    <a:pt x="113" y="38"/>
                  </a:cubicBezTo>
                  <a:cubicBezTo>
                    <a:pt x="137" y="38"/>
                    <a:pt x="137" y="38"/>
                    <a:pt x="137" y="38"/>
                  </a:cubicBezTo>
                  <a:cubicBezTo>
                    <a:pt x="137" y="13"/>
                    <a:pt x="137" y="13"/>
                    <a:pt x="137" y="13"/>
                  </a:cubicBezTo>
                  <a:cubicBezTo>
                    <a:pt x="148" y="13"/>
                    <a:pt x="148" y="13"/>
                    <a:pt x="148" y="13"/>
                  </a:cubicBezTo>
                  <a:lnTo>
                    <a:pt x="148" y="72"/>
                  </a:lnTo>
                  <a:close/>
                  <a:moveTo>
                    <a:pt x="210" y="59"/>
                  </a:moveTo>
                  <a:cubicBezTo>
                    <a:pt x="210" y="61"/>
                    <a:pt x="209" y="62"/>
                    <a:pt x="208" y="63"/>
                  </a:cubicBezTo>
                  <a:cubicBezTo>
                    <a:pt x="201" y="71"/>
                    <a:pt x="201" y="71"/>
                    <a:pt x="201" y="71"/>
                  </a:cubicBezTo>
                  <a:cubicBezTo>
                    <a:pt x="199" y="72"/>
                    <a:pt x="198" y="72"/>
                    <a:pt x="196" y="72"/>
                  </a:cubicBezTo>
                  <a:cubicBezTo>
                    <a:pt x="173" y="72"/>
                    <a:pt x="173" y="72"/>
                    <a:pt x="173" y="72"/>
                  </a:cubicBezTo>
                  <a:cubicBezTo>
                    <a:pt x="171" y="72"/>
                    <a:pt x="170" y="72"/>
                    <a:pt x="168" y="71"/>
                  </a:cubicBezTo>
                  <a:cubicBezTo>
                    <a:pt x="161" y="63"/>
                    <a:pt x="161" y="63"/>
                    <a:pt x="161" y="63"/>
                  </a:cubicBezTo>
                  <a:cubicBezTo>
                    <a:pt x="160" y="62"/>
                    <a:pt x="159" y="61"/>
                    <a:pt x="159" y="59"/>
                  </a:cubicBezTo>
                  <a:cubicBezTo>
                    <a:pt x="159" y="27"/>
                    <a:pt x="159" y="27"/>
                    <a:pt x="159" y="27"/>
                  </a:cubicBezTo>
                  <a:cubicBezTo>
                    <a:pt x="159" y="25"/>
                    <a:pt x="160" y="23"/>
                    <a:pt x="161" y="22"/>
                  </a:cubicBezTo>
                  <a:cubicBezTo>
                    <a:pt x="168" y="15"/>
                    <a:pt x="168" y="15"/>
                    <a:pt x="168" y="15"/>
                  </a:cubicBezTo>
                  <a:cubicBezTo>
                    <a:pt x="170" y="14"/>
                    <a:pt x="171" y="13"/>
                    <a:pt x="173" y="13"/>
                  </a:cubicBezTo>
                  <a:cubicBezTo>
                    <a:pt x="196" y="13"/>
                    <a:pt x="196" y="13"/>
                    <a:pt x="196" y="13"/>
                  </a:cubicBezTo>
                  <a:cubicBezTo>
                    <a:pt x="198" y="13"/>
                    <a:pt x="199" y="14"/>
                    <a:pt x="201" y="15"/>
                  </a:cubicBezTo>
                  <a:cubicBezTo>
                    <a:pt x="208" y="22"/>
                    <a:pt x="208" y="22"/>
                    <a:pt x="208" y="22"/>
                  </a:cubicBezTo>
                  <a:cubicBezTo>
                    <a:pt x="209" y="23"/>
                    <a:pt x="210" y="25"/>
                    <a:pt x="210" y="27"/>
                  </a:cubicBezTo>
                  <a:lnTo>
                    <a:pt x="210" y="59"/>
                  </a:lnTo>
                  <a:close/>
                </a:path>
              </a:pathLst>
            </a:custGeom>
            <a:solidFill>
              <a:srgbClr val="EC2225"/>
            </a:solidFill>
            <a:ln w="9525">
              <a:noFill/>
              <a:round/>
              <a:headEnd/>
              <a:tailEnd/>
            </a:ln>
          </p:spPr>
          <p:txBody>
            <a:bodyPr/>
            <a:lstStyle/>
            <a:p>
              <a:pPr defTabSz="1217613" fontAlgn="base">
                <a:spcBef>
                  <a:spcPct val="0"/>
                </a:spcBef>
                <a:spcAft>
                  <a:spcPct val="0"/>
                </a:spcAft>
              </a:pPr>
              <a:endParaRPr lang="zh-CN" altLang="en-US" sz="2400">
                <a:solidFill>
                  <a:srgbClr val="000000"/>
                </a:solidFill>
                <a:ea typeface="宋体" pitchFamily="2" charset="-122"/>
              </a:endParaRPr>
            </a:p>
          </p:txBody>
        </p:sp>
        <p:sp>
          <p:nvSpPr>
            <p:cNvPr id="20" name="Freeform 23"/>
            <p:cNvSpPr>
              <a:spLocks/>
            </p:cNvSpPr>
            <p:nvPr userDrawn="1"/>
          </p:nvSpPr>
          <p:spPr bwMode="gray">
            <a:xfrm>
              <a:off x="5832384" y="3078499"/>
              <a:ext cx="141285" cy="191943"/>
            </a:xfrm>
            <a:custGeom>
              <a:avLst/>
              <a:gdLst>
                <a:gd name="T0" fmla="*/ 2147483647 w 29"/>
                <a:gd name="T1" fmla="*/ 2147483647 h 39"/>
                <a:gd name="T2" fmla="*/ 2147483647 w 29"/>
                <a:gd name="T3" fmla="*/ 0 h 39"/>
                <a:gd name="T4" fmla="*/ 2147483647 w 29"/>
                <a:gd name="T5" fmla="*/ 0 h 39"/>
                <a:gd name="T6" fmla="*/ 2147483647 w 29"/>
                <a:gd name="T7" fmla="*/ 2147483647 h 39"/>
                <a:gd name="T8" fmla="*/ 2147483647 w 29"/>
                <a:gd name="T9" fmla="*/ 2147483647 h 39"/>
                <a:gd name="T10" fmla="*/ 0 w 29"/>
                <a:gd name="T11" fmla="*/ 2147483647 h 39"/>
                <a:gd name="T12" fmla="*/ 0 w 29"/>
                <a:gd name="T13" fmla="*/ 2147483647 h 39"/>
                <a:gd name="T14" fmla="*/ 2147483647 w 29"/>
                <a:gd name="T15" fmla="*/ 2147483647 h 39"/>
                <a:gd name="T16" fmla="*/ 2147483647 w 29"/>
                <a:gd name="T17" fmla="*/ 2147483647 h 39"/>
                <a:gd name="T18" fmla="*/ 2147483647 w 29"/>
                <a:gd name="T19" fmla="*/ 2147483647 h 39"/>
                <a:gd name="T20" fmla="*/ 2147483647 w 29"/>
                <a:gd name="T21" fmla="*/ 2147483647 h 39"/>
                <a:gd name="T22" fmla="*/ 2147483647 w 29"/>
                <a:gd name="T23" fmla="*/ 2147483647 h 39"/>
                <a:gd name="T24" fmla="*/ 2147483647 w 29"/>
                <a:gd name="T25" fmla="*/ 2147483647 h 39"/>
                <a:gd name="T26" fmla="*/ 2147483647 w 29"/>
                <a:gd name="T27" fmla="*/ 2147483647 h 39"/>
                <a:gd name="T28" fmla="*/ 2147483647 w 29"/>
                <a:gd name="T29" fmla="*/ 2147483647 h 39"/>
                <a:gd name="T30" fmla="*/ 2147483647 w 29"/>
                <a:gd name="T31" fmla="*/ 2147483647 h 39"/>
                <a:gd name="T32" fmla="*/ 2147483647 w 29"/>
                <a:gd name="T33" fmla="*/ 2147483647 h 39"/>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29" h="39">
                  <a:moveTo>
                    <a:pt x="25" y="1"/>
                  </a:moveTo>
                  <a:cubicBezTo>
                    <a:pt x="25" y="0"/>
                    <a:pt x="24" y="0"/>
                    <a:pt x="24" y="0"/>
                  </a:cubicBezTo>
                  <a:cubicBezTo>
                    <a:pt x="5" y="0"/>
                    <a:pt x="5" y="0"/>
                    <a:pt x="5" y="0"/>
                  </a:cubicBezTo>
                  <a:cubicBezTo>
                    <a:pt x="5" y="0"/>
                    <a:pt x="4" y="0"/>
                    <a:pt x="4" y="1"/>
                  </a:cubicBezTo>
                  <a:cubicBezTo>
                    <a:pt x="1" y="4"/>
                    <a:pt x="1" y="4"/>
                    <a:pt x="1" y="4"/>
                  </a:cubicBezTo>
                  <a:cubicBezTo>
                    <a:pt x="0" y="5"/>
                    <a:pt x="0" y="5"/>
                    <a:pt x="0" y="5"/>
                  </a:cubicBezTo>
                  <a:cubicBezTo>
                    <a:pt x="0" y="34"/>
                    <a:pt x="0" y="34"/>
                    <a:pt x="0" y="34"/>
                  </a:cubicBezTo>
                  <a:cubicBezTo>
                    <a:pt x="0" y="35"/>
                    <a:pt x="0" y="35"/>
                    <a:pt x="1" y="35"/>
                  </a:cubicBezTo>
                  <a:cubicBezTo>
                    <a:pt x="4" y="39"/>
                    <a:pt x="4" y="39"/>
                    <a:pt x="4" y="39"/>
                  </a:cubicBezTo>
                  <a:cubicBezTo>
                    <a:pt x="4" y="39"/>
                    <a:pt x="5" y="39"/>
                    <a:pt x="5" y="39"/>
                  </a:cubicBezTo>
                  <a:cubicBezTo>
                    <a:pt x="24" y="39"/>
                    <a:pt x="24" y="39"/>
                    <a:pt x="24" y="39"/>
                  </a:cubicBezTo>
                  <a:cubicBezTo>
                    <a:pt x="24" y="39"/>
                    <a:pt x="25" y="39"/>
                    <a:pt x="25" y="39"/>
                  </a:cubicBezTo>
                  <a:cubicBezTo>
                    <a:pt x="29" y="35"/>
                    <a:pt x="29" y="35"/>
                    <a:pt x="29" y="35"/>
                  </a:cubicBezTo>
                  <a:cubicBezTo>
                    <a:pt x="29" y="35"/>
                    <a:pt x="29" y="35"/>
                    <a:pt x="29" y="34"/>
                  </a:cubicBezTo>
                  <a:cubicBezTo>
                    <a:pt x="29" y="5"/>
                    <a:pt x="29" y="5"/>
                    <a:pt x="29" y="5"/>
                  </a:cubicBezTo>
                  <a:cubicBezTo>
                    <a:pt x="29" y="5"/>
                    <a:pt x="29" y="5"/>
                    <a:pt x="29" y="4"/>
                  </a:cubicBezTo>
                  <a:lnTo>
                    <a:pt x="25" y="1"/>
                  </a:lnTo>
                  <a:close/>
                </a:path>
              </a:pathLst>
            </a:custGeom>
            <a:solidFill>
              <a:srgbClr val="EC2225"/>
            </a:solidFill>
            <a:ln w="9525">
              <a:noFill/>
              <a:round/>
              <a:headEnd/>
              <a:tailEnd/>
            </a:ln>
          </p:spPr>
          <p:txBody>
            <a:bodyPr/>
            <a:lstStyle/>
            <a:p>
              <a:pPr defTabSz="1217613" fontAlgn="base">
                <a:spcBef>
                  <a:spcPct val="0"/>
                </a:spcBef>
                <a:spcAft>
                  <a:spcPct val="0"/>
                </a:spcAft>
              </a:pPr>
              <a:endParaRPr lang="zh-CN" altLang="en-US" sz="2400">
                <a:solidFill>
                  <a:srgbClr val="000000"/>
                </a:solidFill>
                <a:ea typeface="宋体" pitchFamily="2" charset="-122"/>
              </a:endParaRPr>
            </a:p>
          </p:txBody>
        </p:sp>
      </p:grpSp>
      <p:grpSp>
        <p:nvGrpSpPr>
          <p:cNvPr id="21" name="Group 106"/>
          <p:cNvGrpSpPr>
            <a:grpSpLocks/>
          </p:cNvGrpSpPr>
          <p:nvPr userDrawn="1"/>
        </p:nvGrpSpPr>
        <p:grpSpPr bwMode="auto">
          <a:xfrm rot="-271608">
            <a:off x="9683109" y="5716588"/>
            <a:ext cx="1006737" cy="284162"/>
            <a:chOff x="4791075" y="2478088"/>
            <a:chExt cx="1519238" cy="428625"/>
          </a:xfrm>
        </p:grpSpPr>
        <p:sp>
          <p:nvSpPr>
            <p:cNvPr id="22" name="Freeform 12"/>
            <p:cNvSpPr>
              <a:spLocks noEditPoints="1"/>
            </p:cNvSpPr>
            <p:nvPr userDrawn="1"/>
          </p:nvSpPr>
          <p:spPr bwMode="gray">
            <a:xfrm>
              <a:off x="5414147" y="2546490"/>
              <a:ext cx="246817" cy="289742"/>
            </a:xfrm>
            <a:custGeom>
              <a:avLst/>
              <a:gdLst>
                <a:gd name="T0" fmla="*/ 2147483647 w 50"/>
                <a:gd name="T1" fmla="*/ 2147483647 h 59"/>
                <a:gd name="T2" fmla="*/ 2147483647 w 50"/>
                <a:gd name="T3" fmla="*/ 0 h 59"/>
                <a:gd name="T4" fmla="*/ 2147483647 w 50"/>
                <a:gd name="T5" fmla="*/ 0 h 59"/>
                <a:gd name="T6" fmla="*/ 2147483647 w 50"/>
                <a:gd name="T7" fmla="*/ 2147483647 h 59"/>
                <a:gd name="T8" fmla="*/ 2147483647 w 50"/>
                <a:gd name="T9" fmla="*/ 2147483647 h 59"/>
                <a:gd name="T10" fmla="*/ 0 w 50"/>
                <a:gd name="T11" fmla="*/ 2147483647 h 59"/>
                <a:gd name="T12" fmla="*/ 0 w 50"/>
                <a:gd name="T13" fmla="*/ 2147483647 h 59"/>
                <a:gd name="T14" fmla="*/ 2147483647 w 50"/>
                <a:gd name="T15" fmla="*/ 2147483647 h 59"/>
                <a:gd name="T16" fmla="*/ 2147483647 w 50"/>
                <a:gd name="T17" fmla="*/ 2147483647 h 59"/>
                <a:gd name="T18" fmla="*/ 2147483647 w 50"/>
                <a:gd name="T19" fmla="*/ 2147483647 h 59"/>
                <a:gd name="T20" fmla="*/ 2147483647 w 50"/>
                <a:gd name="T21" fmla="*/ 2147483647 h 59"/>
                <a:gd name="T22" fmla="*/ 2147483647 w 50"/>
                <a:gd name="T23" fmla="*/ 2147483647 h 59"/>
                <a:gd name="T24" fmla="*/ 2147483647 w 50"/>
                <a:gd name="T25" fmla="*/ 2147483647 h 59"/>
                <a:gd name="T26" fmla="*/ 2147483647 w 50"/>
                <a:gd name="T27" fmla="*/ 2147483647 h 59"/>
                <a:gd name="T28" fmla="*/ 2147483647 w 50"/>
                <a:gd name="T29" fmla="*/ 2147483647 h 59"/>
                <a:gd name="T30" fmla="*/ 2147483647 w 50"/>
                <a:gd name="T31" fmla="*/ 2147483647 h 59"/>
                <a:gd name="T32" fmla="*/ 2147483647 w 50"/>
                <a:gd name="T33" fmla="*/ 2147483647 h 59"/>
                <a:gd name="T34" fmla="*/ 2147483647 w 50"/>
                <a:gd name="T35" fmla="*/ 2147483647 h 59"/>
                <a:gd name="T36" fmla="*/ 2147483647 w 50"/>
                <a:gd name="T37" fmla="*/ 2147483647 h 59"/>
                <a:gd name="T38" fmla="*/ 2147483647 w 50"/>
                <a:gd name="T39" fmla="*/ 2147483647 h 59"/>
                <a:gd name="T40" fmla="*/ 2147483647 w 50"/>
                <a:gd name="T41" fmla="*/ 2147483647 h 59"/>
                <a:gd name="T42" fmla="*/ 2147483647 w 50"/>
                <a:gd name="T43" fmla="*/ 2147483647 h 59"/>
                <a:gd name="T44" fmla="*/ 2147483647 w 50"/>
                <a:gd name="T45" fmla="*/ 2147483647 h 59"/>
                <a:gd name="T46" fmla="*/ 2147483647 w 50"/>
                <a:gd name="T47" fmla="*/ 2147483647 h 59"/>
                <a:gd name="T48" fmla="*/ 2147483647 w 50"/>
                <a:gd name="T49" fmla="*/ 2147483647 h 59"/>
                <a:gd name="T50" fmla="*/ 2147483647 w 50"/>
                <a:gd name="T51" fmla="*/ 2147483647 h 59"/>
                <a:gd name="T52" fmla="*/ 2147483647 w 50"/>
                <a:gd name="T53" fmla="*/ 2147483647 h 59"/>
                <a:gd name="T54" fmla="*/ 2147483647 w 50"/>
                <a:gd name="T55" fmla="*/ 2147483647 h 59"/>
                <a:gd name="T56" fmla="*/ 2147483647 w 50"/>
                <a:gd name="T57" fmla="*/ 2147483647 h 59"/>
                <a:gd name="T58" fmla="*/ 2147483647 w 50"/>
                <a:gd name="T59" fmla="*/ 2147483647 h 59"/>
                <a:gd name="T60" fmla="*/ 2147483647 w 50"/>
                <a:gd name="T61" fmla="*/ 2147483647 h 59"/>
                <a:gd name="T62" fmla="*/ 2147483647 w 50"/>
                <a:gd name="T63" fmla="*/ 2147483647 h 59"/>
                <a:gd name="T64" fmla="*/ 2147483647 w 50"/>
                <a:gd name="T65" fmla="*/ 2147483647 h 59"/>
                <a:gd name="T66" fmla="*/ 2147483647 w 50"/>
                <a:gd name="T67" fmla="*/ 2147483647 h 59"/>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0" h="59">
                  <a:moveTo>
                    <a:pt x="41" y="2"/>
                  </a:moveTo>
                  <a:cubicBezTo>
                    <a:pt x="40" y="0"/>
                    <a:pt x="38" y="0"/>
                    <a:pt x="37" y="0"/>
                  </a:cubicBezTo>
                  <a:cubicBezTo>
                    <a:pt x="13" y="0"/>
                    <a:pt x="13" y="0"/>
                    <a:pt x="13" y="0"/>
                  </a:cubicBezTo>
                  <a:cubicBezTo>
                    <a:pt x="12" y="0"/>
                    <a:pt x="10" y="0"/>
                    <a:pt x="9" y="2"/>
                  </a:cubicBezTo>
                  <a:cubicBezTo>
                    <a:pt x="2" y="9"/>
                    <a:pt x="2" y="9"/>
                    <a:pt x="2" y="9"/>
                  </a:cubicBezTo>
                  <a:cubicBezTo>
                    <a:pt x="0" y="10"/>
                    <a:pt x="0" y="12"/>
                    <a:pt x="0" y="13"/>
                  </a:cubicBezTo>
                  <a:cubicBezTo>
                    <a:pt x="0" y="45"/>
                    <a:pt x="0" y="45"/>
                    <a:pt x="0" y="45"/>
                  </a:cubicBezTo>
                  <a:cubicBezTo>
                    <a:pt x="0" y="47"/>
                    <a:pt x="0" y="49"/>
                    <a:pt x="2" y="50"/>
                  </a:cubicBezTo>
                  <a:cubicBezTo>
                    <a:pt x="9" y="57"/>
                    <a:pt x="9" y="57"/>
                    <a:pt x="9" y="57"/>
                  </a:cubicBezTo>
                  <a:cubicBezTo>
                    <a:pt x="10" y="58"/>
                    <a:pt x="12" y="59"/>
                    <a:pt x="13" y="59"/>
                  </a:cubicBezTo>
                  <a:cubicBezTo>
                    <a:pt x="37" y="59"/>
                    <a:pt x="37" y="59"/>
                    <a:pt x="37" y="59"/>
                  </a:cubicBezTo>
                  <a:cubicBezTo>
                    <a:pt x="38" y="59"/>
                    <a:pt x="40" y="58"/>
                    <a:pt x="41" y="57"/>
                  </a:cubicBezTo>
                  <a:cubicBezTo>
                    <a:pt x="48" y="50"/>
                    <a:pt x="48" y="50"/>
                    <a:pt x="48" y="50"/>
                  </a:cubicBezTo>
                  <a:cubicBezTo>
                    <a:pt x="50" y="49"/>
                    <a:pt x="50" y="47"/>
                    <a:pt x="50" y="45"/>
                  </a:cubicBezTo>
                  <a:cubicBezTo>
                    <a:pt x="50" y="13"/>
                    <a:pt x="50" y="13"/>
                    <a:pt x="50" y="13"/>
                  </a:cubicBezTo>
                  <a:cubicBezTo>
                    <a:pt x="50" y="12"/>
                    <a:pt x="50" y="10"/>
                    <a:pt x="48" y="9"/>
                  </a:cubicBezTo>
                  <a:lnTo>
                    <a:pt x="41" y="2"/>
                  </a:lnTo>
                  <a:close/>
                  <a:moveTo>
                    <a:pt x="40" y="44"/>
                  </a:moveTo>
                  <a:cubicBezTo>
                    <a:pt x="40" y="44"/>
                    <a:pt x="40" y="45"/>
                    <a:pt x="39" y="45"/>
                  </a:cubicBezTo>
                  <a:cubicBezTo>
                    <a:pt x="36" y="48"/>
                    <a:pt x="36" y="48"/>
                    <a:pt x="36" y="48"/>
                  </a:cubicBezTo>
                  <a:cubicBezTo>
                    <a:pt x="36" y="49"/>
                    <a:pt x="35" y="49"/>
                    <a:pt x="35" y="49"/>
                  </a:cubicBezTo>
                  <a:cubicBezTo>
                    <a:pt x="16" y="49"/>
                    <a:pt x="16" y="49"/>
                    <a:pt x="16" y="49"/>
                  </a:cubicBezTo>
                  <a:cubicBezTo>
                    <a:pt x="16" y="49"/>
                    <a:pt x="15" y="49"/>
                    <a:pt x="15" y="48"/>
                  </a:cubicBezTo>
                  <a:cubicBezTo>
                    <a:pt x="11" y="45"/>
                    <a:pt x="11" y="45"/>
                    <a:pt x="11" y="45"/>
                  </a:cubicBezTo>
                  <a:cubicBezTo>
                    <a:pt x="11" y="45"/>
                    <a:pt x="11" y="44"/>
                    <a:pt x="11" y="44"/>
                  </a:cubicBezTo>
                  <a:cubicBezTo>
                    <a:pt x="11" y="15"/>
                    <a:pt x="11" y="15"/>
                    <a:pt x="11" y="15"/>
                  </a:cubicBezTo>
                  <a:cubicBezTo>
                    <a:pt x="11" y="15"/>
                    <a:pt x="11" y="14"/>
                    <a:pt x="11" y="14"/>
                  </a:cubicBezTo>
                  <a:cubicBezTo>
                    <a:pt x="15" y="10"/>
                    <a:pt x="15" y="10"/>
                    <a:pt x="15" y="10"/>
                  </a:cubicBezTo>
                  <a:cubicBezTo>
                    <a:pt x="15" y="10"/>
                    <a:pt x="16" y="10"/>
                    <a:pt x="16" y="10"/>
                  </a:cubicBezTo>
                  <a:cubicBezTo>
                    <a:pt x="35" y="10"/>
                    <a:pt x="35" y="10"/>
                    <a:pt x="35" y="10"/>
                  </a:cubicBezTo>
                  <a:cubicBezTo>
                    <a:pt x="35" y="10"/>
                    <a:pt x="36" y="10"/>
                    <a:pt x="36" y="10"/>
                  </a:cubicBezTo>
                  <a:cubicBezTo>
                    <a:pt x="39" y="14"/>
                    <a:pt x="39" y="14"/>
                    <a:pt x="39" y="14"/>
                  </a:cubicBezTo>
                  <a:cubicBezTo>
                    <a:pt x="40" y="14"/>
                    <a:pt x="40" y="15"/>
                    <a:pt x="40" y="15"/>
                  </a:cubicBezTo>
                  <a:lnTo>
                    <a:pt x="40" y="44"/>
                  </a:lnTo>
                  <a:close/>
                </a:path>
              </a:pathLst>
            </a:custGeom>
            <a:solidFill>
              <a:srgbClr val="FFFFFF"/>
            </a:solidFill>
            <a:ln w="9525">
              <a:noFill/>
              <a:round/>
              <a:headEnd/>
              <a:tailEnd/>
            </a:ln>
          </p:spPr>
          <p:txBody>
            <a:bodyPr/>
            <a:lstStyle/>
            <a:p>
              <a:pPr defTabSz="1217613" fontAlgn="base">
                <a:spcBef>
                  <a:spcPct val="0"/>
                </a:spcBef>
                <a:spcAft>
                  <a:spcPct val="0"/>
                </a:spcAft>
              </a:pPr>
              <a:endParaRPr lang="zh-CN" altLang="en-US" sz="2400">
                <a:solidFill>
                  <a:srgbClr val="000000"/>
                </a:solidFill>
                <a:ea typeface="宋体" pitchFamily="2" charset="-122"/>
              </a:endParaRPr>
            </a:p>
          </p:txBody>
        </p:sp>
        <p:sp>
          <p:nvSpPr>
            <p:cNvPr id="23" name="Freeform 13"/>
            <p:cNvSpPr>
              <a:spLocks/>
            </p:cNvSpPr>
            <p:nvPr userDrawn="1"/>
          </p:nvSpPr>
          <p:spPr bwMode="gray">
            <a:xfrm>
              <a:off x="4858969" y="2544856"/>
              <a:ext cx="222853" cy="289742"/>
            </a:xfrm>
            <a:custGeom>
              <a:avLst/>
              <a:gdLst>
                <a:gd name="T0" fmla="*/ 0 w 140"/>
                <a:gd name="T1" fmla="*/ 2147483647 h 182"/>
                <a:gd name="T2" fmla="*/ 2147483647 w 140"/>
                <a:gd name="T3" fmla="*/ 2147483647 h 182"/>
                <a:gd name="T4" fmla="*/ 2147483647 w 140"/>
                <a:gd name="T5" fmla="*/ 2147483647 h 182"/>
                <a:gd name="T6" fmla="*/ 2147483647 w 140"/>
                <a:gd name="T7" fmla="*/ 2147483647 h 182"/>
                <a:gd name="T8" fmla="*/ 2147483647 w 140"/>
                <a:gd name="T9" fmla="*/ 2147483647 h 182"/>
                <a:gd name="T10" fmla="*/ 2147483647 w 140"/>
                <a:gd name="T11" fmla="*/ 2147483647 h 182"/>
                <a:gd name="T12" fmla="*/ 2147483647 w 140"/>
                <a:gd name="T13" fmla="*/ 0 h 182"/>
                <a:gd name="T14" fmla="*/ 0 w 140"/>
                <a:gd name="T15" fmla="*/ 0 h 182"/>
                <a:gd name="T16" fmla="*/ 0 w 140"/>
                <a:gd name="T17" fmla="*/ 2147483647 h 18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40" h="182">
                  <a:moveTo>
                    <a:pt x="0" y="31"/>
                  </a:moveTo>
                  <a:lnTo>
                    <a:pt x="53" y="31"/>
                  </a:lnTo>
                  <a:lnTo>
                    <a:pt x="53" y="182"/>
                  </a:lnTo>
                  <a:lnTo>
                    <a:pt x="84" y="182"/>
                  </a:lnTo>
                  <a:lnTo>
                    <a:pt x="84" y="31"/>
                  </a:lnTo>
                  <a:lnTo>
                    <a:pt x="140" y="31"/>
                  </a:lnTo>
                  <a:lnTo>
                    <a:pt x="140" y="0"/>
                  </a:lnTo>
                  <a:lnTo>
                    <a:pt x="0" y="0"/>
                  </a:lnTo>
                  <a:lnTo>
                    <a:pt x="0" y="31"/>
                  </a:lnTo>
                  <a:close/>
                </a:path>
              </a:pathLst>
            </a:custGeom>
            <a:solidFill>
              <a:srgbClr val="FFFFFF"/>
            </a:solidFill>
            <a:ln w="9525">
              <a:noFill/>
              <a:round/>
              <a:headEnd/>
              <a:tailEnd/>
            </a:ln>
          </p:spPr>
          <p:txBody>
            <a:bodyPr/>
            <a:lstStyle/>
            <a:p>
              <a:pPr defTabSz="1217613" fontAlgn="base">
                <a:spcBef>
                  <a:spcPct val="0"/>
                </a:spcBef>
                <a:spcAft>
                  <a:spcPct val="0"/>
                </a:spcAft>
              </a:pPr>
              <a:endParaRPr lang="zh-CN" altLang="en-US" sz="2400">
                <a:solidFill>
                  <a:srgbClr val="000000"/>
                </a:solidFill>
                <a:ea typeface="宋体" pitchFamily="2" charset="-122"/>
              </a:endParaRPr>
            </a:p>
          </p:txBody>
        </p:sp>
        <p:sp>
          <p:nvSpPr>
            <p:cNvPr id="24" name="Freeform 14"/>
            <p:cNvSpPr>
              <a:spLocks/>
            </p:cNvSpPr>
            <p:nvPr userDrawn="1"/>
          </p:nvSpPr>
          <p:spPr bwMode="gray">
            <a:xfrm>
              <a:off x="5135197" y="2547398"/>
              <a:ext cx="220457" cy="289742"/>
            </a:xfrm>
            <a:custGeom>
              <a:avLst/>
              <a:gdLst>
                <a:gd name="T0" fmla="*/ 2147483647 w 139"/>
                <a:gd name="T1" fmla="*/ 2147483647 h 182"/>
                <a:gd name="T2" fmla="*/ 2147483647 w 139"/>
                <a:gd name="T3" fmla="*/ 2147483647 h 182"/>
                <a:gd name="T4" fmla="*/ 2147483647 w 139"/>
                <a:gd name="T5" fmla="*/ 0 h 182"/>
                <a:gd name="T6" fmla="*/ 0 w 139"/>
                <a:gd name="T7" fmla="*/ 0 h 182"/>
                <a:gd name="T8" fmla="*/ 0 w 139"/>
                <a:gd name="T9" fmla="*/ 2147483647 h 182"/>
                <a:gd name="T10" fmla="*/ 2147483647 w 139"/>
                <a:gd name="T11" fmla="*/ 2147483647 h 182"/>
                <a:gd name="T12" fmla="*/ 2147483647 w 139"/>
                <a:gd name="T13" fmla="*/ 2147483647 h 182"/>
                <a:gd name="T14" fmla="*/ 2147483647 w 139"/>
                <a:gd name="T15" fmla="*/ 2147483647 h 182"/>
                <a:gd name="T16" fmla="*/ 2147483647 w 139"/>
                <a:gd name="T17" fmla="*/ 2147483647 h 182"/>
                <a:gd name="T18" fmla="*/ 2147483647 w 139"/>
                <a:gd name="T19" fmla="*/ 2147483647 h 182"/>
                <a:gd name="T20" fmla="*/ 2147483647 w 139"/>
                <a:gd name="T21" fmla="*/ 0 h 182"/>
                <a:gd name="T22" fmla="*/ 2147483647 w 139"/>
                <a:gd name="T23" fmla="*/ 0 h 182"/>
                <a:gd name="T24" fmla="*/ 2147483647 w 139"/>
                <a:gd name="T25" fmla="*/ 2147483647 h 18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39" h="182">
                  <a:moveTo>
                    <a:pt x="105" y="74"/>
                  </a:moveTo>
                  <a:lnTo>
                    <a:pt x="34" y="74"/>
                  </a:lnTo>
                  <a:lnTo>
                    <a:pt x="34" y="0"/>
                  </a:lnTo>
                  <a:lnTo>
                    <a:pt x="0" y="0"/>
                  </a:lnTo>
                  <a:lnTo>
                    <a:pt x="0" y="182"/>
                  </a:lnTo>
                  <a:lnTo>
                    <a:pt x="34" y="182"/>
                  </a:lnTo>
                  <a:lnTo>
                    <a:pt x="34" y="105"/>
                  </a:lnTo>
                  <a:lnTo>
                    <a:pt x="105" y="105"/>
                  </a:lnTo>
                  <a:lnTo>
                    <a:pt x="105" y="182"/>
                  </a:lnTo>
                  <a:lnTo>
                    <a:pt x="139" y="182"/>
                  </a:lnTo>
                  <a:lnTo>
                    <a:pt x="139" y="0"/>
                  </a:lnTo>
                  <a:lnTo>
                    <a:pt x="105" y="0"/>
                  </a:lnTo>
                  <a:lnTo>
                    <a:pt x="105" y="74"/>
                  </a:lnTo>
                  <a:close/>
                </a:path>
              </a:pathLst>
            </a:custGeom>
            <a:solidFill>
              <a:srgbClr val="FFFFFF"/>
            </a:solidFill>
            <a:ln w="9525">
              <a:noFill/>
              <a:round/>
              <a:headEnd/>
              <a:tailEnd/>
            </a:ln>
          </p:spPr>
          <p:txBody>
            <a:bodyPr/>
            <a:lstStyle/>
            <a:p>
              <a:pPr defTabSz="1217613" fontAlgn="base">
                <a:spcBef>
                  <a:spcPct val="0"/>
                </a:spcBef>
                <a:spcAft>
                  <a:spcPct val="0"/>
                </a:spcAft>
              </a:pPr>
              <a:endParaRPr lang="zh-CN" altLang="en-US" sz="2400">
                <a:solidFill>
                  <a:srgbClr val="000000"/>
                </a:solidFill>
                <a:ea typeface="宋体" pitchFamily="2" charset="-122"/>
              </a:endParaRPr>
            </a:p>
          </p:txBody>
        </p:sp>
        <p:sp>
          <p:nvSpPr>
            <p:cNvPr id="25" name="Freeform 15"/>
            <p:cNvSpPr>
              <a:spLocks/>
            </p:cNvSpPr>
            <p:nvPr userDrawn="1"/>
          </p:nvSpPr>
          <p:spPr bwMode="gray">
            <a:xfrm>
              <a:off x="6034508" y="2543137"/>
              <a:ext cx="196495" cy="289741"/>
            </a:xfrm>
            <a:custGeom>
              <a:avLst/>
              <a:gdLst>
                <a:gd name="T0" fmla="*/ 0 w 124"/>
                <a:gd name="T1" fmla="*/ 2147483647 h 182"/>
                <a:gd name="T2" fmla="*/ 2147483647 w 124"/>
                <a:gd name="T3" fmla="*/ 2147483647 h 182"/>
                <a:gd name="T4" fmla="*/ 2147483647 w 124"/>
                <a:gd name="T5" fmla="*/ 2147483647 h 182"/>
                <a:gd name="T6" fmla="*/ 2147483647 w 124"/>
                <a:gd name="T7" fmla="*/ 2147483647 h 182"/>
                <a:gd name="T8" fmla="*/ 2147483647 w 124"/>
                <a:gd name="T9" fmla="*/ 2147483647 h 182"/>
                <a:gd name="T10" fmla="*/ 2147483647 w 124"/>
                <a:gd name="T11" fmla="*/ 2147483647 h 182"/>
                <a:gd name="T12" fmla="*/ 2147483647 w 124"/>
                <a:gd name="T13" fmla="*/ 2147483647 h 182"/>
                <a:gd name="T14" fmla="*/ 2147483647 w 124"/>
                <a:gd name="T15" fmla="*/ 2147483647 h 182"/>
                <a:gd name="T16" fmla="*/ 2147483647 w 124"/>
                <a:gd name="T17" fmla="*/ 2147483647 h 182"/>
                <a:gd name="T18" fmla="*/ 2147483647 w 124"/>
                <a:gd name="T19" fmla="*/ 2147483647 h 182"/>
                <a:gd name="T20" fmla="*/ 2147483647 w 124"/>
                <a:gd name="T21" fmla="*/ 0 h 182"/>
                <a:gd name="T22" fmla="*/ 0 w 124"/>
                <a:gd name="T23" fmla="*/ 0 h 182"/>
                <a:gd name="T24" fmla="*/ 0 w 124"/>
                <a:gd name="T25" fmla="*/ 2147483647 h 18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24" h="182">
                  <a:moveTo>
                    <a:pt x="0" y="182"/>
                  </a:moveTo>
                  <a:lnTo>
                    <a:pt x="124" y="182"/>
                  </a:lnTo>
                  <a:lnTo>
                    <a:pt x="124" y="151"/>
                  </a:lnTo>
                  <a:lnTo>
                    <a:pt x="34" y="151"/>
                  </a:lnTo>
                  <a:lnTo>
                    <a:pt x="34" y="105"/>
                  </a:lnTo>
                  <a:lnTo>
                    <a:pt x="124" y="105"/>
                  </a:lnTo>
                  <a:lnTo>
                    <a:pt x="124" y="74"/>
                  </a:lnTo>
                  <a:lnTo>
                    <a:pt x="34" y="74"/>
                  </a:lnTo>
                  <a:lnTo>
                    <a:pt x="34" y="31"/>
                  </a:lnTo>
                  <a:lnTo>
                    <a:pt x="124" y="31"/>
                  </a:lnTo>
                  <a:lnTo>
                    <a:pt x="124" y="0"/>
                  </a:lnTo>
                  <a:lnTo>
                    <a:pt x="0" y="0"/>
                  </a:lnTo>
                  <a:lnTo>
                    <a:pt x="0" y="182"/>
                  </a:lnTo>
                  <a:close/>
                </a:path>
              </a:pathLst>
            </a:custGeom>
            <a:solidFill>
              <a:srgbClr val="FFFFFF"/>
            </a:solidFill>
            <a:ln w="9525">
              <a:noFill/>
              <a:round/>
              <a:headEnd/>
              <a:tailEnd/>
            </a:ln>
          </p:spPr>
          <p:txBody>
            <a:bodyPr/>
            <a:lstStyle/>
            <a:p>
              <a:pPr defTabSz="1217613" fontAlgn="base">
                <a:spcBef>
                  <a:spcPct val="0"/>
                </a:spcBef>
                <a:spcAft>
                  <a:spcPct val="0"/>
                </a:spcAft>
              </a:pPr>
              <a:endParaRPr lang="zh-CN" altLang="en-US" sz="2400">
                <a:solidFill>
                  <a:srgbClr val="000000"/>
                </a:solidFill>
                <a:ea typeface="宋体" pitchFamily="2" charset="-122"/>
              </a:endParaRPr>
            </a:p>
          </p:txBody>
        </p:sp>
        <p:sp>
          <p:nvSpPr>
            <p:cNvPr id="26" name="Freeform 16"/>
            <p:cNvSpPr>
              <a:spLocks/>
            </p:cNvSpPr>
            <p:nvPr userDrawn="1"/>
          </p:nvSpPr>
          <p:spPr bwMode="gray">
            <a:xfrm>
              <a:off x="5717031" y="2546337"/>
              <a:ext cx="244420" cy="289742"/>
            </a:xfrm>
            <a:custGeom>
              <a:avLst/>
              <a:gdLst>
                <a:gd name="T0" fmla="*/ 2147483647 w 50"/>
                <a:gd name="T1" fmla="*/ 2147483647 h 59"/>
                <a:gd name="T2" fmla="*/ 2147483647 w 50"/>
                <a:gd name="T3" fmla="*/ 2147483647 h 59"/>
                <a:gd name="T4" fmla="*/ 2147483647 w 50"/>
                <a:gd name="T5" fmla="*/ 2147483647 h 59"/>
                <a:gd name="T6" fmla="*/ 2147483647 w 50"/>
                <a:gd name="T7" fmla="*/ 2147483647 h 59"/>
                <a:gd name="T8" fmla="*/ 2147483647 w 50"/>
                <a:gd name="T9" fmla="*/ 2147483647 h 59"/>
                <a:gd name="T10" fmla="*/ 2147483647 w 50"/>
                <a:gd name="T11" fmla="*/ 2147483647 h 59"/>
                <a:gd name="T12" fmla="*/ 2147483647 w 50"/>
                <a:gd name="T13" fmla="*/ 2147483647 h 59"/>
                <a:gd name="T14" fmla="*/ 2147483647 w 50"/>
                <a:gd name="T15" fmla="*/ 2147483647 h 59"/>
                <a:gd name="T16" fmla="*/ 2147483647 w 50"/>
                <a:gd name="T17" fmla="*/ 0 h 59"/>
                <a:gd name="T18" fmla="*/ 2147483647 w 50"/>
                <a:gd name="T19" fmla="*/ 0 h 59"/>
                <a:gd name="T20" fmla="*/ 2147483647 w 50"/>
                <a:gd name="T21" fmla="*/ 2147483647 h 59"/>
                <a:gd name="T22" fmla="*/ 2147483647 w 50"/>
                <a:gd name="T23" fmla="*/ 2147483647 h 59"/>
                <a:gd name="T24" fmla="*/ 0 w 50"/>
                <a:gd name="T25" fmla="*/ 2147483647 h 59"/>
                <a:gd name="T26" fmla="*/ 0 w 50"/>
                <a:gd name="T27" fmla="*/ 2147483647 h 59"/>
                <a:gd name="T28" fmla="*/ 2147483647 w 50"/>
                <a:gd name="T29" fmla="*/ 2147483647 h 59"/>
                <a:gd name="T30" fmla="*/ 2147483647 w 50"/>
                <a:gd name="T31" fmla="*/ 2147483647 h 59"/>
                <a:gd name="T32" fmla="*/ 2147483647 w 50"/>
                <a:gd name="T33" fmla="*/ 2147483647 h 59"/>
                <a:gd name="T34" fmla="*/ 2147483647 w 50"/>
                <a:gd name="T35" fmla="*/ 2147483647 h 59"/>
                <a:gd name="T36" fmla="*/ 2147483647 w 50"/>
                <a:gd name="T37" fmla="*/ 2147483647 h 59"/>
                <a:gd name="T38" fmla="*/ 2147483647 w 50"/>
                <a:gd name="T39" fmla="*/ 2147483647 h 59"/>
                <a:gd name="T40" fmla="*/ 2147483647 w 50"/>
                <a:gd name="T41" fmla="*/ 2147483647 h 59"/>
                <a:gd name="T42" fmla="*/ 2147483647 w 50"/>
                <a:gd name="T43" fmla="*/ 2147483647 h 59"/>
                <a:gd name="T44" fmla="*/ 2147483647 w 50"/>
                <a:gd name="T45" fmla="*/ 2147483647 h 59"/>
                <a:gd name="T46" fmla="*/ 2147483647 w 50"/>
                <a:gd name="T47" fmla="*/ 2147483647 h 59"/>
                <a:gd name="T48" fmla="*/ 0 w 50"/>
                <a:gd name="T49" fmla="*/ 2147483647 h 59"/>
                <a:gd name="T50" fmla="*/ 2147483647 w 50"/>
                <a:gd name="T51" fmla="*/ 2147483647 h 59"/>
                <a:gd name="T52" fmla="*/ 2147483647 w 50"/>
                <a:gd name="T53" fmla="*/ 2147483647 h 59"/>
                <a:gd name="T54" fmla="*/ 2147483647 w 50"/>
                <a:gd name="T55" fmla="*/ 2147483647 h 59"/>
                <a:gd name="T56" fmla="*/ 2147483647 w 50"/>
                <a:gd name="T57" fmla="*/ 2147483647 h 59"/>
                <a:gd name="T58" fmla="*/ 2147483647 w 50"/>
                <a:gd name="T59" fmla="*/ 2147483647 h 59"/>
                <a:gd name="T60" fmla="*/ 2147483647 w 50"/>
                <a:gd name="T61" fmla="*/ 2147483647 h 59"/>
                <a:gd name="T62" fmla="*/ 2147483647 w 50"/>
                <a:gd name="T63" fmla="*/ 2147483647 h 59"/>
                <a:gd name="T64" fmla="*/ 2147483647 w 50"/>
                <a:gd name="T65" fmla="*/ 2147483647 h 59"/>
                <a:gd name="T66" fmla="*/ 2147483647 w 50"/>
                <a:gd name="T67" fmla="*/ 2147483647 h 59"/>
                <a:gd name="T68" fmla="*/ 2147483647 w 50"/>
                <a:gd name="T69" fmla="*/ 2147483647 h 59"/>
                <a:gd name="T70" fmla="*/ 2147483647 w 50"/>
                <a:gd name="T71" fmla="*/ 2147483647 h 59"/>
                <a:gd name="T72" fmla="*/ 2147483647 w 50"/>
                <a:gd name="T73" fmla="*/ 2147483647 h 59"/>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50" h="59">
                  <a:moveTo>
                    <a:pt x="11" y="14"/>
                  </a:moveTo>
                  <a:cubicBezTo>
                    <a:pt x="14" y="10"/>
                    <a:pt x="14" y="10"/>
                    <a:pt x="14" y="10"/>
                  </a:cubicBezTo>
                  <a:cubicBezTo>
                    <a:pt x="15" y="10"/>
                    <a:pt x="15" y="10"/>
                    <a:pt x="16" y="10"/>
                  </a:cubicBezTo>
                  <a:cubicBezTo>
                    <a:pt x="36" y="10"/>
                    <a:pt x="36" y="10"/>
                    <a:pt x="36" y="10"/>
                  </a:cubicBezTo>
                  <a:cubicBezTo>
                    <a:pt x="36" y="10"/>
                    <a:pt x="37" y="10"/>
                    <a:pt x="37" y="10"/>
                  </a:cubicBezTo>
                  <a:cubicBezTo>
                    <a:pt x="43" y="16"/>
                    <a:pt x="43" y="16"/>
                    <a:pt x="43" y="16"/>
                  </a:cubicBezTo>
                  <a:cubicBezTo>
                    <a:pt x="50" y="9"/>
                    <a:pt x="50" y="9"/>
                    <a:pt x="50" y="9"/>
                  </a:cubicBezTo>
                  <a:cubicBezTo>
                    <a:pt x="43" y="2"/>
                    <a:pt x="43" y="2"/>
                    <a:pt x="43" y="2"/>
                  </a:cubicBezTo>
                  <a:cubicBezTo>
                    <a:pt x="41" y="0"/>
                    <a:pt x="40" y="0"/>
                    <a:pt x="38" y="0"/>
                  </a:cubicBezTo>
                  <a:cubicBezTo>
                    <a:pt x="13" y="0"/>
                    <a:pt x="13" y="0"/>
                    <a:pt x="13" y="0"/>
                  </a:cubicBezTo>
                  <a:cubicBezTo>
                    <a:pt x="12" y="0"/>
                    <a:pt x="10" y="0"/>
                    <a:pt x="9" y="2"/>
                  </a:cubicBezTo>
                  <a:cubicBezTo>
                    <a:pt x="2" y="9"/>
                    <a:pt x="2" y="9"/>
                    <a:pt x="2" y="9"/>
                  </a:cubicBezTo>
                  <a:cubicBezTo>
                    <a:pt x="0" y="10"/>
                    <a:pt x="0" y="12"/>
                    <a:pt x="0" y="13"/>
                  </a:cubicBezTo>
                  <a:cubicBezTo>
                    <a:pt x="0" y="25"/>
                    <a:pt x="0" y="25"/>
                    <a:pt x="0" y="25"/>
                  </a:cubicBezTo>
                  <a:cubicBezTo>
                    <a:pt x="0" y="28"/>
                    <a:pt x="2" y="31"/>
                    <a:pt x="6" y="32"/>
                  </a:cubicBezTo>
                  <a:cubicBezTo>
                    <a:pt x="38" y="36"/>
                    <a:pt x="38" y="36"/>
                    <a:pt x="38" y="36"/>
                  </a:cubicBezTo>
                  <a:cubicBezTo>
                    <a:pt x="39" y="36"/>
                    <a:pt x="40" y="37"/>
                    <a:pt x="40" y="38"/>
                  </a:cubicBezTo>
                  <a:cubicBezTo>
                    <a:pt x="40" y="44"/>
                    <a:pt x="40" y="44"/>
                    <a:pt x="40" y="44"/>
                  </a:cubicBezTo>
                  <a:cubicBezTo>
                    <a:pt x="40" y="44"/>
                    <a:pt x="39" y="45"/>
                    <a:pt x="39" y="45"/>
                  </a:cubicBezTo>
                  <a:cubicBezTo>
                    <a:pt x="36" y="48"/>
                    <a:pt x="36" y="48"/>
                    <a:pt x="36" y="48"/>
                  </a:cubicBezTo>
                  <a:cubicBezTo>
                    <a:pt x="35" y="49"/>
                    <a:pt x="35" y="49"/>
                    <a:pt x="34" y="49"/>
                  </a:cubicBezTo>
                  <a:cubicBezTo>
                    <a:pt x="14" y="49"/>
                    <a:pt x="14" y="49"/>
                    <a:pt x="14" y="49"/>
                  </a:cubicBezTo>
                  <a:cubicBezTo>
                    <a:pt x="14" y="49"/>
                    <a:pt x="13" y="49"/>
                    <a:pt x="13" y="48"/>
                  </a:cubicBezTo>
                  <a:cubicBezTo>
                    <a:pt x="7" y="42"/>
                    <a:pt x="7" y="42"/>
                    <a:pt x="7" y="42"/>
                  </a:cubicBezTo>
                  <a:cubicBezTo>
                    <a:pt x="0" y="50"/>
                    <a:pt x="0" y="50"/>
                    <a:pt x="0" y="50"/>
                  </a:cubicBezTo>
                  <a:cubicBezTo>
                    <a:pt x="7" y="57"/>
                    <a:pt x="7" y="57"/>
                    <a:pt x="7" y="57"/>
                  </a:cubicBezTo>
                  <a:cubicBezTo>
                    <a:pt x="9" y="58"/>
                    <a:pt x="10" y="59"/>
                    <a:pt x="12" y="59"/>
                  </a:cubicBezTo>
                  <a:cubicBezTo>
                    <a:pt x="37" y="59"/>
                    <a:pt x="37" y="59"/>
                    <a:pt x="37" y="59"/>
                  </a:cubicBezTo>
                  <a:cubicBezTo>
                    <a:pt x="38" y="59"/>
                    <a:pt x="40" y="58"/>
                    <a:pt x="41" y="57"/>
                  </a:cubicBezTo>
                  <a:cubicBezTo>
                    <a:pt x="48" y="50"/>
                    <a:pt x="48" y="50"/>
                    <a:pt x="48" y="50"/>
                  </a:cubicBezTo>
                  <a:cubicBezTo>
                    <a:pt x="50" y="49"/>
                    <a:pt x="50" y="47"/>
                    <a:pt x="50" y="45"/>
                  </a:cubicBezTo>
                  <a:cubicBezTo>
                    <a:pt x="50" y="34"/>
                    <a:pt x="50" y="34"/>
                    <a:pt x="50" y="34"/>
                  </a:cubicBezTo>
                  <a:cubicBezTo>
                    <a:pt x="50" y="30"/>
                    <a:pt x="48" y="27"/>
                    <a:pt x="44" y="27"/>
                  </a:cubicBezTo>
                  <a:cubicBezTo>
                    <a:pt x="12" y="23"/>
                    <a:pt x="12" y="23"/>
                    <a:pt x="12" y="23"/>
                  </a:cubicBezTo>
                  <a:cubicBezTo>
                    <a:pt x="11" y="22"/>
                    <a:pt x="10" y="22"/>
                    <a:pt x="10" y="21"/>
                  </a:cubicBezTo>
                  <a:cubicBezTo>
                    <a:pt x="10" y="15"/>
                    <a:pt x="10" y="15"/>
                    <a:pt x="10" y="15"/>
                  </a:cubicBezTo>
                  <a:cubicBezTo>
                    <a:pt x="10" y="15"/>
                    <a:pt x="11" y="14"/>
                    <a:pt x="11" y="14"/>
                  </a:cubicBezTo>
                </a:path>
              </a:pathLst>
            </a:custGeom>
            <a:solidFill>
              <a:srgbClr val="FFFFFF"/>
            </a:solidFill>
            <a:ln w="9525">
              <a:noFill/>
              <a:round/>
              <a:headEnd/>
              <a:tailEnd/>
            </a:ln>
          </p:spPr>
          <p:txBody>
            <a:bodyPr/>
            <a:lstStyle/>
            <a:p>
              <a:pPr defTabSz="1217613" fontAlgn="base">
                <a:spcBef>
                  <a:spcPct val="0"/>
                </a:spcBef>
                <a:spcAft>
                  <a:spcPct val="0"/>
                </a:spcAft>
              </a:pPr>
              <a:endParaRPr lang="zh-CN" altLang="en-US" sz="2400">
                <a:solidFill>
                  <a:srgbClr val="000000"/>
                </a:solidFill>
                <a:ea typeface="宋体" pitchFamily="2" charset="-122"/>
              </a:endParaRPr>
            </a:p>
          </p:txBody>
        </p:sp>
        <p:sp>
          <p:nvSpPr>
            <p:cNvPr id="27" name="Freeform 17"/>
            <p:cNvSpPr>
              <a:spLocks noEditPoints="1"/>
            </p:cNvSpPr>
            <p:nvPr userDrawn="1"/>
          </p:nvSpPr>
          <p:spPr bwMode="gray">
            <a:xfrm>
              <a:off x="4791075" y="2478088"/>
              <a:ext cx="1519238" cy="428625"/>
            </a:xfrm>
            <a:custGeom>
              <a:avLst/>
              <a:gdLst>
                <a:gd name="T0" fmla="*/ 2147483647 w 309"/>
                <a:gd name="T1" fmla="*/ 2147483647 h 87"/>
                <a:gd name="T2" fmla="*/ 0 w 309"/>
                <a:gd name="T3" fmla="*/ 0 h 87"/>
                <a:gd name="T4" fmla="*/ 2147483647 w 309"/>
                <a:gd name="T5" fmla="*/ 2147483647 h 87"/>
                <a:gd name="T6" fmla="*/ 2147483647 w 309"/>
                <a:gd name="T7" fmla="*/ 2147483647 h 87"/>
                <a:gd name="T8" fmla="*/ 2147483647 w 309"/>
                <a:gd name="T9" fmla="*/ 2147483647 h 87"/>
                <a:gd name="T10" fmla="*/ 2147483647 w 309"/>
                <a:gd name="T11" fmla="*/ 2147483647 h 87"/>
                <a:gd name="T12" fmla="*/ 2147483647 w 309"/>
                <a:gd name="T13" fmla="*/ 2147483647 h 87"/>
                <a:gd name="T14" fmla="*/ 2147483647 w 309"/>
                <a:gd name="T15" fmla="*/ 2147483647 h 87"/>
                <a:gd name="T16" fmla="*/ 2147483647 w 309"/>
                <a:gd name="T17" fmla="*/ 2147483647 h 87"/>
                <a:gd name="T18" fmla="*/ 2147483647 w 309"/>
                <a:gd name="T19" fmla="*/ 2147483647 h 87"/>
                <a:gd name="T20" fmla="*/ 2147483647 w 309"/>
                <a:gd name="T21" fmla="*/ 2147483647 h 87"/>
                <a:gd name="T22" fmla="*/ 2147483647 w 309"/>
                <a:gd name="T23" fmla="*/ 2147483647 h 87"/>
                <a:gd name="T24" fmla="*/ 2147483647 w 309"/>
                <a:gd name="T25" fmla="*/ 2147483647 h 87"/>
                <a:gd name="T26" fmla="*/ 2147483647 w 309"/>
                <a:gd name="T27" fmla="*/ 2147483647 h 87"/>
                <a:gd name="T28" fmla="*/ 2147483647 w 309"/>
                <a:gd name="T29" fmla="*/ 2147483647 h 87"/>
                <a:gd name="T30" fmla="*/ 2147483647 w 309"/>
                <a:gd name="T31" fmla="*/ 2147483647 h 87"/>
                <a:gd name="T32" fmla="*/ 2147483647 w 309"/>
                <a:gd name="T33" fmla="*/ 2147483647 h 87"/>
                <a:gd name="T34" fmla="*/ 2147483647 w 309"/>
                <a:gd name="T35" fmla="*/ 2147483647 h 87"/>
                <a:gd name="T36" fmla="*/ 2147483647 w 309"/>
                <a:gd name="T37" fmla="*/ 2147483647 h 87"/>
                <a:gd name="T38" fmla="*/ 2147483647 w 309"/>
                <a:gd name="T39" fmla="*/ 2147483647 h 87"/>
                <a:gd name="T40" fmla="*/ 2147483647 w 309"/>
                <a:gd name="T41" fmla="*/ 2147483647 h 87"/>
                <a:gd name="T42" fmla="*/ 2147483647 w 309"/>
                <a:gd name="T43" fmla="*/ 2147483647 h 87"/>
                <a:gd name="T44" fmla="*/ 2147483647 w 309"/>
                <a:gd name="T45" fmla="*/ 2147483647 h 87"/>
                <a:gd name="T46" fmla="*/ 2147483647 w 309"/>
                <a:gd name="T47" fmla="*/ 2147483647 h 87"/>
                <a:gd name="T48" fmla="*/ 2147483647 w 309"/>
                <a:gd name="T49" fmla="*/ 2147483647 h 87"/>
                <a:gd name="T50" fmla="*/ 2147483647 w 309"/>
                <a:gd name="T51" fmla="*/ 2147483647 h 87"/>
                <a:gd name="T52" fmla="*/ 2147483647 w 309"/>
                <a:gd name="T53" fmla="*/ 2147483647 h 87"/>
                <a:gd name="T54" fmla="*/ 2147483647 w 309"/>
                <a:gd name="T55" fmla="*/ 2147483647 h 87"/>
                <a:gd name="T56" fmla="*/ 2147483647 w 309"/>
                <a:gd name="T57" fmla="*/ 2147483647 h 87"/>
                <a:gd name="T58" fmla="*/ 2147483647 w 309"/>
                <a:gd name="T59" fmla="*/ 2147483647 h 87"/>
                <a:gd name="T60" fmla="*/ 2147483647 w 309"/>
                <a:gd name="T61" fmla="*/ 2147483647 h 87"/>
                <a:gd name="T62" fmla="*/ 2147483647 w 309"/>
                <a:gd name="T63" fmla="*/ 2147483647 h 87"/>
                <a:gd name="T64" fmla="*/ 2147483647 w 309"/>
                <a:gd name="T65" fmla="*/ 2147483647 h 87"/>
                <a:gd name="T66" fmla="*/ 2147483647 w 309"/>
                <a:gd name="T67" fmla="*/ 2147483647 h 87"/>
                <a:gd name="T68" fmla="*/ 2147483647 w 309"/>
                <a:gd name="T69" fmla="*/ 2147483647 h 87"/>
                <a:gd name="T70" fmla="*/ 2147483647 w 309"/>
                <a:gd name="T71" fmla="*/ 2147483647 h 87"/>
                <a:gd name="T72" fmla="*/ 2147483647 w 309"/>
                <a:gd name="T73" fmla="*/ 2147483647 h 87"/>
                <a:gd name="T74" fmla="*/ 2147483647 w 309"/>
                <a:gd name="T75" fmla="*/ 2147483647 h 87"/>
                <a:gd name="T76" fmla="*/ 2147483647 w 309"/>
                <a:gd name="T77" fmla="*/ 2147483647 h 87"/>
                <a:gd name="T78" fmla="*/ 2147483647 w 309"/>
                <a:gd name="T79" fmla="*/ 2147483647 h 87"/>
                <a:gd name="T80" fmla="*/ 2147483647 w 309"/>
                <a:gd name="T81" fmla="*/ 2147483647 h 87"/>
                <a:gd name="T82" fmla="*/ 2147483647 w 309"/>
                <a:gd name="T83" fmla="*/ 2147483647 h 87"/>
                <a:gd name="T84" fmla="*/ 2147483647 w 309"/>
                <a:gd name="T85" fmla="*/ 2147483647 h 87"/>
                <a:gd name="T86" fmla="*/ 2147483647 w 309"/>
                <a:gd name="T87" fmla="*/ 2147483647 h 87"/>
                <a:gd name="T88" fmla="*/ 2147483647 w 309"/>
                <a:gd name="T89" fmla="*/ 2147483647 h 87"/>
                <a:gd name="T90" fmla="*/ 2147483647 w 309"/>
                <a:gd name="T91" fmla="*/ 2147483647 h 87"/>
                <a:gd name="T92" fmla="*/ 2147483647 w 309"/>
                <a:gd name="T93" fmla="*/ 2147483647 h 87"/>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309" h="87">
                  <a:moveTo>
                    <a:pt x="0" y="87"/>
                  </a:moveTo>
                  <a:cubicBezTo>
                    <a:pt x="309" y="87"/>
                    <a:pt x="309" y="87"/>
                    <a:pt x="309" y="87"/>
                  </a:cubicBezTo>
                  <a:cubicBezTo>
                    <a:pt x="309" y="0"/>
                    <a:pt x="309" y="0"/>
                    <a:pt x="309" y="0"/>
                  </a:cubicBezTo>
                  <a:cubicBezTo>
                    <a:pt x="0" y="0"/>
                    <a:pt x="0" y="0"/>
                    <a:pt x="0" y="0"/>
                  </a:cubicBezTo>
                  <a:lnTo>
                    <a:pt x="0" y="87"/>
                  </a:lnTo>
                  <a:close/>
                  <a:moveTo>
                    <a:pt x="60" y="24"/>
                  </a:moveTo>
                  <a:cubicBezTo>
                    <a:pt x="42" y="24"/>
                    <a:pt x="42" y="24"/>
                    <a:pt x="42" y="24"/>
                  </a:cubicBezTo>
                  <a:cubicBezTo>
                    <a:pt x="42" y="73"/>
                    <a:pt x="42" y="73"/>
                    <a:pt x="42" y="73"/>
                  </a:cubicBezTo>
                  <a:cubicBezTo>
                    <a:pt x="32" y="73"/>
                    <a:pt x="32" y="73"/>
                    <a:pt x="32" y="73"/>
                  </a:cubicBezTo>
                  <a:cubicBezTo>
                    <a:pt x="32" y="24"/>
                    <a:pt x="32" y="24"/>
                    <a:pt x="32" y="24"/>
                  </a:cubicBezTo>
                  <a:cubicBezTo>
                    <a:pt x="15" y="24"/>
                    <a:pt x="15" y="24"/>
                    <a:pt x="15" y="24"/>
                  </a:cubicBezTo>
                  <a:cubicBezTo>
                    <a:pt x="15" y="14"/>
                    <a:pt x="15" y="14"/>
                    <a:pt x="15" y="14"/>
                  </a:cubicBezTo>
                  <a:cubicBezTo>
                    <a:pt x="60" y="14"/>
                    <a:pt x="60" y="14"/>
                    <a:pt x="60" y="14"/>
                  </a:cubicBezTo>
                  <a:lnTo>
                    <a:pt x="60" y="24"/>
                  </a:lnTo>
                  <a:close/>
                  <a:moveTo>
                    <a:pt x="115" y="73"/>
                  </a:moveTo>
                  <a:cubicBezTo>
                    <a:pt x="104" y="73"/>
                    <a:pt x="104" y="73"/>
                    <a:pt x="104" y="73"/>
                  </a:cubicBezTo>
                  <a:cubicBezTo>
                    <a:pt x="104" y="48"/>
                    <a:pt x="104" y="48"/>
                    <a:pt x="104" y="48"/>
                  </a:cubicBezTo>
                  <a:cubicBezTo>
                    <a:pt x="81" y="48"/>
                    <a:pt x="81" y="48"/>
                    <a:pt x="81" y="48"/>
                  </a:cubicBezTo>
                  <a:cubicBezTo>
                    <a:pt x="81" y="73"/>
                    <a:pt x="81" y="73"/>
                    <a:pt x="81" y="73"/>
                  </a:cubicBezTo>
                  <a:cubicBezTo>
                    <a:pt x="70" y="73"/>
                    <a:pt x="70" y="73"/>
                    <a:pt x="70" y="73"/>
                  </a:cubicBezTo>
                  <a:cubicBezTo>
                    <a:pt x="70" y="14"/>
                    <a:pt x="70" y="14"/>
                    <a:pt x="70" y="14"/>
                  </a:cubicBezTo>
                  <a:cubicBezTo>
                    <a:pt x="81" y="14"/>
                    <a:pt x="81" y="14"/>
                    <a:pt x="81" y="14"/>
                  </a:cubicBezTo>
                  <a:cubicBezTo>
                    <a:pt x="81" y="38"/>
                    <a:pt x="81" y="38"/>
                    <a:pt x="81" y="38"/>
                  </a:cubicBezTo>
                  <a:cubicBezTo>
                    <a:pt x="104" y="38"/>
                    <a:pt x="104" y="38"/>
                    <a:pt x="104" y="38"/>
                  </a:cubicBezTo>
                  <a:cubicBezTo>
                    <a:pt x="104" y="14"/>
                    <a:pt x="104" y="14"/>
                    <a:pt x="104" y="14"/>
                  </a:cubicBezTo>
                  <a:cubicBezTo>
                    <a:pt x="115" y="14"/>
                    <a:pt x="115" y="14"/>
                    <a:pt x="115" y="14"/>
                  </a:cubicBezTo>
                  <a:lnTo>
                    <a:pt x="115" y="73"/>
                  </a:lnTo>
                  <a:close/>
                  <a:moveTo>
                    <a:pt x="177" y="59"/>
                  </a:moveTo>
                  <a:cubicBezTo>
                    <a:pt x="177" y="61"/>
                    <a:pt x="177" y="63"/>
                    <a:pt x="175" y="64"/>
                  </a:cubicBezTo>
                  <a:cubicBezTo>
                    <a:pt x="168" y="71"/>
                    <a:pt x="168" y="71"/>
                    <a:pt x="168" y="71"/>
                  </a:cubicBezTo>
                  <a:cubicBezTo>
                    <a:pt x="167" y="72"/>
                    <a:pt x="165" y="73"/>
                    <a:pt x="164" y="73"/>
                  </a:cubicBezTo>
                  <a:cubicBezTo>
                    <a:pt x="140" y="73"/>
                    <a:pt x="140" y="73"/>
                    <a:pt x="140" y="73"/>
                  </a:cubicBezTo>
                  <a:cubicBezTo>
                    <a:pt x="139" y="73"/>
                    <a:pt x="137" y="72"/>
                    <a:pt x="136" y="71"/>
                  </a:cubicBezTo>
                  <a:cubicBezTo>
                    <a:pt x="129" y="64"/>
                    <a:pt x="129" y="64"/>
                    <a:pt x="129" y="64"/>
                  </a:cubicBezTo>
                  <a:cubicBezTo>
                    <a:pt x="127" y="63"/>
                    <a:pt x="127" y="61"/>
                    <a:pt x="127" y="59"/>
                  </a:cubicBezTo>
                  <a:cubicBezTo>
                    <a:pt x="127" y="27"/>
                    <a:pt x="127" y="27"/>
                    <a:pt x="127" y="27"/>
                  </a:cubicBezTo>
                  <a:cubicBezTo>
                    <a:pt x="127" y="26"/>
                    <a:pt x="127" y="24"/>
                    <a:pt x="129" y="23"/>
                  </a:cubicBezTo>
                  <a:cubicBezTo>
                    <a:pt x="136" y="16"/>
                    <a:pt x="136" y="16"/>
                    <a:pt x="136" y="16"/>
                  </a:cubicBezTo>
                  <a:cubicBezTo>
                    <a:pt x="137" y="14"/>
                    <a:pt x="139" y="14"/>
                    <a:pt x="140" y="14"/>
                  </a:cubicBezTo>
                  <a:cubicBezTo>
                    <a:pt x="164" y="14"/>
                    <a:pt x="164" y="14"/>
                    <a:pt x="164" y="14"/>
                  </a:cubicBezTo>
                  <a:cubicBezTo>
                    <a:pt x="165" y="14"/>
                    <a:pt x="167" y="14"/>
                    <a:pt x="168" y="16"/>
                  </a:cubicBezTo>
                  <a:cubicBezTo>
                    <a:pt x="175" y="23"/>
                    <a:pt x="175" y="23"/>
                    <a:pt x="175" y="23"/>
                  </a:cubicBezTo>
                  <a:cubicBezTo>
                    <a:pt x="177" y="24"/>
                    <a:pt x="177" y="26"/>
                    <a:pt x="177" y="27"/>
                  </a:cubicBezTo>
                  <a:lnTo>
                    <a:pt x="177" y="59"/>
                  </a:lnTo>
                  <a:close/>
                  <a:moveTo>
                    <a:pt x="201" y="37"/>
                  </a:moveTo>
                  <a:cubicBezTo>
                    <a:pt x="233" y="41"/>
                    <a:pt x="233" y="41"/>
                    <a:pt x="233" y="41"/>
                  </a:cubicBezTo>
                  <a:cubicBezTo>
                    <a:pt x="237" y="41"/>
                    <a:pt x="239" y="44"/>
                    <a:pt x="239" y="48"/>
                  </a:cubicBezTo>
                  <a:cubicBezTo>
                    <a:pt x="239" y="59"/>
                    <a:pt x="239" y="59"/>
                    <a:pt x="239" y="59"/>
                  </a:cubicBezTo>
                  <a:cubicBezTo>
                    <a:pt x="239" y="61"/>
                    <a:pt x="239" y="63"/>
                    <a:pt x="237" y="64"/>
                  </a:cubicBezTo>
                  <a:cubicBezTo>
                    <a:pt x="230" y="71"/>
                    <a:pt x="230" y="71"/>
                    <a:pt x="230" y="71"/>
                  </a:cubicBezTo>
                  <a:cubicBezTo>
                    <a:pt x="229" y="72"/>
                    <a:pt x="227" y="73"/>
                    <a:pt x="226" y="73"/>
                  </a:cubicBezTo>
                  <a:cubicBezTo>
                    <a:pt x="201" y="73"/>
                    <a:pt x="201" y="73"/>
                    <a:pt x="201" y="73"/>
                  </a:cubicBezTo>
                  <a:cubicBezTo>
                    <a:pt x="199" y="73"/>
                    <a:pt x="198" y="72"/>
                    <a:pt x="196" y="71"/>
                  </a:cubicBezTo>
                  <a:cubicBezTo>
                    <a:pt x="189" y="64"/>
                    <a:pt x="189" y="64"/>
                    <a:pt x="189" y="64"/>
                  </a:cubicBezTo>
                  <a:cubicBezTo>
                    <a:pt x="196" y="56"/>
                    <a:pt x="196" y="56"/>
                    <a:pt x="196" y="56"/>
                  </a:cubicBezTo>
                  <a:cubicBezTo>
                    <a:pt x="202" y="62"/>
                    <a:pt x="202" y="62"/>
                    <a:pt x="202" y="62"/>
                  </a:cubicBezTo>
                  <a:cubicBezTo>
                    <a:pt x="202" y="63"/>
                    <a:pt x="203" y="63"/>
                    <a:pt x="203" y="63"/>
                  </a:cubicBezTo>
                  <a:cubicBezTo>
                    <a:pt x="223" y="63"/>
                    <a:pt x="223" y="63"/>
                    <a:pt x="223" y="63"/>
                  </a:cubicBezTo>
                  <a:cubicBezTo>
                    <a:pt x="224" y="63"/>
                    <a:pt x="224" y="63"/>
                    <a:pt x="225" y="62"/>
                  </a:cubicBezTo>
                  <a:cubicBezTo>
                    <a:pt x="228" y="59"/>
                    <a:pt x="228" y="59"/>
                    <a:pt x="228" y="59"/>
                  </a:cubicBezTo>
                  <a:cubicBezTo>
                    <a:pt x="228" y="59"/>
                    <a:pt x="229" y="58"/>
                    <a:pt x="229" y="58"/>
                  </a:cubicBezTo>
                  <a:cubicBezTo>
                    <a:pt x="229" y="52"/>
                    <a:pt x="229" y="52"/>
                    <a:pt x="229" y="52"/>
                  </a:cubicBezTo>
                  <a:cubicBezTo>
                    <a:pt x="229" y="51"/>
                    <a:pt x="228" y="50"/>
                    <a:pt x="227" y="50"/>
                  </a:cubicBezTo>
                  <a:cubicBezTo>
                    <a:pt x="195" y="46"/>
                    <a:pt x="195" y="46"/>
                    <a:pt x="195" y="46"/>
                  </a:cubicBezTo>
                  <a:cubicBezTo>
                    <a:pt x="191" y="45"/>
                    <a:pt x="189" y="42"/>
                    <a:pt x="189" y="39"/>
                  </a:cubicBezTo>
                  <a:cubicBezTo>
                    <a:pt x="189" y="27"/>
                    <a:pt x="189" y="27"/>
                    <a:pt x="189" y="27"/>
                  </a:cubicBezTo>
                  <a:cubicBezTo>
                    <a:pt x="189" y="26"/>
                    <a:pt x="189" y="24"/>
                    <a:pt x="191" y="23"/>
                  </a:cubicBezTo>
                  <a:cubicBezTo>
                    <a:pt x="198" y="16"/>
                    <a:pt x="198" y="16"/>
                    <a:pt x="198" y="16"/>
                  </a:cubicBezTo>
                  <a:cubicBezTo>
                    <a:pt x="199" y="14"/>
                    <a:pt x="201" y="14"/>
                    <a:pt x="202" y="14"/>
                  </a:cubicBezTo>
                  <a:cubicBezTo>
                    <a:pt x="227" y="14"/>
                    <a:pt x="227" y="14"/>
                    <a:pt x="227" y="14"/>
                  </a:cubicBezTo>
                  <a:cubicBezTo>
                    <a:pt x="229" y="14"/>
                    <a:pt x="230" y="14"/>
                    <a:pt x="232" y="16"/>
                  </a:cubicBezTo>
                  <a:cubicBezTo>
                    <a:pt x="239" y="23"/>
                    <a:pt x="239" y="23"/>
                    <a:pt x="239" y="23"/>
                  </a:cubicBezTo>
                  <a:cubicBezTo>
                    <a:pt x="232" y="30"/>
                    <a:pt x="232" y="30"/>
                    <a:pt x="232" y="30"/>
                  </a:cubicBezTo>
                  <a:cubicBezTo>
                    <a:pt x="226" y="24"/>
                    <a:pt x="226" y="24"/>
                    <a:pt x="226" y="24"/>
                  </a:cubicBezTo>
                  <a:cubicBezTo>
                    <a:pt x="226" y="24"/>
                    <a:pt x="225" y="24"/>
                    <a:pt x="225" y="24"/>
                  </a:cubicBezTo>
                  <a:cubicBezTo>
                    <a:pt x="205" y="24"/>
                    <a:pt x="205" y="24"/>
                    <a:pt x="205" y="24"/>
                  </a:cubicBezTo>
                  <a:cubicBezTo>
                    <a:pt x="204" y="24"/>
                    <a:pt x="204" y="24"/>
                    <a:pt x="203" y="24"/>
                  </a:cubicBezTo>
                  <a:cubicBezTo>
                    <a:pt x="200" y="28"/>
                    <a:pt x="200" y="28"/>
                    <a:pt x="200" y="28"/>
                  </a:cubicBezTo>
                  <a:cubicBezTo>
                    <a:pt x="200" y="28"/>
                    <a:pt x="199" y="29"/>
                    <a:pt x="199" y="29"/>
                  </a:cubicBezTo>
                  <a:cubicBezTo>
                    <a:pt x="199" y="35"/>
                    <a:pt x="199" y="35"/>
                    <a:pt x="199" y="35"/>
                  </a:cubicBezTo>
                  <a:cubicBezTo>
                    <a:pt x="199" y="36"/>
                    <a:pt x="200" y="36"/>
                    <a:pt x="201" y="37"/>
                  </a:cubicBezTo>
                  <a:moveTo>
                    <a:pt x="293" y="24"/>
                  </a:moveTo>
                  <a:cubicBezTo>
                    <a:pt x="264" y="24"/>
                    <a:pt x="264" y="24"/>
                    <a:pt x="264" y="24"/>
                  </a:cubicBezTo>
                  <a:cubicBezTo>
                    <a:pt x="264" y="38"/>
                    <a:pt x="264" y="38"/>
                    <a:pt x="264" y="38"/>
                  </a:cubicBezTo>
                  <a:cubicBezTo>
                    <a:pt x="293" y="38"/>
                    <a:pt x="293" y="38"/>
                    <a:pt x="293" y="38"/>
                  </a:cubicBezTo>
                  <a:cubicBezTo>
                    <a:pt x="293" y="48"/>
                    <a:pt x="293" y="48"/>
                    <a:pt x="293" y="48"/>
                  </a:cubicBezTo>
                  <a:cubicBezTo>
                    <a:pt x="264" y="48"/>
                    <a:pt x="264" y="48"/>
                    <a:pt x="264" y="48"/>
                  </a:cubicBezTo>
                  <a:cubicBezTo>
                    <a:pt x="264" y="63"/>
                    <a:pt x="264" y="63"/>
                    <a:pt x="264" y="63"/>
                  </a:cubicBezTo>
                  <a:cubicBezTo>
                    <a:pt x="293" y="63"/>
                    <a:pt x="293" y="63"/>
                    <a:pt x="293" y="63"/>
                  </a:cubicBezTo>
                  <a:cubicBezTo>
                    <a:pt x="293" y="73"/>
                    <a:pt x="293" y="73"/>
                    <a:pt x="293" y="73"/>
                  </a:cubicBezTo>
                  <a:cubicBezTo>
                    <a:pt x="253" y="73"/>
                    <a:pt x="253" y="73"/>
                    <a:pt x="253" y="73"/>
                  </a:cubicBezTo>
                  <a:cubicBezTo>
                    <a:pt x="253" y="14"/>
                    <a:pt x="253" y="14"/>
                    <a:pt x="253" y="14"/>
                  </a:cubicBezTo>
                  <a:cubicBezTo>
                    <a:pt x="293" y="14"/>
                    <a:pt x="293" y="14"/>
                    <a:pt x="293" y="14"/>
                  </a:cubicBezTo>
                  <a:lnTo>
                    <a:pt x="293" y="24"/>
                  </a:lnTo>
                  <a:close/>
                </a:path>
              </a:pathLst>
            </a:custGeom>
            <a:solidFill>
              <a:srgbClr val="EC2225"/>
            </a:solidFill>
            <a:ln w="9525">
              <a:noFill/>
              <a:round/>
              <a:headEnd/>
              <a:tailEnd/>
            </a:ln>
          </p:spPr>
          <p:txBody>
            <a:bodyPr/>
            <a:lstStyle/>
            <a:p>
              <a:pPr defTabSz="1217613" fontAlgn="base">
                <a:spcBef>
                  <a:spcPct val="0"/>
                </a:spcBef>
                <a:spcAft>
                  <a:spcPct val="0"/>
                </a:spcAft>
              </a:pPr>
              <a:endParaRPr lang="zh-CN" altLang="en-US" sz="2400">
                <a:solidFill>
                  <a:srgbClr val="000000"/>
                </a:solidFill>
                <a:ea typeface="宋体" pitchFamily="2" charset="-122"/>
              </a:endParaRPr>
            </a:p>
          </p:txBody>
        </p:sp>
        <p:sp>
          <p:nvSpPr>
            <p:cNvPr id="28" name="Freeform 18"/>
            <p:cNvSpPr>
              <a:spLocks/>
            </p:cNvSpPr>
            <p:nvPr userDrawn="1"/>
          </p:nvSpPr>
          <p:spPr bwMode="gray">
            <a:xfrm>
              <a:off x="5469251" y="2597060"/>
              <a:ext cx="143776" cy="189169"/>
            </a:xfrm>
            <a:custGeom>
              <a:avLst/>
              <a:gdLst>
                <a:gd name="T0" fmla="*/ 2147483647 w 29"/>
                <a:gd name="T1" fmla="*/ 0 h 39"/>
                <a:gd name="T2" fmla="*/ 2147483647 w 29"/>
                <a:gd name="T3" fmla="*/ 0 h 39"/>
                <a:gd name="T4" fmla="*/ 2147483647 w 29"/>
                <a:gd name="T5" fmla="*/ 0 h 39"/>
                <a:gd name="T6" fmla="*/ 2147483647 w 29"/>
                <a:gd name="T7" fmla="*/ 0 h 39"/>
                <a:gd name="T8" fmla="*/ 0 w 29"/>
                <a:gd name="T9" fmla="*/ 2147483647 h 39"/>
                <a:gd name="T10" fmla="*/ 0 w 29"/>
                <a:gd name="T11" fmla="*/ 2147483647 h 39"/>
                <a:gd name="T12" fmla="*/ 0 w 29"/>
                <a:gd name="T13" fmla="*/ 2147483647 h 39"/>
                <a:gd name="T14" fmla="*/ 0 w 29"/>
                <a:gd name="T15" fmla="*/ 2147483647 h 39"/>
                <a:gd name="T16" fmla="*/ 2147483647 w 29"/>
                <a:gd name="T17" fmla="*/ 2147483647 h 39"/>
                <a:gd name="T18" fmla="*/ 2147483647 w 29"/>
                <a:gd name="T19" fmla="*/ 2147483647 h 39"/>
                <a:gd name="T20" fmla="*/ 2147483647 w 29"/>
                <a:gd name="T21" fmla="*/ 2147483647 h 39"/>
                <a:gd name="T22" fmla="*/ 2147483647 w 29"/>
                <a:gd name="T23" fmla="*/ 2147483647 h 39"/>
                <a:gd name="T24" fmla="*/ 2147483647 w 29"/>
                <a:gd name="T25" fmla="*/ 2147483647 h 39"/>
                <a:gd name="T26" fmla="*/ 2147483647 w 29"/>
                <a:gd name="T27" fmla="*/ 2147483647 h 39"/>
                <a:gd name="T28" fmla="*/ 2147483647 w 29"/>
                <a:gd name="T29" fmla="*/ 2147483647 h 39"/>
                <a:gd name="T30" fmla="*/ 2147483647 w 29"/>
                <a:gd name="T31" fmla="*/ 2147483647 h 39"/>
                <a:gd name="T32" fmla="*/ 2147483647 w 29"/>
                <a:gd name="T33" fmla="*/ 0 h 39"/>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29" h="39">
                  <a:moveTo>
                    <a:pt x="25" y="0"/>
                  </a:moveTo>
                  <a:cubicBezTo>
                    <a:pt x="25" y="0"/>
                    <a:pt x="24" y="0"/>
                    <a:pt x="24" y="0"/>
                  </a:cubicBezTo>
                  <a:cubicBezTo>
                    <a:pt x="5" y="0"/>
                    <a:pt x="5" y="0"/>
                    <a:pt x="5" y="0"/>
                  </a:cubicBezTo>
                  <a:cubicBezTo>
                    <a:pt x="5" y="0"/>
                    <a:pt x="4" y="0"/>
                    <a:pt x="4" y="0"/>
                  </a:cubicBezTo>
                  <a:cubicBezTo>
                    <a:pt x="0" y="4"/>
                    <a:pt x="0" y="4"/>
                    <a:pt x="0" y="4"/>
                  </a:cubicBezTo>
                  <a:cubicBezTo>
                    <a:pt x="0" y="4"/>
                    <a:pt x="0" y="5"/>
                    <a:pt x="0" y="5"/>
                  </a:cubicBezTo>
                  <a:cubicBezTo>
                    <a:pt x="0" y="34"/>
                    <a:pt x="0" y="34"/>
                    <a:pt x="0" y="34"/>
                  </a:cubicBezTo>
                  <a:cubicBezTo>
                    <a:pt x="0" y="34"/>
                    <a:pt x="0" y="35"/>
                    <a:pt x="0" y="35"/>
                  </a:cubicBezTo>
                  <a:cubicBezTo>
                    <a:pt x="4" y="38"/>
                    <a:pt x="4" y="38"/>
                    <a:pt x="4" y="38"/>
                  </a:cubicBezTo>
                  <a:cubicBezTo>
                    <a:pt x="4" y="39"/>
                    <a:pt x="5" y="39"/>
                    <a:pt x="5" y="39"/>
                  </a:cubicBezTo>
                  <a:cubicBezTo>
                    <a:pt x="24" y="39"/>
                    <a:pt x="24" y="39"/>
                    <a:pt x="24" y="39"/>
                  </a:cubicBezTo>
                  <a:cubicBezTo>
                    <a:pt x="24" y="39"/>
                    <a:pt x="25" y="39"/>
                    <a:pt x="25" y="38"/>
                  </a:cubicBezTo>
                  <a:cubicBezTo>
                    <a:pt x="28" y="35"/>
                    <a:pt x="28" y="35"/>
                    <a:pt x="28" y="35"/>
                  </a:cubicBezTo>
                  <a:cubicBezTo>
                    <a:pt x="29" y="35"/>
                    <a:pt x="29" y="34"/>
                    <a:pt x="29" y="34"/>
                  </a:cubicBezTo>
                  <a:cubicBezTo>
                    <a:pt x="29" y="5"/>
                    <a:pt x="29" y="5"/>
                    <a:pt x="29" y="5"/>
                  </a:cubicBezTo>
                  <a:cubicBezTo>
                    <a:pt x="29" y="5"/>
                    <a:pt x="29" y="4"/>
                    <a:pt x="28" y="4"/>
                  </a:cubicBezTo>
                  <a:lnTo>
                    <a:pt x="25" y="0"/>
                  </a:lnTo>
                  <a:close/>
                </a:path>
              </a:pathLst>
            </a:custGeom>
            <a:solidFill>
              <a:srgbClr val="EC2225"/>
            </a:solidFill>
            <a:ln w="9525">
              <a:noFill/>
              <a:round/>
              <a:headEnd/>
              <a:tailEnd/>
            </a:ln>
          </p:spPr>
          <p:txBody>
            <a:bodyPr/>
            <a:lstStyle/>
            <a:p>
              <a:pPr defTabSz="1217613" fontAlgn="base">
                <a:spcBef>
                  <a:spcPct val="0"/>
                </a:spcBef>
                <a:spcAft>
                  <a:spcPct val="0"/>
                </a:spcAft>
              </a:pPr>
              <a:endParaRPr lang="zh-CN" altLang="en-US" sz="2400">
                <a:solidFill>
                  <a:srgbClr val="000000"/>
                </a:solidFill>
                <a:ea typeface="宋体" pitchFamily="2" charset="-122"/>
              </a:endParaRPr>
            </a:p>
          </p:txBody>
        </p:sp>
      </p:grpSp>
      <p:grpSp>
        <p:nvGrpSpPr>
          <p:cNvPr id="29" name="Group 114"/>
          <p:cNvGrpSpPr>
            <a:grpSpLocks/>
          </p:cNvGrpSpPr>
          <p:nvPr userDrawn="1"/>
        </p:nvGrpSpPr>
        <p:grpSpPr bwMode="auto">
          <a:xfrm rot="-271608">
            <a:off x="10475478" y="5349875"/>
            <a:ext cx="636753" cy="280988"/>
            <a:chOff x="6043613" y="1992313"/>
            <a:chExt cx="958850" cy="422275"/>
          </a:xfrm>
        </p:grpSpPr>
        <p:sp>
          <p:nvSpPr>
            <p:cNvPr id="30" name="Freeform 30"/>
            <p:cNvSpPr>
              <a:spLocks noEditPoints="1"/>
            </p:cNvSpPr>
            <p:nvPr userDrawn="1"/>
          </p:nvSpPr>
          <p:spPr bwMode="gray">
            <a:xfrm>
              <a:off x="6043613" y="1992313"/>
              <a:ext cx="958850" cy="422275"/>
            </a:xfrm>
            <a:custGeom>
              <a:avLst/>
              <a:gdLst>
                <a:gd name="T0" fmla="*/ 0 w 195"/>
                <a:gd name="T1" fmla="*/ 2147483647 h 86"/>
                <a:gd name="T2" fmla="*/ 2147483647 w 195"/>
                <a:gd name="T3" fmla="*/ 2147483647 h 86"/>
                <a:gd name="T4" fmla="*/ 2147483647 w 195"/>
                <a:gd name="T5" fmla="*/ 0 h 86"/>
                <a:gd name="T6" fmla="*/ 0 w 195"/>
                <a:gd name="T7" fmla="*/ 0 h 86"/>
                <a:gd name="T8" fmla="*/ 0 w 195"/>
                <a:gd name="T9" fmla="*/ 2147483647 h 86"/>
                <a:gd name="T10" fmla="*/ 2147483647 w 195"/>
                <a:gd name="T11" fmla="*/ 2147483647 h 86"/>
                <a:gd name="T12" fmla="*/ 2147483647 w 195"/>
                <a:gd name="T13" fmla="*/ 2147483647 h 86"/>
                <a:gd name="T14" fmla="*/ 2147483647 w 195"/>
                <a:gd name="T15" fmla="*/ 2147483647 h 86"/>
                <a:gd name="T16" fmla="*/ 2147483647 w 195"/>
                <a:gd name="T17" fmla="*/ 2147483647 h 86"/>
                <a:gd name="T18" fmla="*/ 2147483647 w 195"/>
                <a:gd name="T19" fmla="*/ 2147483647 h 86"/>
                <a:gd name="T20" fmla="*/ 2147483647 w 195"/>
                <a:gd name="T21" fmla="*/ 2147483647 h 86"/>
                <a:gd name="T22" fmla="*/ 2147483647 w 195"/>
                <a:gd name="T23" fmla="*/ 2147483647 h 86"/>
                <a:gd name="T24" fmla="*/ 2147483647 w 195"/>
                <a:gd name="T25" fmla="*/ 2147483647 h 86"/>
                <a:gd name="T26" fmla="*/ 2147483647 w 195"/>
                <a:gd name="T27" fmla="*/ 2147483647 h 86"/>
                <a:gd name="T28" fmla="*/ 2147483647 w 195"/>
                <a:gd name="T29" fmla="*/ 2147483647 h 86"/>
                <a:gd name="T30" fmla="*/ 2147483647 w 195"/>
                <a:gd name="T31" fmla="*/ 2147483647 h 86"/>
                <a:gd name="T32" fmla="*/ 2147483647 w 195"/>
                <a:gd name="T33" fmla="*/ 2147483647 h 86"/>
                <a:gd name="T34" fmla="*/ 2147483647 w 195"/>
                <a:gd name="T35" fmla="*/ 2147483647 h 86"/>
                <a:gd name="T36" fmla="*/ 2147483647 w 195"/>
                <a:gd name="T37" fmla="*/ 2147483647 h 86"/>
                <a:gd name="T38" fmla="*/ 2147483647 w 195"/>
                <a:gd name="T39" fmla="*/ 2147483647 h 86"/>
                <a:gd name="T40" fmla="*/ 2147483647 w 195"/>
                <a:gd name="T41" fmla="*/ 2147483647 h 86"/>
                <a:gd name="T42" fmla="*/ 2147483647 w 195"/>
                <a:gd name="T43" fmla="*/ 2147483647 h 86"/>
                <a:gd name="T44" fmla="*/ 2147483647 w 195"/>
                <a:gd name="T45" fmla="*/ 2147483647 h 86"/>
                <a:gd name="T46" fmla="*/ 2147483647 w 195"/>
                <a:gd name="T47" fmla="*/ 2147483647 h 86"/>
                <a:gd name="T48" fmla="*/ 2147483647 w 195"/>
                <a:gd name="T49" fmla="*/ 2147483647 h 86"/>
                <a:gd name="T50" fmla="*/ 2147483647 w 195"/>
                <a:gd name="T51" fmla="*/ 2147483647 h 86"/>
                <a:gd name="T52" fmla="*/ 2147483647 w 195"/>
                <a:gd name="T53" fmla="*/ 2147483647 h 86"/>
                <a:gd name="T54" fmla="*/ 2147483647 w 195"/>
                <a:gd name="T55" fmla="*/ 2147483647 h 86"/>
                <a:gd name="T56" fmla="*/ 2147483647 w 195"/>
                <a:gd name="T57" fmla="*/ 2147483647 h 86"/>
                <a:gd name="T58" fmla="*/ 2147483647 w 195"/>
                <a:gd name="T59" fmla="*/ 2147483647 h 86"/>
                <a:gd name="T60" fmla="*/ 2147483647 w 195"/>
                <a:gd name="T61" fmla="*/ 2147483647 h 86"/>
                <a:gd name="T62" fmla="*/ 2147483647 w 195"/>
                <a:gd name="T63" fmla="*/ 2147483647 h 86"/>
                <a:gd name="T64" fmla="*/ 2147483647 w 195"/>
                <a:gd name="T65" fmla="*/ 2147483647 h 86"/>
                <a:gd name="T66" fmla="*/ 2147483647 w 195"/>
                <a:gd name="T67" fmla="*/ 2147483647 h 86"/>
                <a:gd name="T68" fmla="*/ 2147483647 w 195"/>
                <a:gd name="T69" fmla="*/ 2147483647 h 86"/>
                <a:gd name="T70" fmla="*/ 2147483647 w 195"/>
                <a:gd name="T71" fmla="*/ 2147483647 h 86"/>
                <a:gd name="T72" fmla="*/ 2147483647 w 195"/>
                <a:gd name="T73" fmla="*/ 2147483647 h 86"/>
                <a:gd name="T74" fmla="*/ 2147483647 w 195"/>
                <a:gd name="T75" fmla="*/ 2147483647 h 86"/>
                <a:gd name="T76" fmla="*/ 2147483647 w 195"/>
                <a:gd name="T77" fmla="*/ 2147483647 h 86"/>
                <a:gd name="T78" fmla="*/ 2147483647 w 195"/>
                <a:gd name="T79" fmla="*/ 2147483647 h 86"/>
                <a:gd name="T80" fmla="*/ 2147483647 w 195"/>
                <a:gd name="T81" fmla="*/ 2147483647 h 86"/>
                <a:gd name="T82" fmla="*/ 2147483647 w 195"/>
                <a:gd name="T83" fmla="*/ 2147483647 h 86"/>
                <a:gd name="T84" fmla="*/ 2147483647 w 195"/>
                <a:gd name="T85" fmla="*/ 2147483647 h 86"/>
                <a:gd name="T86" fmla="*/ 2147483647 w 195"/>
                <a:gd name="T87" fmla="*/ 2147483647 h 86"/>
                <a:gd name="T88" fmla="*/ 2147483647 w 195"/>
                <a:gd name="T89" fmla="*/ 2147483647 h 86"/>
                <a:gd name="T90" fmla="*/ 2147483647 w 195"/>
                <a:gd name="T91" fmla="*/ 2147483647 h 86"/>
                <a:gd name="T92" fmla="*/ 2147483647 w 195"/>
                <a:gd name="T93" fmla="*/ 2147483647 h 86"/>
                <a:gd name="T94" fmla="*/ 2147483647 w 195"/>
                <a:gd name="T95" fmla="*/ 2147483647 h 86"/>
                <a:gd name="T96" fmla="*/ 2147483647 w 195"/>
                <a:gd name="T97" fmla="*/ 2147483647 h 86"/>
                <a:gd name="T98" fmla="*/ 2147483647 w 195"/>
                <a:gd name="T99" fmla="*/ 2147483647 h 86"/>
                <a:gd name="T100" fmla="*/ 2147483647 w 195"/>
                <a:gd name="T101" fmla="*/ 2147483647 h 86"/>
                <a:gd name="T102" fmla="*/ 2147483647 w 195"/>
                <a:gd name="T103" fmla="*/ 2147483647 h 86"/>
                <a:gd name="T104" fmla="*/ 2147483647 w 195"/>
                <a:gd name="T105" fmla="*/ 2147483647 h 86"/>
                <a:gd name="T106" fmla="*/ 2147483647 w 195"/>
                <a:gd name="T107" fmla="*/ 2147483647 h 86"/>
                <a:gd name="T108" fmla="*/ 2147483647 w 195"/>
                <a:gd name="T109" fmla="*/ 2147483647 h 86"/>
                <a:gd name="T110" fmla="*/ 2147483647 w 195"/>
                <a:gd name="T111" fmla="*/ 2147483647 h 86"/>
                <a:gd name="T112" fmla="*/ 2147483647 w 195"/>
                <a:gd name="T113" fmla="*/ 2147483647 h 86"/>
                <a:gd name="T114" fmla="*/ 2147483647 w 195"/>
                <a:gd name="T115" fmla="*/ 2147483647 h 86"/>
                <a:gd name="T116" fmla="*/ 2147483647 w 195"/>
                <a:gd name="T117" fmla="*/ 2147483647 h 86"/>
                <a:gd name="T118" fmla="*/ 2147483647 w 195"/>
                <a:gd name="T119" fmla="*/ 2147483647 h 86"/>
                <a:gd name="T120" fmla="*/ 2147483647 w 195"/>
                <a:gd name="T121" fmla="*/ 2147483647 h 86"/>
                <a:gd name="T122" fmla="*/ 2147483647 w 195"/>
                <a:gd name="T123" fmla="*/ 2147483647 h 86"/>
                <a:gd name="T124" fmla="*/ 2147483647 w 195"/>
                <a:gd name="T125" fmla="*/ 2147483647 h 8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195" h="86">
                  <a:moveTo>
                    <a:pt x="0" y="86"/>
                  </a:moveTo>
                  <a:cubicBezTo>
                    <a:pt x="195" y="86"/>
                    <a:pt x="195" y="86"/>
                    <a:pt x="195" y="86"/>
                  </a:cubicBezTo>
                  <a:cubicBezTo>
                    <a:pt x="195" y="0"/>
                    <a:pt x="195" y="0"/>
                    <a:pt x="195" y="0"/>
                  </a:cubicBezTo>
                  <a:cubicBezTo>
                    <a:pt x="0" y="0"/>
                    <a:pt x="0" y="0"/>
                    <a:pt x="0" y="0"/>
                  </a:cubicBezTo>
                  <a:lnTo>
                    <a:pt x="0" y="86"/>
                  </a:lnTo>
                  <a:close/>
                  <a:moveTo>
                    <a:pt x="56" y="23"/>
                  </a:moveTo>
                  <a:cubicBezTo>
                    <a:pt x="27" y="23"/>
                    <a:pt x="27" y="23"/>
                    <a:pt x="27" y="23"/>
                  </a:cubicBezTo>
                  <a:cubicBezTo>
                    <a:pt x="27" y="38"/>
                    <a:pt x="27" y="38"/>
                    <a:pt x="27" y="38"/>
                  </a:cubicBezTo>
                  <a:cubicBezTo>
                    <a:pt x="56" y="38"/>
                    <a:pt x="56" y="38"/>
                    <a:pt x="56" y="38"/>
                  </a:cubicBezTo>
                  <a:cubicBezTo>
                    <a:pt x="56" y="38"/>
                    <a:pt x="56" y="38"/>
                    <a:pt x="56" y="38"/>
                  </a:cubicBezTo>
                  <a:cubicBezTo>
                    <a:pt x="56" y="48"/>
                    <a:pt x="56" y="48"/>
                    <a:pt x="56" y="48"/>
                  </a:cubicBezTo>
                  <a:cubicBezTo>
                    <a:pt x="56" y="48"/>
                    <a:pt x="56" y="48"/>
                    <a:pt x="56" y="48"/>
                  </a:cubicBezTo>
                  <a:cubicBezTo>
                    <a:pt x="27" y="48"/>
                    <a:pt x="27" y="48"/>
                    <a:pt x="27" y="48"/>
                  </a:cubicBezTo>
                  <a:cubicBezTo>
                    <a:pt x="27" y="73"/>
                    <a:pt x="27" y="73"/>
                    <a:pt x="27" y="73"/>
                  </a:cubicBezTo>
                  <a:cubicBezTo>
                    <a:pt x="27" y="73"/>
                    <a:pt x="27" y="73"/>
                    <a:pt x="27" y="73"/>
                  </a:cubicBezTo>
                  <a:cubicBezTo>
                    <a:pt x="17" y="73"/>
                    <a:pt x="17" y="73"/>
                    <a:pt x="17" y="73"/>
                  </a:cubicBezTo>
                  <a:cubicBezTo>
                    <a:pt x="17" y="73"/>
                    <a:pt x="17" y="73"/>
                    <a:pt x="17" y="73"/>
                  </a:cubicBezTo>
                  <a:cubicBezTo>
                    <a:pt x="17" y="13"/>
                    <a:pt x="17" y="13"/>
                    <a:pt x="17" y="13"/>
                  </a:cubicBezTo>
                  <a:cubicBezTo>
                    <a:pt x="56" y="13"/>
                    <a:pt x="56" y="13"/>
                    <a:pt x="56" y="13"/>
                  </a:cubicBezTo>
                  <a:cubicBezTo>
                    <a:pt x="56" y="13"/>
                    <a:pt x="56" y="13"/>
                    <a:pt x="56" y="13"/>
                  </a:cubicBezTo>
                  <a:lnTo>
                    <a:pt x="56" y="23"/>
                  </a:lnTo>
                  <a:close/>
                  <a:moveTo>
                    <a:pt x="117" y="59"/>
                  </a:moveTo>
                  <a:cubicBezTo>
                    <a:pt x="117" y="61"/>
                    <a:pt x="117" y="62"/>
                    <a:pt x="115" y="63"/>
                  </a:cubicBezTo>
                  <a:cubicBezTo>
                    <a:pt x="108" y="71"/>
                    <a:pt x="108" y="71"/>
                    <a:pt x="108" y="71"/>
                  </a:cubicBezTo>
                  <a:cubicBezTo>
                    <a:pt x="107" y="72"/>
                    <a:pt x="105" y="73"/>
                    <a:pt x="104" y="73"/>
                  </a:cubicBezTo>
                  <a:cubicBezTo>
                    <a:pt x="80" y="73"/>
                    <a:pt x="80" y="73"/>
                    <a:pt x="80" y="73"/>
                  </a:cubicBezTo>
                  <a:cubicBezTo>
                    <a:pt x="79" y="73"/>
                    <a:pt x="78" y="72"/>
                    <a:pt x="77" y="71"/>
                  </a:cubicBezTo>
                  <a:cubicBezTo>
                    <a:pt x="77" y="71"/>
                    <a:pt x="76" y="71"/>
                    <a:pt x="76" y="71"/>
                  </a:cubicBezTo>
                  <a:cubicBezTo>
                    <a:pt x="69" y="63"/>
                    <a:pt x="69" y="63"/>
                    <a:pt x="69" y="63"/>
                  </a:cubicBezTo>
                  <a:cubicBezTo>
                    <a:pt x="68" y="63"/>
                    <a:pt x="67" y="62"/>
                    <a:pt x="67" y="61"/>
                  </a:cubicBezTo>
                  <a:cubicBezTo>
                    <a:pt x="67" y="60"/>
                    <a:pt x="67" y="60"/>
                    <a:pt x="67" y="59"/>
                  </a:cubicBezTo>
                  <a:cubicBezTo>
                    <a:pt x="67" y="27"/>
                    <a:pt x="67" y="27"/>
                    <a:pt x="67" y="27"/>
                  </a:cubicBezTo>
                  <a:cubicBezTo>
                    <a:pt x="67" y="26"/>
                    <a:pt x="67" y="26"/>
                    <a:pt x="67" y="25"/>
                  </a:cubicBezTo>
                  <a:cubicBezTo>
                    <a:pt x="67" y="24"/>
                    <a:pt x="68" y="23"/>
                    <a:pt x="69" y="22"/>
                  </a:cubicBezTo>
                  <a:cubicBezTo>
                    <a:pt x="76" y="15"/>
                    <a:pt x="76" y="15"/>
                    <a:pt x="76" y="15"/>
                  </a:cubicBezTo>
                  <a:cubicBezTo>
                    <a:pt x="76" y="15"/>
                    <a:pt x="77" y="14"/>
                    <a:pt x="78" y="14"/>
                  </a:cubicBezTo>
                  <a:cubicBezTo>
                    <a:pt x="79" y="13"/>
                    <a:pt x="79" y="13"/>
                    <a:pt x="80" y="13"/>
                  </a:cubicBezTo>
                  <a:cubicBezTo>
                    <a:pt x="80" y="13"/>
                    <a:pt x="80" y="13"/>
                    <a:pt x="80" y="13"/>
                  </a:cubicBezTo>
                  <a:cubicBezTo>
                    <a:pt x="104" y="13"/>
                    <a:pt x="104" y="13"/>
                    <a:pt x="104" y="13"/>
                  </a:cubicBezTo>
                  <a:cubicBezTo>
                    <a:pt x="104" y="13"/>
                    <a:pt x="104" y="13"/>
                    <a:pt x="104" y="13"/>
                  </a:cubicBezTo>
                  <a:cubicBezTo>
                    <a:pt x="104" y="13"/>
                    <a:pt x="105" y="13"/>
                    <a:pt x="106" y="14"/>
                  </a:cubicBezTo>
                  <a:cubicBezTo>
                    <a:pt x="107" y="14"/>
                    <a:pt x="107" y="14"/>
                    <a:pt x="108" y="15"/>
                  </a:cubicBezTo>
                  <a:cubicBezTo>
                    <a:pt x="115" y="22"/>
                    <a:pt x="115" y="22"/>
                    <a:pt x="115" y="22"/>
                  </a:cubicBezTo>
                  <a:cubicBezTo>
                    <a:pt x="117" y="24"/>
                    <a:pt x="117" y="25"/>
                    <a:pt x="117" y="27"/>
                  </a:cubicBezTo>
                  <a:lnTo>
                    <a:pt x="117" y="59"/>
                  </a:lnTo>
                  <a:close/>
                  <a:moveTo>
                    <a:pt x="165" y="73"/>
                  </a:moveTo>
                  <a:cubicBezTo>
                    <a:pt x="148" y="50"/>
                    <a:pt x="148" y="50"/>
                    <a:pt x="148" y="50"/>
                  </a:cubicBezTo>
                  <a:cubicBezTo>
                    <a:pt x="147" y="49"/>
                    <a:pt x="147" y="49"/>
                    <a:pt x="146" y="49"/>
                  </a:cubicBezTo>
                  <a:cubicBezTo>
                    <a:pt x="140" y="49"/>
                    <a:pt x="140" y="49"/>
                    <a:pt x="140" y="49"/>
                  </a:cubicBezTo>
                  <a:cubicBezTo>
                    <a:pt x="140" y="73"/>
                    <a:pt x="140" y="73"/>
                    <a:pt x="140" y="73"/>
                  </a:cubicBezTo>
                  <a:cubicBezTo>
                    <a:pt x="129" y="73"/>
                    <a:pt x="129" y="73"/>
                    <a:pt x="129" y="73"/>
                  </a:cubicBezTo>
                  <a:cubicBezTo>
                    <a:pt x="129" y="13"/>
                    <a:pt x="129" y="13"/>
                    <a:pt x="129" y="13"/>
                  </a:cubicBezTo>
                  <a:cubicBezTo>
                    <a:pt x="162" y="13"/>
                    <a:pt x="162" y="13"/>
                    <a:pt x="162" y="13"/>
                  </a:cubicBezTo>
                  <a:cubicBezTo>
                    <a:pt x="164" y="13"/>
                    <a:pt x="165" y="14"/>
                    <a:pt x="166" y="15"/>
                  </a:cubicBezTo>
                  <a:cubicBezTo>
                    <a:pt x="172" y="21"/>
                    <a:pt x="172" y="21"/>
                    <a:pt x="172" y="21"/>
                  </a:cubicBezTo>
                  <a:cubicBezTo>
                    <a:pt x="173" y="22"/>
                    <a:pt x="174" y="24"/>
                    <a:pt x="174" y="25"/>
                  </a:cubicBezTo>
                  <a:cubicBezTo>
                    <a:pt x="174" y="37"/>
                    <a:pt x="174" y="37"/>
                    <a:pt x="174" y="37"/>
                  </a:cubicBezTo>
                  <a:cubicBezTo>
                    <a:pt x="174" y="39"/>
                    <a:pt x="173" y="40"/>
                    <a:pt x="172" y="42"/>
                  </a:cubicBezTo>
                  <a:cubicBezTo>
                    <a:pt x="166" y="47"/>
                    <a:pt x="166" y="47"/>
                    <a:pt x="166" y="47"/>
                  </a:cubicBezTo>
                  <a:cubicBezTo>
                    <a:pt x="165" y="49"/>
                    <a:pt x="164" y="49"/>
                    <a:pt x="162" y="49"/>
                  </a:cubicBezTo>
                  <a:cubicBezTo>
                    <a:pt x="160" y="49"/>
                    <a:pt x="160" y="49"/>
                    <a:pt x="160" y="49"/>
                  </a:cubicBezTo>
                  <a:cubicBezTo>
                    <a:pt x="178" y="73"/>
                    <a:pt x="178" y="73"/>
                    <a:pt x="178" y="73"/>
                  </a:cubicBezTo>
                  <a:lnTo>
                    <a:pt x="165" y="73"/>
                  </a:lnTo>
                  <a:close/>
                </a:path>
              </a:pathLst>
            </a:custGeom>
            <a:solidFill>
              <a:srgbClr val="EC2225"/>
            </a:solidFill>
            <a:ln w="9525">
              <a:noFill/>
              <a:round/>
              <a:headEnd/>
              <a:tailEnd/>
            </a:ln>
          </p:spPr>
          <p:txBody>
            <a:bodyPr/>
            <a:lstStyle/>
            <a:p>
              <a:pPr defTabSz="1217613" fontAlgn="base">
                <a:spcBef>
                  <a:spcPct val="0"/>
                </a:spcBef>
                <a:spcAft>
                  <a:spcPct val="0"/>
                </a:spcAft>
              </a:pPr>
              <a:endParaRPr lang="zh-CN" altLang="en-US" sz="2400">
                <a:solidFill>
                  <a:srgbClr val="000000"/>
                </a:solidFill>
                <a:ea typeface="宋体" pitchFamily="2" charset="-122"/>
              </a:endParaRPr>
            </a:p>
          </p:txBody>
        </p:sp>
        <p:sp>
          <p:nvSpPr>
            <p:cNvPr id="31" name="Freeform 31"/>
            <p:cNvSpPr>
              <a:spLocks/>
            </p:cNvSpPr>
            <p:nvPr userDrawn="1"/>
          </p:nvSpPr>
          <p:spPr bwMode="gray">
            <a:xfrm>
              <a:off x="6126725" y="2052218"/>
              <a:ext cx="193684" cy="293444"/>
            </a:xfrm>
            <a:custGeom>
              <a:avLst/>
              <a:gdLst>
                <a:gd name="T0" fmla="*/ 2147483647 w 121"/>
                <a:gd name="T1" fmla="*/ 2147483647 h 186"/>
                <a:gd name="T2" fmla="*/ 2147483647 w 121"/>
                <a:gd name="T3" fmla="*/ 0 h 186"/>
                <a:gd name="T4" fmla="*/ 0 w 121"/>
                <a:gd name="T5" fmla="*/ 0 h 186"/>
                <a:gd name="T6" fmla="*/ 0 w 121"/>
                <a:gd name="T7" fmla="*/ 2147483647 h 186"/>
                <a:gd name="T8" fmla="*/ 2147483647 w 121"/>
                <a:gd name="T9" fmla="*/ 2147483647 h 186"/>
                <a:gd name="T10" fmla="*/ 2147483647 w 121"/>
                <a:gd name="T11" fmla="*/ 2147483647 h 186"/>
                <a:gd name="T12" fmla="*/ 2147483647 w 121"/>
                <a:gd name="T13" fmla="*/ 2147483647 h 186"/>
                <a:gd name="T14" fmla="*/ 2147483647 w 121"/>
                <a:gd name="T15" fmla="*/ 2147483647 h 186"/>
                <a:gd name="T16" fmla="*/ 2147483647 w 121"/>
                <a:gd name="T17" fmla="*/ 2147483647 h 186"/>
                <a:gd name="T18" fmla="*/ 2147483647 w 121"/>
                <a:gd name="T19" fmla="*/ 2147483647 h 186"/>
                <a:gd name="T20" fmla="*/ 2147483647 w 121"/>
                <a:gd name="T21" fmla="*/ 2147483647 h 186"/>
                <a:gd name="T22" fmla="*/ 2147483647 w 121"/>
                <a:gd name="T23" fmla="*/ 2147483647 h 18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21" h="186">
                  <a:moveTo>
                    <a:pt x="121" y="31"/>
                  </a:moveTo>
                  <a:lnTo>
                    <a:pt x="121" y="0"/>
                  </a:lnTo>
                  <a:lnTo>
                    <a:pt x="0" y="0"/>
                  </a:lnTo>
                  <a:lnTo>
                    <a:pt x="0" y="186"/>
                  </a:lnTo>
                  <a:lnTo>
                    <a:pt x="31" y="186"/>
                  </a:lnTo>
                  <a:lnTo>
                    <a:pt x="31" y="108"/>
                  </a:lnTo>
                  <a:lnTo>
                    <a:pt x="121" y="108"/>
                  </a:lnTo>
                  <a:lnTo>
                    <a:pt x="121" y="77"/>
                  </a:lnTo>
                  <a:lnTo>
                    <a:pt x="31" y="77"/>
                  </a:lnTo>
                  <a:lnTo>
                    <a:pt x="31" y="31"/>
                  </a:lnTo>
                  <a:lnTo>
                    <a:pt x="121" y="31"/>
                  </a:lnTo>
                  <a:close/>
                </a:path>
              </a:pathLst>
            </a:custGeom>
            <a:solidFill>
              <a:srgbClr val="FFFFFF"/>
            </a:solidFill>
            <a:ln w="9525">
              <a:noFill/>
              <a:round/>
              <a:headEnd/>
              <a:tailEnd/>
            </a:ln>
          </p:spPr>
          <p:txBody>
            <a:bodyPr/>
            <a:lstStyle/>
            <a:p>
              <a:pPr defTabSz="1217613" fontAlgn="base">
                <a:spcBef>
                  <a:spcPct val="0"/>
                </a:spcBef>
                <a:spcAft>
                  <a:spcPct val="0"/>
                </a:spcAft>
              </a:pPr>
              <a:endParaRPr lang="zh-CN" altLang="en-US" sz="2400">
                <a:solidFill>
                  <a:srgbClr val="000000"/>
                </a:solidFill>
                <a:ea typeface="宋体" pitchFamily="2" charset="-122"/>
              </a:endParaRPr>
            </a:p>
          </p:txBody>
        </p:sp>
        <p:sp>
          <p:nvSpPr>
            <p:cNvPr id="32" name="Freeform 32"/>
            <p:cNvSpPr>
              <a:spLocks noEditPoints="1"/>
            </p:cNvSpPr>
            <p:nvPr userDrawn="1"/>
          </p:nvSpPr>
          <p:spPr bwMode="gray">
            <a:xfrm>
              <a:off x="6371478" y="2052090"/>
              <a:ext cx="246289" cy="293446"/>
            </a:xfrm>
            <a:custGeom>
              <a:avLst/>
              <a:gdLst>
                <a:gd name="T0" fmla="*/ 2147483647 w 50"/>
                <a:gd name="T1" fmla="*/ 2147483647 h 60"/>
                <a:gd name="T2" fmla="*/ 2147483647 w 50"/>
                <a:gd name="T3" fmla="*/ 2147483647 h 60"/>
                <a:gd name="T4" fmla="*/ 2147483647 w 50"/>
                <a:gd name="T5" fmla="*/ 2147483647 h 60"/>
                <a:gd name="T6" fmla="*/ 2147483647 w 50"/>
                <a:gd name="T7" fmla="*/ 2147483647 h 60"/>
                <a:gd name="T8" fmla="*/ 2147483647 w 50"/>
                <a:gd name="T9" fmla="*/ 0 h 60"/>
                <a:gd name="T10" fmla="*/ 2147483647 w 50"/>
                <a:gd name="T11" fmla="*/ 0 h 60"/>
                <a:gd name="T12" fmla="*/ 2147483647 w 50"/>
                <a:gd name="T13" fmla="*/ 2147483647 h 60"/>
                <a:gd name="T14" fmla="*/ 2147483647 w 50"/>
                <a:gd name="T15" fmla="*/ 2147483647 h 60"/>
                <a:gd name="T16" fmla="*/ 2147483647 w 50"/>
                <a:gd name="T17" fmla="*/ 2147483647 h 60"/>
                <a:gd name="T18" fmla="*/ 2147483647 w 50"/>
                <a:gd name="T19" fmla="*/ 2147483647 h 60"/>
                <a:gd name="T20" fmla="*/ 0 w 50"/>
                <a:gd name="T21" fmla="*/ 2147483647 h 60"/>
                <a:gd name="T22" fmla="*/ 0 w 50"/>
                <a:gd name="T23" fmla="*/ 2147483647 h 60"/>
                <a:gd name="T24" fmla="*/ 2147483647 w 50"/>
                <a:gd name="T25" fmla="*/ 2147483647 h 60"/>
                <a:gd name="T26" fmla="*/ 2147483647 w 50"/>
                <a:gd name="T27" fmla="*/ 2147483647 h 60"/>
                <a:gd name="T28" fmla="*/ 2147483647 w 50"/>
                <a:gd name="T29" fmla="*/ 2147483647 h 60"/>
                <a:gd name="T30" fmla="*/ 2147483647 w 50"/>
                <a:gd name="T31" fmla="*/ 2147483647 h 60"/>
                <a:gd name="T32" fmla="*/ 2147483647 w 50"/>
                <a:gd name="T33" fmla="*/ 2147483647 h 60"/>
                <a:gd name="T34" fmla="*/ 2147483647 w 50"/>
                <a:gd name="T35" fmla="*/ 2147483647 h 60"/>
                <a:gd name="T36" fmla="*/ 2147483647 w 50"/>
                <a:gd name="T37" fmla="*/ 2147483647 h 60"/>
                <a:gd name="T38" fmla="*/ 2147483647 w 50"/>
                <a:gd name="T39" fmla="*/ 2147483647 h 60"/>
                <a:gd name="T40" fmla="*/ 2147483647 w 50"/>
                <a:gd name="T41" fmla="*/ 2147483647 h 60"/>
                <a:gd name="T42" fmla="*/ 2147483647 w 50"/>
                <a:gd name="T43" fmla="*/ 2147483647 h 60"/>
                <a:gd name="T44" fmla="*/ 2147483647 w 50"/>
                <a:gd name="T45" fmla="*/ 2147483647 h 60"/>
                <a:gd name="T46" fmla="*/ 2147483647 w 50"/>
                <a:gd name="T47" fmla="*/ 2147483647 h 60"/>
                <a:gd name="T48" fmla="*/ 2147483647 w 50"/>
                <a:gd name="T49" fmla="*/ 2147483647 h 60"/>
                <a:gd name="T50" fmla="*/ 2147483647 w 50"/>
                <a:gd name="T51" fmla="*/ 2147483647 h 60"/>
                <a:gd name="T52" fmla="*/ 2147483647 w 50"/>
                <a:gd name="T53" fmla="*/ 2147483647 h 60"/>
                <a:gd name="T54" fmla="*/ 2147483647 w 50"/>
                <a:gd name="T55" fmla="*/ 2147483647 h 60"/>
                <a:gd name="T56" fmla="*/ 2147483647 w 50"/>
                <a:gd name="T57" fmla="*/ 2147483647 h 60"/>
                <a:gd name="T58" fmla="*/ 2147483647 w 50"/>
                <a:gd name="T59" fmla="*/ 2147483647 h 60"/>
                <a:gd name="T60" fmla="*/ 2147483647 w 50"/>
                <a:gd name="T61" fmla="*/ 2147483647 h 60"/>
                <a:gd name="T62" fmla="*/ 2147483647 w 50"/>
                <a:gd name="T63" fmla="*/ 2147483647 h 60"/>
                <a:gd name="T64" fmla="*/ 2147483647 w 50"/>
                <a:gd name="T65" fmla="*/ 2147483647 h 60"/>
                <a:gd name="T66" fmla="*/ 2147483647 w 50"/>
                <a:gd name="T67" fmla="*/ 2147483647 h 60"/>
                <a:gd name="T68" fmla="*/ 2147483647 w 50"/>
                <a:gd name="T69" fmla="*/ 2147483647 h 60"/>
                <a:gd name="T70" fmla="*/ 2147483647 w 50"/>
                <a:gd name="T71" fmla="*/ 2147483647 h 60"/>
                <a:gd name="T72" fmla="*/ 2147483647 w 50"/>
                <a:gd name="T73" fmla="*/ 2147483647 h 60"/>
                <a:gd name="T74" fmla="*/ 2147483647 w 50"/>
                <a:gd name="T75" fmla="*/ 2147483647 h 60"/>
                <a:gd name="T76" fmla="*/ 2147483647 w 50"/>
                <a:gd name="T77" fmla="*/ 2147483647 h 60"/>
                <a:gd name="T78" fmla="*/ 2147483647 w 50"/>
                <a:gd name="T79" fmla="*/ 2147483647 h 60"/>
                <a:gd name="T80" fmla="*/ 2147483647 w 50"/>
                <a:gd name="T81" fmla="*/ 2147483647 h 60"/>
                <a:gd name="T82" fmla="*/ 2147483647 w 50"/>
                <a:gd name="T83" fmla="*/ 2147483647 h 6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50" h="60">
                  <a:moveTo>
                    <a:pt x="50" y="14"/>
                  </a:moveTo>
                  <a:cubicBezTo>
                    <a:pt x="50" y="12"/>
                    <a:pt x="50" y="11"/>
                    <a:pt x="48" y="9"/>
                  </a:cubicBezTo>
                  <a:cubicBezTo>
                    <a:pt x="41" y="2"/>
                    <a:pt x="41" y="2"/>
                    <a:pt x="41" y="2"/>
                  </a:cubicBezTo>
                  <a:cubicBezTo>
                    <a:pt x="41" y="2"/>
                    <a:pt x="40" y="1"/>
                    <a:pt x="39" y="1"/>
                  </a:cubicBezTo>
                  <a:cubicBezTo>
                    <a:pt x="38" y="0"/>
                    <a:pt x="38" y="0"/>
                    <a:pt x="37" y="0"/>
                  </a:cubicBezTo>
                  <a:cubicBezTo>
                    <a:pt x="13" y="0"/>
                    <a:pt x="13" y="0"/>
                    <a:pt x="13" y="0"/>
                  </a:cubicBezTo>
                  <a:cubicBezTo>
                    <a:pt x="13" y="0"/>
                    <a:pt x="12" y="0"/>
                    <a:pt x="11" y="1"/>
                  </a:cubicBezTo>
                  <a:cubicBezTo>
                    <a:pt x="11" y="1"/>
                    <a:pt x="11" y="1"/>
                    <a:pt x="11" y="1"/>
                  </a:cubicBezTo>
                  <a:cubicBezTo>
                    <a:pt x="10" y="1"/>
                    <a:pt x="9" y="2"/>
                    <a:pt x="9" y="2"/>
                  </a:cubicBezTo>
                  <a:cubicBezTo>
                    <a:pt x="2" y="9"/>
                    <a:pt x="2" y="9"/>
                    <a:pt x="2" y="9"/>
                  </a:cubicBezTo>
                  <a:cubicBezTo>
                    <a:pt x="0" y="11"/>
                    <a:pt x="0" y="12"/>
                    <a:pt x="0" y="14"/>
                  </a:cubicBezTo>
                  <a:cubicBezTo>
                    <a:pt x="0" y="46"/>
                    <a:pt x="0" y="46"/>
                    <a:pt x="0" y="46"/>
                  </a:cubicBezTo>
                  <a:cubicBezTo>
                    <a:pt x="0" y="48"/>
                    <a:pt x="0" y="49"/>
                    <a:pt x="2" y="50"/>
                  </a:cubicBezTo>
                  <a:cubicBezTo>
                    <a:pt x="9" y="58"/>
                    <a:pt x="9" y="58"/>
                    <a:pt x="9" y="58"/>
                  </a:cubicBezTo>
                  <a:cubicBezTo>
                    <a:pt x="9" y="58"/>
                    <a:pt x="10" y="58"/>
                    <a:pt x="10" y="58"/>
                  </a:cubicBezTo>
                  <a:cubicBezTo>
                    <a:pt x="10" y="59"/>
                    <a:pt x="11" y="59"/>
                    <a:pt x="11" y="59"/>
                  </a:cubicBezTo>
                  <a:cubicBezTo>
                    <a:pt x="12" y="59"/>
                    <a:pt x="13" y="60"/>
                    <a:pt x="13" y="60"/>
                  </a:cubicBezTo>
                  <a:cubicBezTo>
                    <a:pt x="37" y="60"/>
                    <a:pt x="37" y="60"/>
                    <a:pt x="37" y="60"/>
                  </a:cubicBezTo>
                  <a:cubicBezTo>
                    <a:pt x="38" y="60"/>
                    <a:pt x="38" y="59"/>
                    <a:pt x="39" y="59"/>
                  </a:cubicBezTo>
                  <a:cubicBezTo>
                    <a:pt x="40" y="59"/>
                    <a:pt x="41" y="58"/>
                    <a:pt x="41" y="58"/>
                  </a:cubicBezTo>
                  <a:cubicBezTo>
                    <a:pt x="48" y="50"/>
                    <a:pt x="48" y="50"/>
                    <a:pt x="48" y="50"/>
                  </a:cubicBezTo>
                  <a:cubicBezTo>
                    <a:pt x="50" y="49"/>
                    <a:pt x="50" y="48"/>
                    <a:pt x="50" y="46"/>
                  </a:cubicBezTo>
                  <a:lnTo>
                    <a:pt x="50" y="14"/>
                  </a:lnTo>
                  <a:close/>
                  <a:moveTo>
                    <a:pt x="40" y="44"/>
                  </a:moveTo>
                  <a:cubicBezTo>
                    <a:pt x="40" y="44"/>
                    <a:pt x="40" y="44"/>
                    <a:pt x="40" y="44"/>
                  </a:cubicBezTo>
                  <a:cubicBezTo>
                    <a:pt x="40" y="45"/>
                    <a:pt x="39" y="45"/>
                    <a:pt x="39" y="45"/>
                  </a:cubicBezTo>
                  <a:cubicBezTo>
                    <a:pt x="36" y="49"/>
                    <a:pt x="36" y="49"/>
                    <a:pt x="36" y="49"/>
                  </a:cubicBezTo>
                  <a:cubicBezTo>
                    <a:pt x="35" y="49"/>
                    <a:pt x="35" y="49"/>
                    <a:pt x="34" y="49"/>
                  </a:cubicBezTo>
                  <a:cubicBezTo>
                    <a:pt x="16" y="49"/>
                    <a:pt x="16" y="49"/>
                    <a:pt x="16" y="49"/>
                  </a:cubicBezTo>
                  <a:cubicBezTo>
                    <a:pt x="15" y="49"/>
                    <a:pt x="15" y="49"/>
                    <a:pt x="14" y="49"/>
                  </a:cubicBezTo>
                  <a:cubicBezTo>
                    <a:pt x="11" y="45"/>
                    <a:pt x="11" y="45"/>
                    <a:pt x="11" y="45"/>
                  </a:cubicBezTo>
                  <a:cubicBezTo>
                    <a:pt x="11" y="45"/>
                    <a:pt x="10" y="45"/>
                    <a:pt x="10" y="44"/>
                  </a:cubicBezTo>
                  <a:cubicBezTo>
                    <a:pt x="10" y="16"/>
                    <a:pt x="10" y="16"/>
                    <a:pt x="10" y="16"/>
                  </a:cubicBezTo>
                  <a:cubicBezTo>
                    <a:pt x="10" y="15"/>
                    <a:pt x="10" y="15"/>
                    <a:pt x="11" y="15"/>
                  </a:cubicBezTo>
                  <a:cubicBezTo>
                    <a:pt x="11" y="15"/>
                    <a:pt x="11" y="15"/>
                    <a:pt x="11" y="14"/>
                  </a:cubicBezTo>
                  <a:cubicBezTo>
                    <a:pt x="14" y="11"/>
                    <a:pt x="14" y="11"/>
                    <a:pt x="14" y="11"/>
                  </a:cubicBezTo>
                  <a:cubicBezTo>
                    <a:pt x="15" y="11"/>
                    <a:pt x="15" y="10"/>
                    <a:pt x="16" y="10"/>
                  </a:cubicBezTo>
                  <a:cubicBezTo>
                    <a:pt x="34" y="10"/>
                    <a:pt x="34" y="10"/>
                    <a:pt x="34" y="10"/>
                  </a:cubicBezTo>
                  <a:cubicBezTo>
                    <a:pt x="35" y="10"/>
                    <a:pt x="35" y="11"/>
                    <a:pt x="36" y="11"/>
                  </a:cubicBezTo>
                  <a:cubicBezTo>
                    <a:pt x="39" y="14"/>
                    <a:pt x="39" y="14"/>
                    <a:pt x="39" y="14"/>
                  </a:cubicBezTo>
                  <a:cubicBezTo>
                    <a:pt x="39" y="15"/>
                    <a:pt x="40" y="15"/>
                    <a:pt x="40" y="16"/>
                  </a:cubicBezTo>
                  <a:lnTo>
                    <a:pt x="40" y="44"/>
                  </a:lnTo>
                  <a:close/>
                </a:path>
              </a:pathLst>
            </a:custGeom>
            <a:solidFill>
              <a:srgbClr val="FFFFFF"/>
            </a:solidFill>
            <a:ln w="9525">
              <a:noFill/>
              <a:round/>
              <a:headEnd/>
              <a:tailEnd/>
            </a:ln>
          </p:spPr>
          <p:txBody>
            <a:bodyPr/>
            <a:lstStyle/>
            <a:p>
              <a:pPr defTabSz="1217613" fontAlgn="base">
                <a:spcBef>
                  <a:spcPct val="0"/>
                </a:spcBef>
                <a:spcAft>
                  <a:spcPct val="0"/>
                </a:spcAft>
              </a:pPr>
              <a:endParaRPr lang="zh-CN" altLang="en-US" sz="2400">
                <a:solidFill>
                  <a:srgbClr val="000000"/>
                </a:solidFill>
                <a:ea typeface="宋体" pitchFamily="2" charset="-122"/>
              </a:endParaRPr>
            </a:p>
          </p:txBody>
        </p:sp>
        <p:sp>
          <p:nvSpPr>
            <p:cNvPr id="33" name="Freeform 33"/>
            <p:cNvSpPr>
              <a:spLocks noEditPoints="1"/>
            </p:cNvSpPr>
            <p:nvPr userDrawn="1"/>
          </p:nvSpPr>
          <p:spPr bwMode="gray">
            <a:xfrm>
              <a:off x="6675917" y="2054317"/>
              <a:ext cx="239115" cy="293444"/>
            </a:xfrm>
            <a:custGeom>
              <a:avLst/>
              <a:gdLst>
                <a:gd name="T0" fmla="*/ 2147483647 w 49"/>
                <a:gd name="T1" fmla="*/ 2147483647 h 60"/>
                <a:gd name="T2" fmla="*/ 2147483647 w 49"/>
                <a:gd name="T3" fmla="*/ 2147483647 h 60"/>
                <a:gd name="T4" fmla="*/ 2147483647 w 49"/>
                <a:gd name="T5" fmla="*/ 2147483647 h 60"/>
                <a:gd name="T6" fmla="*/ 2147483647 w 49"/>
                <a:gd name="T7" fmla="*/ 2147483647 h 60"/>
                <a:gd name="T8" fmla="*/ 2147483647 w 49"/>
                <a:gd name="T9" fmla="*/ 2147483647 h 60"/>
                <a:gd name="T10" fmla="*/ 2147483647 w 49"/>
                <a:gd name="T11" fmla="*/ 2147483647 h 60"/>
                <a:gd name="T12" fmla="*/ 2147483647 w 49"/>
                <a:gd name="T13" fmla="*/ 2147483647 h 60"/>
                <a:gd name="T14" fmla="*/ 2147483647 w 49"/>
                <a:gd name="T15" fmla="*/ 0 h 60"/>
                <a:gd name="T16" fmla="*/ 0 w 49"/>
                <a:gd name="T17" fmla="*/ 0 h 60"/>
                <a:gd name="T18" fmla="*/ 0 w 49"/>
                <a:gd name="T19" fmla="*/ 2147483647 h 60"/>
                <a:gd name="T20" fmla="*/ 2147483647 w 49"/>
                <a:gd name="T21" fmla="*/ 2147483647 h 60"/>
                <a:gd name="T22" fmla="*/ 2147483647 w 49"/>
                <a:gd name="T23" fmla="*/ 2147483647 h 60"/>
                <a:gd name="T24" fmla="*/ 2147483647 w 49"/>
                <a:gd name="T25" fmla="*/ 2147483647 h 60"/>
                <a:gd name="T26" fmla="*/ 2147483647 w 49"/>
                <a:gd name="T27" fmla="*/ 2147483647 h 60"/>
                <a:gd name="T28" fmla="*/ 2147483647 w 49"/>
                <a:gd name="T29" fmla="*/ 2147483647 h 60"/>
                <a:gd name="T30" fmla="*/ 2147483647 w 49"/>
                <a:gd name="T31" fmla="*/ 2147483647 h 60"/>
                <a:gd name="T32" fmla="*/ 2147483647 w 49"/>
                <a:gd name="T33" fmla="*/ 2147483647 h 60"/>
                <a:gd name="T34" fmla="*/ 2147483647 w 49"/>
                <a:gd name="T35" fmla="*/ 2147483647 h 60"/>
                <a:gd name="T36" fmla="*/ 2147483647 w 49"/>
                <a:gd name="T37" fmla="*/ 2147483647 h 60"/>
                <a:gd name="T38" fmla="*/ 2147483647 w 49"/>
                <a:gd name="T39" fmla="*/ 2147483647 h 60"/>
                <a:gd name="T40" fmla="*/ 2147483647 w 49"/>
                <a:gd name="T41" fmla="*/ 2147483647 h 60"/>
                <a:gd name="T42" fmla="*/ 2147483647 w 49"/>
                <a:gd name="T43" fmla="*/ 2147483647 h 60"/>
                <a:gd name="T44" fmla="*/ 2147483647 w 49"/>
                <a:gd name="T45" fmla="*/ 2147483647 h 60"/>
                <a:gd name="T46" fmla="*/ 2147483647 w 49"/>
                <a:gd name="T47" fmla="*/ 2147483647 h 60"/>
                <a:gd name="T48" fmla="*/ 2147483647 w 49"/>
                <a:gd name="T49" fmla="*/ 2147483647 h 60"/>
                <a:gd name="T50" fmla="*/ 2147483647 w 49"/>
                <a:gd name="T51" fmla="*/ 2147483647 h 60"/>
                <a:gd name="T52" fmla="*/ 2147483647 w 49"/>
                <a:gd name="T53" fmla="*/ 2147483647 h 60"/>
                <a:gd name="T54" fmla="*/ 2147483647 w 49"/>
                <a:gd name="T55" fmla="*/ 2147483647 h 60"/>
                <a:gd name="T56" fmla="*/ 2147483647 w 49"/>
                <a:gd name="T57" fmla="*/ 2147483647 h 60"/>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49" h="60">
                  <a:moveTo>
                    <a:pt x="33" y="36"/>
                  </a:moveTo>
                  <a:cubicBezTo>
                    <a:pt x="35" y="36"/>
                    <a:pt x="36" y="36"/>
                    <a:pt x="37" y="34"/>
                  </a:cubicBezTo>
                  <a:cubicBezTo>
                    <a:pt x="43" y="29"/>
                    <a:pt x="43" y="29"/>
                    <a:pt x="43" y="29"/>
                  </a:cubicBezTo>
                  <a:cubicBezTo>
                    <a:pt x="44" y="27"/>
                    <a:pt x="45" y="26"/>
                    <a:pt x="45" y="24"/>
                  </a:cubicBezTo>
                  <a:cubicBezTo>
                    <a:pt x="45" y="12"/>
                    <a:pt x="45" y="12"/>
                    <a:pt x="45" y="12"/>
                  </a:cubicBezTo>
                  <a:cubicBezTo>
                    <a:pt x="45" y="11"/>
                    <a:pt x="44" y="9"/>
                    <a:pt x="43" y="8"/>
                  </a:cubicBezTo>
                  <a:cubicBezTo>
                    <a:pt x="37" y="2"/>
                    <a:pt x="37" y="2"/>
                    <a:pt x="37" y="2"/>
                  </a:cubicBezTo>
                  <a:cubicBezTo>
                    <a:pt x="36" y="1"/>
                    <a:pt x="35" y="0"/>
                    <a:pt x="33" y="0"/>
                  </a:cubicBezTo>
                  <a:cubicBezTo>
                    <a:pt x="0" y="0"/>
                    <a:pt x="0" y="0"/>
                    <a:pt x="0" y="0"/>
                  </a:cubicBezTo>
                  <a:cubicBezTo>
                    <a:pt x="0" y="60"/>
                    <a:pt x="0" y="60"/>
                    <a:pt x="0" y="60"/>
                  </a:cubicBezTo>
                  <a:cubicBezTo>
                    <a:pt x="11" y="60"/>
                    <a:pt x="11" y="60"/>
                    <a:pt x="11" y="60"/>
                  </a:cubicBezTo>
                  <a:cubicBezTo>
                    <a:pt x="11" y="36"/>
                    <a:pt x="11" y="36"/>
                    <a:pt x="11" y="36"/>
                  </a:cubicBezTo>
                  <a:cubicBezTo>
                    <a:pt x="17" y="36"/>
                    <a:pt x="17" y="36"/>
                    <a:pt x="17" y="36"/>
                  </a:cubicBezTo>
                  <a:cubicBezTo>
                    <a:pt x="18" y="36"/>
                    <a:pt x="18" y="36"/>
                    <a:pt x="19" y="37"/>
                  </a:cubicBezTo>
                  <a:cubicBezTo>
                    <a:pt x="36" y="60"/>
                    <a:pt x="36" y="60"/>
                    <a:pt x="36" y="60"/>
                  </a:cubicBezTo>
                  <a:cubicBezTo>
                    <a:pt x="49" y="60"/>
                    <a:pt x="49" y="60"/>
                    <a:pt x="49" y="60"/>
                  </a:cubicBezTo>
                  <a:cubicBezTo>
                    <a:pt x="31" y="36"/>
                    <a:pt x="31" y="36"/>
                    <a:pt x="31" y="36"/>
                  </a:cubicBezTo>
                  <a:lnTo>
                    <a:pt x="33" y="36"/>
                  </a:lnTo>
                  <a:close/>
                  <a:moveTo>
                    <a:pt x="11" y="26"/>
                  </a:moveTo>
                  <a:cubicBezTo>
                    <a:pt x="11" y="10"/>
                    <a:pt x="11" y="10"/>
                    <a:pt x="11" y="10"/>
                  </a:cubicBezTo>
                  <a:cubicBezTo>
                    <a:pt x="31" y="10"/>
                    <a:pt x="31" y="10"/>
                    <a:pt x="31" y="10"/>
                  </a:cubicBezTo>
                  <a:cubicBezTo>
                    <a:pt x="31" y="10"/>
                    <a:pt x="32" y="11"/>
                    <a:pt x="32" y="11"/>
                  </a:cubicBezTo>
                  <a:cubicBezTo>
                    <a:pt x="34" y="13"/>
                    <a:pt x="34" y="13"/>
                    <a:pt x="34" y="13"/>
                  </a:cubicBezTo>
                  <a:cubicBezTo>
                    <a:pt x="34" y="13"/>
                    <a:pt x="34" y="14"/>
                    <a:pt x="34" y="14"/>
                  </a:cubicBezTo>
                  <a:cubicBezTo>
                    <a:pt x="34" y="22"/>
                    <a:pt x="34" y="22"/>
                    <a:pt x="34" y="22"/>
                  </a:cubicBezTo>
                  <a:cubicBezTo>
                    <a:pt x="34" y="23"/>
                    <a:pt x="34" y="23"/>
                    <a:pt x="34" y="24"/>
                  </a:cubicBezTo>
                  <a:cubicBezTo>
                    <a:pt x="32" y="25"/>
                    <a:pt x="32" y="25"/>
                    <a:pt x="32" y="25"/>
                  </a:cubicBezTo>
                  <a:cubicBezTo>
                    <a:pt x="32" y="26"/>
                    <a:pt x="31" y="26"/>
                    <a:pt x="31" y="26"/>
                  </a:cubicBezTo>
                  <a:lnTo>
                    <a:pt x="11" y="26"/>
                  </a:lnTo>
                  <a:close/>
                </a:path>
              </a:pathLst>
            </a:custGeom>
            <a:solidFill>
              <a:srgbClr val="FFFFFF"/>
            </a:solidFill>
            <a:ln w="9525">
              <a:noFill/>
              <a:round/>
              <a:headEnd/>
              <a:tailEnd/>
            </a:ln>
          </p:spPr>
          <p:txBody>
            <a:bodyPr/>
            <a:lstStyle/>
            <a:p>
              <a:pPr defTabSz="1217613" fontAlgn="base">
                <a:spcBef>
                  <a:spcPct val="0"/>
                </a:spcBef>
                <a:spcAft>
                  <a:spcPct val="0"/>
                </a:spcAft>
              </a:pPr>
              <a:endParaRPr lang="zh-CN" altLang="en-US" sz="2400">
                <a:solidFill>
                  <a:srgbClr val="000000"/>
                </a:solidFill>
                <a:ea typeface="宋体" pitchFamily="2" charset="-122"/>
              </a:endParaRPr>
            </a:p>
          </p:txBody>
        </p:sp>
        <p:sp>
          <p:nvSpPr>
            <p:cNvPr id="34" name="Freeform 34"/>
            <p:cNvSpPr>
              <a:spLocks/>
            </p:cNvSpPr>
            <p:nvPr userDrawn="1"/>
          </p:nvSpPr>
          <p:spPr bwMode="gray">
            <a:xfrm>
              <a:off x="6728223" y="2103368"/>
              <a:ext cx="112383" cy="81115"/>
            </a:xfrm>
            <a:custGeom>
              <a:avLst/>
              <a:gdLst>
                <a:gd name="T0" fmla="*/ 2147483647 w 23"/>
                <a:gd name="T1" fmla="*/ 2147483647 h 16"/>
                <a:gd name="T2" fmla="*/ 2147483647 w 23"/>
                <a:gd name="T3" fmla="*/ 2147483647 h 16"/>
                <a:gd name="T4" fmla="*/ 2147483647 w 23"/>
                <a:gd name="T5" fmla="*/ 2147483647 h 16"/>
                <a:gd name="T6" fmla="*/ 2147483647 w 23"/>
                <a:gd name="T7" fmla="*/ 2147483647 h 16"/>
                <a:gd name="T8" fmla="*/ 2147483647 w 23"/>
                <a:gd name="T9" fmla="*/ 2147483647 h 16"/>
                <a:gd name="T10" fmla="*/ 2147483647 w 23"/>
                <a:gd name="T11" fmla="*/ 0 h 16"/>
                <a:gd name="T12" fmla="*/ 0 w 23"/>
                <a:gd name="T13" fmla="*/ 0 h 16"/>
                <a:gd name="T14" fmla="*/ 0 w 23"/>
                <a:gd name="T15" fmla="*/ 2147483647 h 16"/>
                <a:gd name="T16" fmla="*/ 2147483647 w 23"/>
                <a:gd name="T17" fmla="*/ 2147483647 h 16"/>
                <a:gd name="T18" fmla="*/ 2147483647 w 23"/>
                <a:gd name="T19" fmla="*/ 2147483647 h 16"/>
                <a:gd name="T20" fmla="*/ 2147483647 w 23"/>
                <a:gd name="T21" fmla="*/ 2147483647 h 1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3" h="16">
                  <a:moveTo>
                    <a:pt x="23" y="14"/>
                  </a:moveTo>
                  <a:cubicBezTo>
                    <a:pt x="23" y="13"/>
                    <a:pt x="23" y="13"/>
                    <a:pt x="23" y="12"/>
                  </a:cubicBezTo>
                  <a:cubicBezTo>
                    <a:pt x="23" y="4"/>
                    <a:pt x="23" y="4"/>
                    <a:pt x="23" y="4"/>
                  </a:cubicBezTo>
                  <a:cubicBezTo>
                    <a:pt x="23" y="4"/>
                    <a:pt x="23" y="3"/>
                    <a:pt x="23" y="3"/>
                  </a:cubicBezTo>
                  <a:cubicBezTo>
                    <a:pt x="21" y="1"/>
                    <a:pt x="21" y="1"/>
                    <a:pt x="21" y="1"/>
                  </a:cubicBezTo>
                  <a:cubicBezTo>
                    <a:pt x="21" y="1"/>
                    <a:pt x="20" y="0"/>
                    <a:pt x="20" y="0"/>
                  </a:cubicBezTo>
                  <a:cubicBezTo>
                    <a:pt x="0" y="0"/>
                    <a:pt x="0" y="0"/>
                    <a:pt x="0" y="0"/>
                  </a:cubicBezTo>
                  <a:cubicBezTo>
                    <a:pt x="0" y="16"/>
                    <a:pt x="0" y="16"/>
                    <a:pt x="0" y="16"/>
                  </a:cubicBezTo>
                  <a:cubicBezTo>
                    <a:pt x="20" y="16"/>
                    <a:pt x="20" y="16"/>
                    <a:pt x="20" y="16"/>
                  </a:cubicBezTo>
                  <a:cubicBezTo>
                    <a:pt x="20" y="16"/>
                    <a:pt x="21" y="16"/>
                    <a:pt x="21" y="15"/>
                  </a:cubicBezTo>
                  <a:lnTo>
                    <a:pt x="23" y="14"/>
                  </a:lnTo>
                  <a:close/>
                </a:path>
              </a:pathLst>
            </a:custGeom>
            <a:solidFill>
              <a:srgbClr val="EC2225"/>
            </a:solidFill>
            <a:ln w="9525">
              <a:noFill/>
              <a:round/>
              <a:headEnd/>
              <a:tailEnd/>
            </a:ln>
          </p:spPr>
          <p:txBody>
            <a:bodyPr/>
            <a:lstStyle/>
            <a:p>
              <a:pPr defTabSz="1217613" fontAlgn="base">
                <a:spcBef>
                  <a:spcPct val="0"/>
                </a:spcBef>
                <a:spcAft>
                  <a:spcPct val="0"/>
                </a:spcAft>
              </a:pPr>
              <a:endParaRPr lang="zh-CN" altLang="en-US" sz="2400">
                <a:solidFill>
                  <a:srgbClr val="000000"/>
                </a:solidFill>
                <a:ea typeface="宋体" pitchFamily="2" charset="-122"/>
              </a:endParaRPr>
            </a:p>
          </p:txBody>
        </p:sp>
        <p:sp>
          <p:nvSpPr>
            <p:cNvPr id="35" name="Freeform 35"/>
            <p:cNvSpPr>
              <a:spLocks/>
            </p:cNvSpPr>
            <p:nvPr userDrawn="1"/>
          </p:nvSpPr>
          <p:spPr bwMode="gray">
            <a:xfrm>
              <a:off x="6419497" y="2099624"/>
              <a:ext cx="145861" cy="193245"/>
            </a:xfrm>
            <a:custGeom>
              <a:avLst/>
              <a:gdLst>
                <a:gd name="T0" fmla="*/ 2147483647 w 30"/>
                <a:gd name="T1" fmla="*/ 2147483647 h 39"/>
                <a:gd name="T2" fmla="*/ 2147483647 w 30"/>
                <a:gd name="T3" fmla="*/ 2147483647 h 39"/>
                <a:gd name="T4" fmla="*/ 2147483647 w 30"/>
                <a:gd name="T5" fmla="*/ 0 h 39"/>
                <a:gd name="T6" fmla="*/ 2147483647 w 30"/>
                <a:gd name="T7" fmla="*/ 0 h 39"/>
                <a:gd name="T8" fmla="*/ 2147483647 w 30"/>
                <a:gd name="T9" fmla="*/ 2147483647 h 39"/>
                <a:gd name="T10" fmla="*/ 2147483647 w 30"/>
                <a:gd name="T11" fmla="*/ 2147483647 h 39"/>
                <a:gd name="T12" fmla="*/ 2147483647 w 30"/>
                <a:gd name="T13" fmla="*/ 2147483647 h 39"/>
                <a:gd name="T14" fmla="*/ 0 w 30"/>
                <a:gd name="T15" fmla="*/ 2147483647 h 39"/>
                <a:gd name="T16" fmla="*/ 0 w 30"/>
                <a:gd name="T17" fmla="*/ 2147483647 h 39"/>
                <a:gd name="T18" fmla="*/ 2147483647 w 30"/>
                <a:gd name="T19" fmla="*/ 2147483647 h 39"/>
                <a:gd name="T20" fmla="*/ 2147483647 w 30"/>
                <a:gd name="T21" fmla="*/ 2147483647 h 39"/>
                <a:gd name="T22" fmla="*/ 2147483647 w 30"/>
                <a:gd name="T23" fmla="*/ 2147483647 h 39"/>
                <a:gd name="T24" fmla="*/ 2147483647 w 30"/>
                <a:gd name="T25" fmla="*/ 2147483647 h 39"/>
                <a:gd name="T26" fmla="*/ 2147483647 w 30"/>
                <a:gd name="T27" fmla="*/ 2147483647 h 39"/>
                <a:gd name="T28" fmla="*/ 2147483647 w 30"/>
                <a:gd name="T29" fmla="*/ 2147483647 h 39"/>
                <a:gd name="T30" fmla="*/ 2147483647 w 30"/>
                <a:gd name="T31" fmla="*/ 2147483647 h 39"/>
                <a:gd name="T32" fmla="*/ 2147483647 w 30"/>
                <a:gd name="T33" fmla="*/ 2147483647 h 39"/>
                <a:gd name="T34" fmla="*/ 2147483647 w 30"/>
                <a:gd name="T35" fmla="*/ 2147483647 h 39"/>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0" h="39">
                  <a:moveTo>
                    <a:pt x="29" y="4"/>
                  </a:moveTo>
                  <a:cubicBezTo>
                    <a:pt x="26" y="1"/>
                    <a:pt x="26" y="1"/>
                    <a:pt x="26" y="1"/>
                  </a:cubicBezTo>
                  <a:cubicBezTo>
                    <a:pt x="25" y="1"/>
                    <a:pt x="25" y="0"/>
                    <a:pt x="24" y="0"/>
                  </a:cubicBezTo>
                  <a:cubicBezTo>
                    <a:pt x="6" y="0"/>
                    <a:pt x="6" y="0"/>
                    <a:pt x="6" y="0"/>
                  </a:cubicBezTo>
                  <a:cubicBezTo>
                    <a:pt x="5" y="0"/>
                    <a:pt x="5" y="1"/>
                    <a:pt x="4" y="1"/>
                  </a:cubicBezTo>
                  <a:cubicBezTo>
                    <a:pt x="1" y="4"/>
                    <a:pt x="1" y="4"/>
                    <a:pt x="1" y="4"/>
                  </a:cubicBezTo>
                  <a:cubicBezTo>
                    <a:pt x="1" y="5"/>
                    <a:pt x="1" y="5"/>
                    <a:pt x="1" y="5"/>
                  </a:cubicBezTo>
                  <a:cubicBezTo>
                    <a:pt x="0" y="5"/>
                    <a:pt x="0" y="5"/>
                    <a:pt x="0" y="6"/>
                  </a:cubicBezTo>
                  <a:cubicBezTo>
                    <a:pt x="0" y="34"/>
                    <a:pt x="0" y="34"/>
                    <a:pt x="0" y="34"/>
                  </a:cubicBezTo>
                  <a:cubicBezTo>
                    <a:pt x="0" y="35"/>
                    <a:pt x="1" y="35"/>
                    <a:pt x="1" y="35"/>
                  </a:cubicBezTo>
                  <a:cubicBezTo>
                    <a:pt x="4" y="39"/>
                    <a:pt x="4" y="39"/>
                    <a:pt x="4" y="39"/>
                  </a:cubicBezTo>
                  <a:cubicBezTo>
                    <a:pt x="5" y="39"/>
                    <a:pt x="5" y="39"/>
                    <a:pt x="6" y="39"/>
                  </a:cubicBezTo>
                  <a:cubicBezTo>
                    <a:pt x="24" y="39"/>
                    <a:pt x="24" y="39"/>
                    <a:pt x="24" y="39"/>
                  </a:cubicBezTo>
                  <a:cubicBezTo>
                    <a:pt x="25" y="39"/>
                    <a:pt x="25" y="39"/>
                    <a:pt x="26" y="39"/>
                  </a:cubicBezTo>
                  <a:cubicBezTo>
                    <a:pt x="29" y="35"/>
                    <a:pt x="29" y="35"/>
                    <a:pt x="29" y="35"/>
                  </a:cubicBezTo>
                  <a:cubicBezTo>
                    <a:pt x="29" y="35"/>
                    <a:pt x="30" y="35"/>
                    <a:pt x="30" y="34"/>
                  </a:cubicBezTo>
                  <a:cubicBezTo>
                    <a:pt x="30" y="6"/>
                    <a:pt x="30" y="6"/>
                    <a:pt x="30" y="6"/>
                  </a:cubicBezTo>
                  <a:cubicBezTo>
                    <a:pt x="30" y="5"/>
                    <a:pt x="29" y="5"/>
                    <a:pt x="29" y="4"/>
                  </a:cubicBezTo>
                </a:path>
              </a:pathLst>
            </a:custGeom>
            <a:solidFill>
              <a:srgbClr val="EC2225"/>
            </a:solidFill>
            <a:ln w="9525">
              <a:noFill/>
              <a:round/>
              <a:headEnd/>
              <a:tailEnd/>
            </a:ln>
          </p:spPr>
          <p:txBody>
            <a:bodyPr/>
            <a:lstStyle/>
            <a:p>
              <a:pPr defTabSz="1217613" fontAlgn="base">
                <a:spcBef>
                  <a:spcPct val="0"/>
                </a:spcBef>
                <a:spcAft>
                  <a:spcPct val="0"/>
                </a:spcAft>
              </a:pPr>
              <a:endParaRPr lang="zh-CN" altLang="en-US" sz="2400">
                <a:solidFill>
                  <a:srgbClr val="000000"/>
                </a:solidFill>
                <a:ea typeface="宋体" pitchFamily="2" charset="-122"/>
              </a:endParaRPr>
            </a:p>
          </p:txBody>
        </p:sp>
      </p:grpSp>
      <p:grpSp>
        <p:nvGrpSpPr>
          <p:cNvPr id="36" name="Group 121"/>
          <p:cNvGrpSpPr>
            <a:grpSpLocks/>
          </p:cNvGrpSpPr>
          <p:nvPr userDrawn="1"/>
        </p:nvGrpSpPr>
        <p:grpSpPr bwMode="auto">
          <a:xfrm rot="-271608">
            <a:off x="7826832" y="5321325"/>
            <a:ext cx="2551777" cy="415925"/>
            <a:chOff x="2047875" y="1746250"/>
            <a:chExt cx="3851275" cy="628650"/>
          </a:xfrm>
        </p:grpSpPr>
        <p:sp>
          <p:nvSpPr>
            <p:cNvPr id="37" name="Freeform 5"/>
            <p:cNvSpPr>
              <a:spLocks/>
            </p:cNvSpPr>
            <p:nvPr userDrawn="1"/>
          </p:nvSpPr>
          <p:spPr bwMode="gray">
            <a:xfrm>
              <a:off x="2043767" y="1742347"/>
              <a:ext cx="421795" cy="604656"/>
            </a:xfrm>
            <a:custGeom>
              <a:avLst/>
              <a:gdLst>
                <a:gd name="T0" fmla="*/ 2147483647 w 86"/>
                <a:gd name="T1" fmla="*/ 0 h 123"/>
                <a:gd name="T2" fmla="*/ 2147483647 w 86"/>
                <a:gd name="T3" fmla="*/ 0 h 123"/>
                <a:gd name="T4" fmla="*/ 2147483647 w 86"/>
                <a:gd name="T5" fmla="*/ 2147483647 h 123"/>
                <a:gd name="T6" fmla="*/ 0 w 86"/>
                <a:gd name="T7" fmla="*/ 2147483647 h 123"/>
                <a:gd name="T8" fmla="*/ 2147483647 w 86"/>
                <a:gd name="T9" fmla="*/ 0 h 12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6" h="123">
                  <a:moveTo>
                    <a:pt x="35" y="0"/>
                  </a:moveTo>
                  <a:cubicBezTo>
                    <a:pt x="86" y="0"/>
                    <a:pt x="86" y="0"/>
                    <a:pt x="86" y="0"/>
                  </a:cubicBezTo>
                  <a:cubicBezTo>
                    <a:pt x="86" y="0"/>
                    <a:pt x="59" y="91"/>
                    <a:pt x="50" y="123"/>
                  </a:cubicBezTo>
                  <a:cubicBezTo>
                    <a:pt x="0" y="123"/>
                    <a:pt x="0" y="123"/>
                    <a:pt x="0" y="123"/>
                  </a:cubicBezTo>
                  <a:lnTo>
                    <a:pt x="35" y="0"/>
                  </a:lnTo>
                  <a:close/>
                </a:path>
              </a:pathLst>
            </a:custGeom>
            <a:solidFill>
              <a:srgbClr val="231F20"/>
            </a:solidFill>
            <a:ln w="9525">
              <a:noFill/>
              <a:round/>
              <a:headEnd/>
              <a:tailEnd/>
            </a:ln>
          </p:spPr>
          <p:txBody>
            <a:bodyPr/>
            <a:lstStyle/>
            <a:p>
              <a:pPr defTabSz="1217613" fontAlgn="base">
                <a:spcBef>
                  <a:spcPct val="0"/>
                </a:spcBef>
                <a:spcAft>
                  <a:spcPct val="0"/>
                </a:spcAft>
              </a:pPr>
              <a:endParaRPr lang="zh-CN" altLang="en-US" sz="2400">
                <a:solidFill>
                  <a:srgbClr val="000000"/>
                </a:solidFill>
                <a:ea typeface="宋体" pitchFamily="2" charset="-122"/>
              </a:endParaRPr>
            </a:p>
          </p:txBody>
        </p:sp>
        <p:sp>
          <p:nvSpPr>
            <p:cNvPr id="38" name="Freeform 6"/>
            <p:cNvSpPr>
              <a:spLocks noEditPoints="1"/>
            </p:cNvSpPr>
            <p:nvPr userDrawn="1"/>
          </p:nvSpPr>
          <p:spPr bwMode="gray">
            <a:xfrm>
              <a:off x="2329076" y="1875125"/>
              <a:ext cx="776486" cy="494282"/>
            </a:xfrm>
            <a:custGeom>
              <a:avLst/>
              <a:gdLst>
                <a:gd name="T0" fmla="*/ 2147483647 w 158"/>
                <a:gd name="T1" fmla="*/ 2147483647 h 101"/>
                <a:gd name="T2" fmla="*/ 2147483647 w 158"/>
                <a:gd name="T3" fmla="*/ 2147483647 h 101"/>
                <a:gd name="T4" fmla="*/ 2147483647 w 158"/>
                <a:gd name="T5" fmla="*/ 2147483647 h 101"/>
                <a:gd name="T6" fmla="*/ 2147483647 w 158"/>
                <a:gd name="T7" fmla="*/ 2147483647 h 101"/>
                <a:gd name="T8" fmla="*/ 2147483647 w 158"/>
                <a:gd name="T9" fmla="*/ 2147483647 h 101"/>
                <a:gd name="T10" fmla="*/ 2147483647 w 158"/>
                <a:gd name="T11" fmla="*/ 2147483647 h 101"/>
                <a:gd name="T12" fmla="*/ 2147483647 w 158"/>
                <a:gd name="T13" fmla="*/ 2147483647 h 101"/>
                <a:gd name="T14" fmla="*/ 2147483647 w 158"/>
                <a:gd name="T15" fmla="*/ 2147483647 h 101"/>
                <a:gd name="T16" fmla="*/ 2147483647 w 158"/>
                <a:gd name="T17" fmla="*/ 2147483647 h 101"/>
                <a:gd name="T18" fmla="*/ 2147483647 w 158"/>
                <a:gd name="T19" fmla="*/ 2147483647 h 101"/>
                <a:gd name="T20" fmla="*/ 2147483647 w 158"/>
                <a:gd name="T21" fmla="*/ 2147483647 h 101"/>
                <a:gd name="T22" fmla="*/ 2147483647 w 158"/>
                <a:gd name="T23" fmla="*/ 2147483647 h 101"/>
                <a:gd name="T24" fmla="*/ 2147483647 w 158"/>
                <a:gd name="T25" fmla="*/ 2147483647 h 101"/>
                <a:gd name="T26" fmla="*/ 2147483647 w 158"/>
                <a:gd name="T27" fmla="*/ 2147483647 h 101"/>
                <a:gd name="T28" fmla="*/ 2147483647 w 158"/>
                <a:gd name="T29" fmla="*/ 2147483647 h 10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58" h="101">
                  <a:moveTo>
                    <a:pt x="145" y="51"/>
                  </a:moveTo>
                  <a:cubicBezTo>
                    <a:pt x="145" y="51"/>
                    <a:pt x="158" y="24"/>
                    <a:pt x="123" y="14"/>
                  </a:cubicBezTo>
                  <a:cubicBezTo>
                    <a:pt x="123" y="14"/>
                    <a:pt x="66" y="0"/>
                    <a:pt x="29" y="32"/>
                  </a:cubicBezTo>
                  <a:cubicBezTo>
                    <a:pt x="29" y="32"/>
                    <a:pt x="0" y="62"/>
                    <a:pt x="18" y="86"/>
                  </a:cubicBezTo>
                  <a:cubicBezTo>
                    <a:pt x="18" y="86"/>
                    <a:pt x="29" y="101"/>
                    <a:pt x="74" y="99"/>
                  </a:cubicBezTo>
                  <a:cubicBezTo>
                    <a:pt x="74" y="99"/>
                    <a:pt x="110" y="97"/>
                    <a:pt x="120" y="91"/>
                  </a:cubicBezTo>
                  <a:cubicBezTo>
                    <a:pt x="129" y="68"/>
                    <a:pt x="129" y="68"/>
                    <a:pt x="129" y="68"/>
                  </a:cubicBezTo>
                  <a:cubicBezTo>
                    <a:pt x="129" y="68"/>
                    <a:pt x="105" y="82"/>
                    <a:pt x="80" y="83"/>
                  </a:cubicBezTo>
                  <a:cubicBezTo>
                    <a:pt x="80" y="83"/>
                    <a:pt x="54" y="85"/>
                    <a:pt x="58" y="71"/>
                  </a:cubicBezTo>
                  <a:lnTo>
                    <a:pt x="145" y="51"/>
                  </a:lnTo>
                  <a:close/>
                  <a:moveTo>
                    <a:pt x="64" y="45"/>
                  </a:moveTo>
                  <a:cubicBezTo>
                    <a:pt x="70" y="23"/>
                    <a:pt x="90" y="25"/>
                    <a:pt x="90" y="25"/>
                  </a:cubicBezTo>
                  <a:cubicBezTo>
                    <a:pt x="109" y="25"/>
                    <a:pt x="105" y="42"/>
                    <a:pt x="105" y="42"/>
                  </a:cubicBezTo>
                  <a:cubicBezTo>
                    <a:pt x="59" y="65"/>
                    <a:pt x="59" y="65"/>
                    <a:pt x="59" y="65"/>
                  </a:cubicBezTo>
                  <a:lnTo>
                    <a:pt x="64" y="45"/>
                  </a:lnTo>
                  <a:close/>
                </a:path>
              </a:pathLst>
            </a:custGeom>
            <a:solidFill>
              <a:srgbClr val="231F20"/>
            </a:solidFill>
            <a:ln w="9525">
              <a:noFill/>
              <a:round/>
              <a:headEnd/>
              <a:tailEnd/>
            </a:ln>
          </p:spPr>
          <p:txBody>
            <a:bodyPr/>
            <a:lstStyle/>
            <a:p>
              <a:pPr defTabSz="1217613" fontAlgn="base">
                <a:spcBef>
                  <a:spcPct val="0"/>
                </a:spcBef>
                <a:spcAft>
                  <a:spcPct val="0"/>
                </a:spcAft>
              </a:pPr>
              <a:endParaRPr lang="zh-CN" altLang="en-US" sz="2400">
                <a:solidFill>
                  <a:srgbClr val="000000"/>
                </a:solidFill>
                <a:ea typeface="宋体" pitchFamily="2" charset="-122"/>
              </a:endParaRPr>
            </a:p>
          </p:txBody>
        </p:sp>
        <p:sp>
          <p:nvSpPr>
            <p:cNvPr id="39" name="Freeform 7"/>
            <p:cNvSpPr>
              <a:spLocks/>
            </p:cNvSpPr>
            <p:nvPr userDrawn="1"/>
          </p:nvSpPr>
          <p:spPr bwMode="gray">
            <a:xfrm>
              <a:off x="3026095" y="1898447"/>
              <a:ext cx="762107" cy="451092"/>
            </a:xfrm>
            <a:custGeom>
              <a:avLst/>
              <a:gdLst>
                <a:gd name="T0" fmla="*/ 2147483647 w 155"/>
                <a:gd name="T1" fmla="*/ 2147483647 h 92"/>
                <a:gd name="T2" fmla="*/ 0 w 155"/>
                <a:gd name="T3" fmla="*/ 2147483647 h 92"/>
                <a:gd name="T4" fmla="*/ 2147483647 w 155"/>
                <a:gd name="T5" fmla="*/ 2147483647 h 92"/>
                <a:gd name="T6" fmla="*/ 2147483647 w 155"/>
                <a:gd name="T7" fmla="*/ 2147483647 h 92"/>
                <a:gd name="T8" fmla="*/ 2147483647 w 155"/>
                <a:gd name="T9" fmla="*/ 2147483647 h 92"/>
                <a:gd name="T10" fmla="*/ 2147483647 w 155"/>
                <a:gd name="T11" fmla="*/ 2147483647 h 92"/>
                <a:gd name="T12" fmla="*/ 2147483647 w 155"/>
                <a:gd name="T13" fmla="*/ 2147483647 h 92"/>
                <a:gd name="T14" fmla="*/ 2147483647 w 155"/>
                <a:gd name="T15" fmla="*/ 2147483647 h 92"/>
                <a:gd name="T16" fmla="*/ 2147483647 w 155"/>
                <a:gd name="T17" fmla="*/ 2147483647 h 92"/>
                <a:gd name="T18" fmla="*/ 2147483647 w 155"/>
                <a:gd name="T19" fmla="*/ 2147483647 h 92"/>
                <a:gd name="T20" fmla="*/ 2147483647 w 155"/>
                <a:gd name="T21" fmla="*/ 2147483647 h 92"/>
                <a:gd name="T22" fmla="*/ 2147483647 w 155"/>
                <a:gd name="T23" fmla="*/ 2147483647 h 9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55" h="92">
                  <a:moveTo>
                    <a:pt x="23" y="13"/>
                  </a:moveTo>
                  <a:cubicBezTo>
                    <a:pt x="0" y="92"/>
                    <a:pt x="0" y="92"/>
                    <a:pt x="0" y="92"/>
                  </a:cubicBezTo>
                  <a:cubicBezTo>
                    <a:pt x="51" y="92"/>
                    <a:pt x="51" y="92"/>
                    <a:pt x="51" y="92"/>
                  </a:cubicBezTo>
                  <a:cubicBezTo>
                    <a:pt x="71" y="22"/>
                    <a:pt x="71" y="22"/>
                    <a:pt x="71" y="22"/>
                  </a:cubicBezTo>
                  <a:cubicBezTo>
                    <a:pt x="71" y="22"/>
                    <a:pt x="82" y="20"/>
                    <a:pt x="92" y="23"/>
                  </a:cubicBezTo>
                  <a:cubicBezTo>
                    <a:pt x="92" y="23"/>
                    <a:pt x="101" y="25"/>
                    <a:pt x="97" y="36"/>
                  </a:cubicBezTo>
                  <a:cubicBezTo>
                    <a:pt x="89" y="65"/>
                    <a:pt x="89" y="65"/>
                    <a:pt x="89" y="65"/>
                  </a:cubicBezTo>
                  <a:cubicBezTo>
                    <a:pt x="81" y="92"/>
                    <a:pt x="81" y="92"/>
                    <a:pt x="81" y="92"/>
                  </a:cubicBezTo>
                  <a:cubicBezTo>
                    <a:pt x="130" y="92"/>
                    <a:pt x="130" y="92"/>
                    <a:pt x="130" y="92"/>
                  </a:cubicBezTo>
                  <a:cubicBezTo>
                    <a:pt x="147" y="36"/>
                    <a:pt x="147" y="36"/>
                    <a:pt x="147" y="36"/>
                  </a:cubicBezTo>
                  <a:cubicBezTo>
                    <a:pt x="147" y="36"/>
                    <a:pt x="155" y="16"/>
                    <a:pt x="133" y="11"/>
                  </a:cubicBezTo>
                  <a:cubicBezTo>
                    <a:pt x="133" y="11"/>
                    <a:pt x="95" y="0"/>
                    <a:pt x="23" y="13"/>
                  </a:cubicBezTo>
                </a:path>
              </a:pathLst>
            </a:custGeom>
            <a:solidFill>
              <a:srgbClr val="231F20"/>
            </a:solidFill>
            <a:ln w="9525">
              <a:noFill/>
              <a:round/>
              <a:headEnd/>
              <a:tailEnd/>
            </a:ln>
          </p:spPr>
          <p:txBody>
            <a:bodyPr/>
            <a:lstStyle/>
            <a:p>
              <a:pPr defTabSz="1217613" fontAlgn="base">
                <a:spcBef>
                  <a:spcPct val="0"/>
                </a:spcBef>
                <a:spcAft>
                  <a:spcPct val="0"/>
                </a:spcAft>
              </a:pPr>
              <a:endParaRPr lang="zh-CN" altLang="en-US" sz="2400">
                <a:solidFill>
                  <a:srgbClr val="000000"/>
                </a:solidFill>
                <a:ea typeface="宋体" pitchFamily="2" charset="-122"/>
              </a:endParaRPr>
            </a:p>
          </p:txBody>
        </p:sp>
        <p:sp>
          <p:nvSpPr>
            <p:cNvPr id="40" name="Freeform 8"/>
            <p:cNvSpPr>
              <a:spLocks noEditPoints="1"/>
            </p:cNvSpPr>
            <p:nvPr userDrawn="1"/>
          </p:nvSpPr>
          <p:spPr bwMode="gray">
            <a:xfrm>
              <a:off x="3685911" y="1912787"/>
              <a:ext cx="836400" cy="458290"/>
            </a:xfrm>
            <a:custGeom>
              <a:avLst/>
              <a:gdLst>
                <a:gd name="T0" fmla="*/ 2147483647 w 170"/>
                <a:gd name="T1" fmla="*/ 2147483647 h 93"/>
                <a:gd name="T2" fmla="*/ 2147483647 w 170"/>
                <a:gd name="T3" fmla="*/ 2147483647 h 93"/>
                <a:gd name="T4" fmla="*/ 2147483647 w 170"/>
                <a:gd name="T5" fmla="*/ 2147483647 h 93"/>
                <a:gd name="T6" fmla="*/ 2147483647 w 170"/>
                <a:gd name="T7" fmla="*/ 2147483647 h 93"/>
                <a:gd name="T8" fmla="*/ 2147483647 w 170"/>
                <a:gd name="T9" fmla="*/ 2147483647 h 93"/>
                <a:gd name="T10" fmla="*/ 2147483647 w 170"/>
                <a:gd name="T11" fmla="*/ 2147483647 h 93"/>
                <a:gd name="T12" fmla="*/ 2147483647 w 170"/>
                <a:gd name="T13" fmla="*/ 2147483647 h 93"/>
                <a:gd name="T14" fmla="*/ 2147483647 w 170"/>
                <a:gd name="T15" fmla="*/ 2147483647 h 93"/>
                <a:gd name="T16" fmla="*/ 2147483647 w 170"/>
                <a:gd name="T17" fmla="*/ 2147483647 h 93"/>
                <a:gd name="T18" fmla="*/ 2147483647 w 170"/>
                <a:gd name="T19" fmla="*/ 2147483647 h 9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0" h="93">
                  <a:moveTo>
                    <a:pt x="99" y="3"/>
                  </a:moveTo>
                  <a:cubicBezTo>
                    <a:pt x="28" y="2"/>
                    <a:pt x="17" y="46"/>
                    <a:pt x="17" y="46"/>
                  </a:cubicBezTo>
                  <a:cubicBezTo>
                    <a:pt x="0" y="93"/>
                    <a:pt x="71" y="90"/>
                    <a:pt x="71" y="90"/>
                  </a:cubicBezTo>
                  <a:cubicBezTo>
                    <a:pt x="81" y="91"/>
                    <a:pt x="147" y="89"/>
                    <a:pt x="158" y="44"/>
                  </a:cubicBezTo>
                  <a:cubicBezTo>
                    <a:pt x="170" y="0"/>
                    <a:pt x="99" y="3"/>
                    <a:pt x="99" y="3"/>
                  </a:cubicBezTo>
                  <a:moveTo>
                    <a:pt x="106" y="50"/>
                  </a:moveTo>
                  <a:cubicBezTo>
                    <a:pt x="106" y="50"/>
                    <a:pt x="95" y="82"/>
                    <a:pt x="73" y="73"/>
                  </a:cubicBezTo>
                  <a:cubicBezTo>
                    <a:pt x="68" y="71"/>
                    <a:pt x="62" y="60"/>
                    <a:pt x="70" y="41"/>
                  </a:cubicBezTo>
                  <a:cubicBezTo>
                    <a:pt x="70" y="41"/>
                    <a:pt x="79" y="17"/>
                    <a:pt x="95" y="18"/>
                  </a:cubicBezTo>
                  <a:cubicBezTo>
                    <a:pt x="95" y="18"/>
                    <a:pt x="117" y="16"/>
                    <a:pt x="106" y="50"/>
                  </a:cubicBezTo>
                </a:path>
              </a:pathLst>
            </a:custGeom>
            <a:solidFill>
              <a:srgbClr val="231F20"/>
            </a:solidFill>
            <a:ln w="9525">
              <a:noFill/>
              <a:round/>
              <a:headEnd/>
              <a:tailEnd/>
            </a:ln>
          </p:spPr>
          <p:txBody>
            <a:bodyPr/>
            <a:lstStyle/>
            <a:p>
              <a:pPr defTabSz="1217613" fontAlgn="base">
                <a:spcBef>
                  <a:spcPct val="0"/>
                </a:spcBef>
                <a:spcAft>
                  <a:spcPct val="0"/>
                </a:spcAft>
              </a:pPr>
              <a:endParaRPr lang="zh-CN" altLang="en-US" sz="2400">
                <a:solidFill>
                  <a:srgbClr val="000000"/>
                </a:solidFill>
                <a:ea typeface="宋体" pitchFamily="2" charset="-122"/>
              </a:endParaRPr>
            </a:p>
          </p:txBody>
        </p:sp>
        <p:sp>
          <p:nvSpPr>
            <p:cNvPr id="41" name="Freeform 9"/>
            <p:cNvSpPr>
              <a:spLocks noEditPoints="1"/>
            </p:cNvSpPr>
            <p:nvPr userDrawn="1"/>
          </p:nvSpPr>
          <p:spPr bwMode="gray">
            <a:xfrm>
              <a:off x="5022573" y="1912645"/>
              <a:ext cx="831606" cy="458290"/>
            </a:xfrm>
            <a:custGeom>
              <a:avLst/>
              <a:gdLst>
                <a:gd name="T0" fmla="*/ 2147483647 w 169"/>
                <a:gd name="T1" fmla="*/ 2147483647 h 93"/>
                <a:gd name="T2" fmla="*/ 2147483647 w 169"/>
                <a:gd name="T3" fmla="*/ 2147483647 h 93"/>
                <a:gd name="T4" fmla="*/ 2147483647 w 169"/>
                <a:gd name="T5" fmla="*/ 2147483647 h 93"/>
                <a:gd name="T6" fmla="*/ 2147483647 w 169"/>
                <a:gd name="T7" fmla="*/ 2147483647 h 93"/>
                <a:gd name="T8" fmla="*/ 2147483647 w 169"/>
                <a:gd name="T9" fmla="*/ 2147483647 h 93"/>
                <a:gd name="T10" fmla="*/ 2147483647 w 169"/>
                <a:gd name="T11" fmla="*/ 2147483647 h 93"/>
                <a:gd name="T12" fmla="*/ 2147483647 w 169"/>
                <a:gd name="T13" fmla="*/ 2147483647 h 93"/>
                <a:gd name="T14" fmla="*/ 2147483647 w 169"/>
                <a:gd name="T15" fmla="*/ 2147483647 h 93"/>
                <a:gd name="T16" fmla="*/ 2147483647 w 169"/>
                <a:gd name="T17" fmla="*/ 2147483647 h 93"/>
                <a:gd name="T18" fmla="*/ 2147483647 w 169"/>
                <a:gd name="T19" fmla="*/ 2147483647 h 9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9" h="93">
                  <a:moveTo>
                    <a:pt x="98" y="3"/>
                  </a:moveTo>
                  <a:cubicBezTo>
                    <a:pt x="27" y="2"/>
                    <a:pt x="17" y="46"/>
                    <a:pt x="17" y="46"/>
                  </a:cubicBezTo>
                  <a:cubicBezTo>
                    <a:pt x="0" y="93"/>
                    <a:pt x="71" y="90"/>
                    <a:pt x="71" y="90"/>
                  </a:cubicBezTo>
                  <a:cubicBezTo>
                    <a:pt x="80" y="91"/>
                    <a:pt x="146" y="89"/>
                    <a:pt x="158" y="44"/>
                  </a:cubicBezTo>
                  <a:cubicBezTo>
                    <a:pt x="169" y="0"/>
                    <a:pt x="98" y="3"/>
                    <a:pt x="98" y="3"/>
                  </a:cubicBezTo>
                  <a:moveTo>
                    <a:pt x="105" y="50"/>
                  </a:moveTo>
                  <a:cubicBezTo>
                    <a:pt x="105" y="50"/>
                    <a:pt x="95" y="82"/>
                    <a:pt x="73" y="73"/>
                  </a:cubicBezTo>
                  <a:cubicBezTo>
                    <a:pt x="67" y="71"/>
                    <a:pt x="62" y="60"/>
                    <a:pt x="70" y="41"/>
                  </a:cubicBezTo>
                  <a:cubicBezTo>
                    <a:pt x="70" y="41"/>
                    <a:pt x="78" y="17"/>
                    <a:pt x="95" y="18"/>
                  </a:cubicBezTo>
                  <a:cubicBezTo>
                    <a:pt x="95" y="18"/>
                    <a:pt x="117" y="16"/>
                    <a:pt x="105" y="50"/>
                  </a:cubicBezTo>
                </a:path>
              </a:pathLst>
            </a:custGeom>
            <a:solidFill>
              <a:srgbClr val="231F20"/>
            </a:solidFill>
            <a:ln w="9525">
              <a:noFill/>
              <a:round/>
              <a:headEnd/>
              <a:tailEnd/>
            </a:ln>
          </p:spPr>
          <p:txBody>
            <a:bodyPr/>
            <a:lstStyle/>
            <a:p>
              <a:pPr defTabSz="1217613" fontAlgn="base">
                <a:spcBef>
                  <a:spcPct val="0"/>
                </a:spcBef>
                <a:spcAft>
                  <a:spcPct val="0"/>
                </a:spcAft>
              </a:pPr>
              <a:endParaRPr lang="zh-CN" altLang="en-US" sz="2400">
                <a:solidFill>
                  <a:srgbClr val="000000"/>
                </a:solidFill>
                <a:ea typeface="宋体" pitchFamily="2" charset="-122"/>
              </a:endParaRPr>
            </a:p>
          </p:txBody>
        </p:sp>
        <p:sp>
          <p:nvSpPr>
            <p:cNvPr id="42" name="Freeform 10"/>
            <p:cNvSpPr>
              <a:spLocks/>
            </p:cNvSpPr>
            <p:nvPr userDrawn="1"/>
          </p:nvSpPr>
          <p:spPr bwMode="gray">
            <a:xfrm>
              <a:off x="4490741" y="1941733"/>
              <a:ext cx="687814" cy="407903"/>
            </a:xfrm>
            <a:custGeom>
              <a:avLst/>
              <a:gdLst>
                <a:gd name="T0" fmla="*/ 0 w 433"/>
                <a:gd name="T1" fmla="*/ 0 h 257"/>
                <a:gd name="T2" fmla="*/ 2147483647 w 433"/>
                <a:gd name="T3" fmla="*/ 0 h 257"/>
                <a:gd name="T4" fmla="*/ 2147483647 w 433"/>
                <a:gd name="T5" fmla="*/ 2147483647 h 257"/>
                <a:gd name="T6" fmla="*/ 2147483647 w 433"/>
                <a:gd name="T7" fmla="*/ 0 h 257"/>
                <a:gd name="T8" fmla="*/ 2147483647 w 433"/>
                <a:gd name="T9" fmla="*/ 0 h 257"/>
                <a:gd name="T10" fmla="*/ 2147483647 w 433"/>
                <a:gd name="T11" fmla="*/ 2147483647 h 257"/>
                <a:gd name="T12" fmla="*/ 2147483647 w 433"/>
                <a:gd name="T13" fmla="*/ 2147483647 h 257"/>
                <a:gd name="T14" fmla="*/ 0 w 433"/>
                <a:gd name="T15" fmla="*/ 0 h 257"/>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433" h="257">
                  <a:moveTo>
                    <a:pt x="0" y="0"/>
                  </a:moveTo>
                  <a:lnTo>
                    <a:pt x="139" y="0"/>
                  </a:lnTo>
                  <a:lnTo>
                    <a:pt x="164" y="176"/>
                  </a:lnTo>
                  <a:lnTo>
                    <a:pt x="285" y="0"/>
                  </a:lnTo>
                  <a:lnTo>
                    <a:pt x="433" y="0"/>
                  </a:lnTo>
                  <a:lnTo>
                    <a:pt x="260" y="257"/>
                  </a:lnTo>
                  <a:lnTo>
                    <a:pt x="31" y="257"/>
                  </a:lnTo>
                  <a:lnTo>
                    <a:pt x="0" y="0"/>
                  </a:lnTo>
                  <a:close/>
                </a:path>
              </a:pathLst>
            </a:custGeom>
            <a:solidFill>
              <a:srgbClr val="231F20"/>
            </a:solidFill>
            <a:ln w="9525">
              <a:noFill/>
              <a:round/>
              <a:headEnd/>
              <a:tailEnd/>
            </a:ln>
          </p:spPr>
          <p:txBody>
            <a:bodyPr/>
            <a:lstStyle/>
            <a:p>
              <a:pPr defTabSz="1217613" fontAlgn="base">
                <a:spcBef>
                  <a:spcPct val="0"/>
                </a:spcBef>
                <a:spcAft>
                  <a:spcPct val="0"/>
                </a:spcAft>
              </a:pPr>
              <a:endParaRPr lang="zh-CN" altLang="en-US" sz="2400">
                <a:solidFill>
                  <a:srgbClr val="000000"/>
                </a:solidFill>
                <a:ea typeface="宋体" pitchFamily="2" charset="-122"/>
              </a:endParaRPr>
            </a:p>
          </p:txBody>
        </p:sp>
        <p:pic>
          <p:nvPicPr>
            <p:cNvPr id="43" name="Picture 37"/>
            <p:cNvPicPr>
              <a:picLocks noChangeAspect="1" noChangeArrowheads="1"/>
            </p:cNvPicPr>
            <p:nvPr userDrawn="1"/>
          </p:nvPicPr>
          <p:blipFill>
            <a:blip r:embed="rId3" cstate="print"/>
            <a:srcRect/>
            <a:stretch>
              <a:fillRect/>
            </a:stretch>
          </p:blipFill>
          <p:spPr bwMode="gray">
            <a:xfrm>
              <a:off x="5786437" y="2238375"/>
              <a:ext cx="112713" cy="112713"/>
            </a:xfrm>
            <a:prstGeom prst="rect">
              <a:avLst/>
            </a:prstGeom>
            <a:noFill/>
            <a:ln w="9525">
              <a:noFill/>
              <a:miter lim="800000"/>
              <a:headEnd/>
              <a:tailEnd/>
            </a:ln>
          </p:spPr>
        </p:pic>
      </p:grpSp>
      <p:sp>
        <p:nvSpPr>
          <p:cNvPr id="6" name="Title 16"/>
          <p:cNvSpPr>
            <a:spLocks noGrp="1"/>
          </p:cNvSpPr>
          <p:nvPr>
            <p:ph type="title"/>
          </p:nvPr>
        </p:nvSpPr>
        <p:spPr bwMode="gray">
          <a:xfrm rot="21404489">
            <a:off x="1094746" y="910719"/>
            <a:ext cx="9714592" cy="3570463"/>
          </a:xfrm>
          <a:prstGeom prst="rect">
            <a:avLst/>
          </a:prstGeom>
        </p:spPr>
        <p:txBody>
          <a:bodyPr lIns="121899" tIns="60949" rIns="121899" bIns="60949" anchor="ctr" anchorCtr="0"/>
          <a:lstStyle>
            <a:lvl1pPr marL="0" algn="l" defTabSz="1218987" rtl="0" eaLnBrk="1" latinLnBrk="0" hangingPunct="1">
              <a:lnSpc>
                <a:spcPts val="6480"/>
              </a:lnSpc>
              <a:spcBef>
                <a:spcPct val="0"/>
              </a:spcBef>
              <a:buNone/>
              <a:defRPr lang="en-US" sz="5400" b="1" kern="1200" cap="none" spc="0" baseline="0" dirty="0">
                <a:solidFill>
                  <a:schemeClr val="bg1"/>
                </a:solidFill>
                <a:latin typeface="Arial" pitchFamily="34" charset="0"/>
                <a:ea typeface="+mn-ea"/>
                <a:cs typeface="Arial" pitchFamily="34" charset="0"/>
              </a:defRPr>
            </a:lvl1pPr>
          </a:lstStyle>
          <a:p>
            <a:r>
              <a:rPr lang="en-US" altLang="zh-CN" dirty="0"/>
              <a:t>Click to edit Master title style</a:t>
            </a:r>
            <a:endParaRPr lang="en-US" dirty="0"/>
          </a:p>
        </p:txBody>
      </p:sp>
    </p:spTree>
    <p:extLst>
      <p:ext uri="{BB962C8B-B14F-4D97-AF65-F5344CB8AC3E}">
        <p14:creationId xmlns:p14="http://schemas.microsoft.com/office/powerpoint/2010/main" val="3337151963"/>
      </p:ext>
    </p:extLst>
  </p:cSld>
  <p:clrMapOvr>
    <a:masterClrMapping/>
  </p:clrMapOvr>
  <p:transition spd="med">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Freeform 12"/>
          <p:cNvSpPr>
            <a:spLocks/>
          </p:cNvSpPr>
          <p:nvPr userDrawn="1"/>
        </p:nvSpPr>
        <p:spPr bwMode="gray">
          <a:xfrm>
            <a:off x="0" y="254025"/>
            <a:ext cx="204841" cy="792163"/>
          </a:xfrm>
          <a:custGeom>
            <a:avLst/>
            <a:gdLst>
              <a:gd name="T0" fmla="*/ 0 w 215"/>
              <a:gd name="T1" fmla="*/ 308 h 703"/>
              <a:gd name="T2" fmla="*/ 0 w 215"/>
              <a:gd name="T3" fmla="*/ 703 h 703"/>
              <a:gd name="T4" fmla="*/ 215 w 215"/>
              <a:gd name="T5" fmla="*/ 395 h 703"/>
              <a:gd name="T6" fmla="*/ 215 w 215"/>
              <a:gd name="T7" fmla="*/ 0 h 703"/>
              <a:gd name="T8" fmla="*/ 0 w 215"/>
              <a:gd name="T9" fmla="*/ 308 h 703"/>
              <a:gd name="connsiteX0" fmla="*/ 0 w 10000"/>
              <a:gd name="connsiteY0" fmla="*/ 4381 h 7400"/>
              <a:gd name="connsiteX1" fmla="*/ 6119 w 10000"/>
              <a:gd name="connsiteY1" fmla="*/ 7400 h 7400"/>
              <a:gd name="connsiteX2" fmla="*/ 10000 w 10000"/>
              <a:gd name="connsiteY2" fmla="*/ 5619 h 7400"/>
              <a:gd name="connsiteX3" fmla="*/ 10000 w 10000"/>
              <a:gd name="connsiteY3" fmla="*/ 0 h 7400"/>
              <a:gd name="connsiteX4" fmla="*/ 0 w 10000"/>
              <a:gd name="connsiteY4" fmla="*/ 4381 h 7400"/>
              <a:gd name="connsiteX0" fmla="*/ 0 w 3881"/>
              <a:gd name="connsiteY0" fmla="*/ 2482 h 10000"/>
              <a:gd name="connsiteX1" fmla="*/ 0 w 3881"/>
              <a:gd name="connsiteY1" fmla="*/ 10000 h 10000"/>
              <a:gd name="connsiteX2" fmla="*/ 3881 w 3881"/>
              <a:gd name="connsiteY2" fmla="*/ 7593 h 10000"/>
              <a:gd name="connsiteX3" fmla="*/ 3881 w 3881"/>
              <a:gd name="connsiteY3" fmla="*/ 0 h 10000"/>
              <a:gd name="connsiteX4" fmla="*/ 0 w 3881"/>
              <a:gd name="connsiteY4" fmla="*/ 248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81" h="10000">
                <a:moveTo>
                  <a:pt x="0" y="2482"/>
                </a:moveTo>
                <a:lnTo>
                  <a:pt x="0" y="10000"/>
                </a:lnTo>
                <a:lnTo>
                  <a:pt x="3881" y="7593"/>
                </a:lnTo>
                <a:lnTo>
                  <a:pt x="3881" y="0"/>
                </a:lnTo>
                <a:lnTo>
                  <a:pt x="0" y="2482"/>
                </a:lnTo>
                <a:close/>
              </a:path>
            </a:pathLst>
          </a:custGeom>
          <a:gradFill flip="none" rotWithShape="0">
            <a:gsLst>
              <a:gs pos="47000">
                <a:srgbClr val="AF0707"/>
              </a:gs>
              <a:gs pos="100000">
                <a:srgbClr val="7F1B1B"/>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anchor="ctr"/>
          <a:lstStyle/>
          <a:p>
            <a:pPr algn="ctr" defTabSz="1218987">
              <a:defRPr/>
            </a:pPr>
            <a:endParaRPr lang="en-US" sz="2400" dirty="0">
              <a:solidFill>
                <a:prstClr val="white"/>
              </a:solidFill>
              <a:latin typeface="Foundry Gridnik Medium" pitchFamily="50" charset="0"/>
            </a:endParaRPr>
          </a:p>
        </p:txBody>
      </p:sp>
      <p:sp>
        <p:nvSpPr>
          <p:cNvPr id="4" name="Rectangle 11"/>
          <p:cNvSpPr>
            <a:spLocks noChangeArrowheads="1"/>
          </p:cNvSpPr>
          <p:nvPr userDrawn="1"/>
        </p:nvSpPr>
        <p:spPr bwMode="gray">
          <a:xfrm flipH="1">
            <a:off x="205506" y="255906"/>
            <a:ext cx="11986494" cy="597132"/>
          </a:xfrm>
          <a:prstGeom prst="rect">
            <a:avLst/>
          </a:prstGeom>
          <a:gradFill flip="none" rotWithShape="0">
            <a:gsLst>
              <a:gs pos="100000">
                <a:srgbClr val="FF1313"/>
              </a:gs>
              <a:gs pos="0">
                <a:srgbClr val="EC2225"/>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anchor="ctr"/>
          <a:lstStyle/>
          <a:p>
            <a:pPr algn="ctr" defTabSz="1218987">
              <a:defRPr/>
            </a:pPr>
            <a:endParaRPr lang="en-US" sz="2400" dirty="0">
              <a:solidFill>
                <a:prstClr val="white"/>
              </a:solidFill>
              <a:latin typeface="Foundry Gridnik Medium" pitchFamily="50" charset="0"/>
            </a:endParaRPr>
          </a:p>
        </p:txBody>
      </p:sp>
      <p:sp>
        <p:nvSpPr>
          <p:cNvPr id="21" name="Title 28"/>
          <p:cNvSpPr>
            <a:spLocks noGrp="1"/>
          </p:cNvSpPr>
          <p:nvPr>
            <p:ph type="title"/>
          </p:nvPr>
        </p:nvSpPr>
        <p:spPr bwMode="gray">
          <a:xfrm>
            <a:off x="283811" y="255906"/>
            <a:ext cx="11908201" cy="597132"/>
          </a:xfrm>
          <a:prstGeom prst="rect">
            <a:avLst/>
          </a:prstGeom>
        </p:spPr>
        <p:txBody>
          <a:bodyPr wrap="square" lIns="121899" tIns="60949" rIns="121899" bIns="60949" anchor="ctr" anchorCtr="0"/>
          <a:lstStyle>
            <a:lvl1pPr marL="0" algn="l" defTabSz="1218987" rtl="0" eaLnBrk="1" latinLnBrk="0" hangingPunct="1">
              <a:lnSpc>
                <a:spcPct val="100000"/>
              </a:lnSpc>
              <a:spcBef>
                <a:spcPct val="0"/>
              </a:spcBef>
              <a:buNone/>
              <a:tabLst>
                <a:tab pos="1218987" algn="l"/>
              </a:tabLst>
              <a:defRPr lang="en-US" sz="3600" kern="1200" cap="none" spc="0" baseline="0" dirty="0">
                <a:solidFill>
                  <a:schemeClr val="bg1"/>
                </a:solidFill>
                <a:latin typeface="Arial" pitchFamily="34" charset="0"/>
                <a:ea typeface="+mn-ea"/>
                <a:cs typeface="Arial" pitchFamily="34" charset="0"/>
              </a:defRPr>
            </a:lvl1pPr>
          </a:lstStyle>
          <a:p>
            <a:r>
              <a:rPr lang="en-US" altLang="zh-CN" dirty="0"/>
              <a:t>Click to edit Master title style</a:t>
            </a:r>
            <a:endParaRPr lang="en-US" dirty="0"/>
          </a:p>
        </p:txBody>
      </p:sp>
    </p:spTree>
    <p:extLst>
      <p:ext uri="{BB962C8B-B14F-4D97-AF65-F5344CB8AC3E}">
        <p14:creationId xmlns:p14="http://schemas.microsoft.com/office/powerpoint/2010/main" val="597831822"/>
      </p:ext>
    </p:extLst>
  </p:cSld>
  <p:clrMapOvr>
    <a:masterClrMapping/>
  </p:clrMapOvr>
  <p:transition spd="med">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Only and Content">
    <p:spTree>
      <p:nvGrpSpPr>
        <p:cNvPr id="1" name=""/>
        <p:cNvGrpSpPr/>
        <p:nvPr/>
      </p:nvGrpSpPr>
      <p:grpSpPr>
        <a:xfrm>
          <a:off x="0" y="0"/>
          <a:ext cx="0" cy="0"/>
          <a:chOff x="0" y="0"/>
          <a:chExt cx="0" cy="0"/>
        </a:xfrm>
      </p:grpSpPr>
      <p:sp>
        <p:nvSpPr>
          <p:cNvPr id="4" name="Rectangle 11"/>
          <p:cNvSpPr>
            <a:spLocks noChangeArrowheads="1"/>
          </p:cNvSpPr>
          <p:nvPr userDrawn="1"/>
        </p:nvSpPr>
        <p:spPr bwMode="gray">
          <a:xfrm flipH="1">
            <a:off x="205506" y="255906"/>
            <a:ext cx="11986494" cy="597132"/>
          </a:xfrm>
          <a:prstGeom prst="rect">
            <a:avLst/>
          </a:prstGeom>
          <a:gradFill flip="none" rotWithShape="0">
            <a:gsLst>
              <a:gs pos="100000">
                <a:srgbClr val="FF1313"/>
              </a:gs>
              <a:gs pos="0">
                <a:srgbClr val="EC2225"/>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anchor="ctr"/>
          <a:lstStyle/>
          <a:p>
            <a:pPr algn="ctr" defTabSz="1218987">
              <a:defRPr/>
            </a:pPr>
            <a:endParaRPr lang="en-US" sz="2400" dirty="0">
              <a:solidFill>
                <a:prstClr val="white"/>
              </a:solidFill>
              <a:latin typeface="Foundry Gridnik Medium" pitchFamily="50" charset="0"/>
            </a:endParaRPr>
          </a:p>
        </p:txBody>
      </p:sp>
      <p:sp>
        <p:nvSpPr>
          <p:cNvPr id="5" name="Freeform 12"/>
          <p:cNvSpPr>
            <a:spLocks/>
          </p:cNvSpPr>
          <p:nvPr userDrawn="1"/>
        </p:nvSpPr>
        <p:spPr bwMode="gray">
          <a:xfrm>
            <a:off x="0" y="254025"/>
            <a:ext cx="204841" cy="792163"/>
          </a:xfrm>
          <a:custGeom>
            <a:avLst/>
            <a:gdLst>
              <a:gd name="T0" fmla="*/ 0 w 215"/>
              <a:gd name="T1" fmla="*/ 308 h 703"/>
              <a:gd name="T2" fmla="*/ 0 w 215"/>
              <a:gd name="T3" fmla="*/ 703 h 703"/>
              <a:gd name="T4" fmla="*/ 215 w 215"/>
              <a:gd name="T5" fmla="*/ 395 h 703"/>
              <a:gd name="T6" fmla="*/ 215 w 215"/>
              <a:gd name="T7" fmla="*/ 0 h 703"/>
              <a:gd name="T8" fmla="*/ 0 w 215"/>
              <a:gd name="T9" fmla="*/ 308 h 703"/>
              <a:gd name="connsiteX0" fmla="*/ 0 w 10000"/>
              <a:gd name="connsiteY0" fmla="*/ 4381 h 7400"/>
              <a:gd name="connsiteX1" fmla="*/ 6119 w 10000"/>
              <a:gd name="connsiteY1" fmla="*/ 7400 h 7400"/>
              <a:gd name="connsiteX2" fmla="*/ 10000 w 10000"/>
              <a:gd name="connsiteY2" fmla="*/ 5619 h 7400"/>
              <a:gd name="connsiteX3" fmla="*/ 10000 w 10000"/>
              <a:gd name="connsiteY3" fmla="*/ 0 h 7400"/>
              <a:gd name="connsiteX4" fmla="*/ 0 w 10000"/>
              <a:gd name="connsiteY4" fmla="*/ 4381 h 7400"/>
              <a:gd name="connsiteX0" fmla="*/ 0 w 3881"/>
              <a:gd name="connsiteY0" fmla="*/ 2482 h 10000"/>
              <a:gd name="connsiteX1" fmla="*/ 0 w 3881"/>
              <a:gd name="connsiteY1" fmla="*/ 10000 h 10000"/>
              <a:gd name="connsiteX2" fmla="*/ 3881 w 3881"/>
              <a:gd name="connsiteY2" fmla="*/ 7593 h 10000"/>
              <a:gd name="connsiteX3" fmla="*/ 3881 w 3881"/>
              <a:gd name="connsiteY3" fmla="*/ 0 h 10000"/>
              <a:gd name="connsiteX4" fmla="*/ 0 w 3881"/>
              <a:gd name="connsiteY4" fmla="*/ 248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81" h="10000">
                <a:moveTo>
                  <a:pt x="0" y="2482"/>
                </a:moveTo>
                <a:lnTo>
                  <a:pt x="0" y="10000"/>
                </a:lnTo>
                <a:lnTo>
                  <a:pt x="3881" y="7593"/>
                </a:lnTo>
                <a:lnTo>
                  <a:pt x="3881" y="0"/>
                </a:lnTo>
                <a:lnTo>
                  <a:pt x="0" y="2482"/>
                </a:lnTo>
                <a:close/>
              </a:path>
            </a:pathLst>
          </a:custGeom>
          <a:gradFill flip="none" rotWithShape="0">
            <a:gsLst>
              <a:gs pos="47000">
                <a:srgbClr val="AF0707"/>
              </a:gs>
              <a:gs pos="100000">
                <a:srgbClr val="7F1B1B"/>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anchor="ctr"/>
          <a:lstStyle/>
          <a:p>
            <a:pPr algn="ctr" defTabSz="1218987">
              <a:defRPr/>
            </a:pPr>
            <a:endParaRPr lang="en-US" sz="2400" dirty="0">
              <a:solidFill>
                <a:prstClr val="white"/>
              </a:solidFill>
              <a:latin typeface="Foundry Gridnik Medium" pitchFamily="50" charset="0"/>
            </a:endParaRPr>
          </a:p>
        </p:txBody>
      </p:sp>
      <p:sp>
        <p:nvSpPr>
          <p:cNvPr id="9" name="Content Placeholder 2"/>
          <p:cNvSpPr>
            <a:spLocks noGrp="1"/>
          </p:cNvSpPr>
          <p:nvPr>
            <p:ph sz="half" idx="1"/>
          </p:nvPr>
        </p:nvSpPr>
        <p:spPr bwMode="gray">
          <a:xfrm>
            <a:off x="277217" y="1335026"/>
            <a:ext cx="11726436" cy="5039399"/>
          </a:xfrm>
          <a:prstGeom prst="rect">
            <a:avLst/>
          </a:prstGeom>
        </p:spPr>
        <p:txBody>
          <a:bodyPr lIns="121899" tIns="60949" rIns="121899" bIns="60949"/>
          <a:lstStyle>
            <a:lvl1pPr marL="226444" indent="-226444">
              <a:lnSpc>
                <a:spcPct val="95000"/>
              </a:lnSpc>
              <a:spcBef>
                <a:spcPts val="800"/>
              </a:spcBef>
              <a:buClr>
                <a:schemeClr val="accent1"/>
              </a:buClr>
              <a:defRPr sz="2400">
                <a:solidFill>
                  <a:srgbClr val="414042"/>
                </a:solidFill>
                <a:latin typeface="Arial" pitchFamily="34" charset="0"/>
                <a:cs typeface="Arial" pitchFamily="34" charset="0"/>
              </a:defRPr>
            </a:lvl1pPr>
            <a:lvl2pPr marL="609493" indent="-228560">
              <a:lnSpc>
                <a:spcPct val="95000"/>
              </a:lnSpc>
              <a:spcBef>
                <a:spcPts val="800"/>
              </a:spcBef>
              <a:buClr>
                <a:schemeClr val="accent1"/>
              </a:buClr>
              <a:buFont typeface="Arial" pitchFamily="34" charset="0"/>
              <a:buChar char="–"/>
              <a:defRPr sz="2000">
                <a:solidFill>
                  <a:srgbClr val="939598"/>
                </a:solidFill>
                <a:latin typeface="Arial" pitchFamily="34" charset="0"/>
                <a:cs typeface="Arial" pitchFamily="34" charset="0"/>
              </a:defRPr>
            </a:lvl2pPr>
            <a:lvl3pPr marL="835938" indent="-150258">
              <a:lnSpc>
                <a:spcPct val="95000"/>
              </a:lnSpc>
              <a:spcBef>
                <a:spcPts val="800"/>
              </a:spcBef>
              <a:buClr>
                <a:schemeClr val="accent1"/>
              </a:buClr>
              <a:buFont typeface="Arial" pitchFamily="34" charset="0"/>
              <a:buChar char="–"/>
              <a:defRPr sz="1800">
                <a:solidFill>
                  <a:srgbClr val="939598"/>
                </a:solidFill>
                <a:latin typeface="Arial" pitchFamily="34" charset="0"/>
                <a:cs typeface="Arial" pitchFamily="34" charset="0"/>
              </a:defRPr>
            </a:lvl3pPr>
            <a:lvl4pPr marL="1147033" indent="-156606">
              <a:lnSpc>
                <a:spcPct val="95000"/>
              </a:lnSpc>
              <a:spcBef>
                <a:spcPts val="800"/>
              </a:spcBef>
              <a:buClr>
                <a:schemeClr val="accent1"/>
              </a:buClr>
              <a:buFont typeface="Arial" pitchFamily="34" charset="0"/>
              <a:buChar char="–"/>
              <a:defRPr sz="1600">
                <a:solidFill>
                  <a:srgbClr val="939598"/>
                </a:solidFill>
                <a:latin typeface="Arial" pitchFamily="34" charset="0"/>
                <a:cs typeface="Arial" pitchFamily="34" charset="0"/>
              </a:defRPr>
            </a:lvl4pPr>
            <a:lvl5pPr marL="1445431" indent="-150258">
              <a:lnSpc>
                <a:spcPct val="95000"/>
              </a:lnSpc>
              <a:spcBef>
                <a:spcPts val="800"/>
              </a:spcBef>
              <a:buClr>
                <a:schemeClr val="accent1"/>
              </a:buClr>
              <a:buFont typeface="Arial" pitchFamily="34" charset="0"/>
              <a:buChar char="–"/>
              <a:defRPr sz="1600">
                <a:solidFill>
                  <a:srgbClr val="939598"/>
                </a:solidFill>
                <a:latin typeface="Arial" pitchFamily="34" charset="0"/>
                <a:cs typeface="Arial" pitchFamily="34" charset="0"/>
              </a:defRPr>
            </a:lvl5pPr>
            <a:lvl6pPr>
              <a:defRPr sz="2400"/>
            </a:lvl6pPr>
            <a:lvl7pPr>
              <a:defRPr sz="2400"/>
            </a:lvl7pPr>
            <a:lvl8pPr>
              <a:defRPr sz="2400"/>
            </a:lvl8pPr>
            <a:lvl9pPr>
              <a:defRPr sz="2400"/>
            </a:lvl9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28"/>
          <p:cNvSpPr>
            <a:spLocks noGrp="1"/>
          </p:cNvSpPr>
          <p:nvPr>
            <p:ph type="title"/>
          </p:nvPr>
        </p:nvSpPr>
        <p:spPr bwMode="gray">
          <a:xfrm>
            <a:off x="283811" y="255906"/>
            <a:ext cx="11908201" cy="597132"/>
          </a:xfrm>
          <a:prstGeom prst="rect">
            <a:avLst/>
          </a:prstGeom>
        </p:spPr>
        <p:txBody>
          <a:bodyPr wrap="square" lIns="121899" tIns="60949" rIns="121899" bIns="60949" anchor="ctr" anchorCtr="0"/>
          <a:lstStyle>
            <a:lvl1pPr marL="0" algn="l" defTabSz="1218987" rtl="0" eaLnBrk="1" latinLnBrk="0" hangingPunct="1">
              <a:lnSpc>
                <a:spcPct val="100000"/>
              </a:lnSpc>
              <a:spcBef>
                <a:spcPct val="0"/>
              </a:spcBef>
              <a:buNone/>
              <a:tabLst>
                <a:tab pos="1218987" algn="l"/>
              </a:tabLst>
              <a:defRPr lang="en-US" sz="3600" kern="1200" cap="none" spc="0" baseline="0" dirty="0">
                <a:solidFill>
                  <a:schemeClr val="bg1"/>
                </a:solidFill>
                <a:latin typeface="Arial" pitchFamily="34" charset="0"/>
                <a:ea typeface="+mn-ea"/>
                <a:cs typeface="Arial" pitchFamily="34" charset="0"/>
              </a:defRPr>
            </a:lvl1pPr>
          </a:lstStyle>
          <a:p>
            <a:r>
              <a:rPr lang="en-US" altLang="zh-CN" dirty="0"/>
              <a:t>Click to edit Master title style</a:t>
            </a:r>
            <a:endParaRPr lang="en-US" dirty="0"/>
          </a:p>
        </p:txBody>
      </p:sp>
    </p:spTree>
    <p:extLst>
      <p:ext uri="{BB962C8B-B14F-4D97-AF65-F5344CB8AC3E}">
        <p14:creationId xmlns:p14="http://schemas.microsoft.com/office/powerpoint/2010/main" val="1986439781"/>
      </p:ext>
    </p:extLst>
  </p:cSld>
  <p:clrMapOvr>
    <a:masterClrMapping/>
  </p:clrMapOvr>
  <p:transition spd="med">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49351" y="274320"/>
            <a:ext cx="11069166" cy="518141"/>
          </a:xfrm>
          <a:prstGeom prst="rect">
            <a:avLst/>
          </a:prstGeom>
        </p:spPr>
        <p:txBody>
          <a:bodyPr/>
          <a:lstStyle/>
          <a:p>
            <a:r>
              <a:rPr lang="en-US" dirty="0"/>
              <a:t>Click to edit Master title style</a:t>
            </a:r>
          </a:p>
        </p:txBody>
      </p:sp>
    </p:spTree>
    <p:extLst>
      <p:ext uri="{BB962C8B-B14F-4D97-AF65-F5344CB8AC3E}">
        <p14:creationId xmlns:p14="http://schemas.microsoft.com/office/powerpoint/2010/main" val="1353669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with Subtitle Content">
    <p:bg>
      <p:bgPr>
        <a:solidFill>
          <a:schemeClr val="bg1"/>
        </a:solidFill>
        <a:effectLst/>
      </p:bgPr>
    </p:bg>
    <p:spTree>
      <p:nvGrpSpPr>
        <p:cNvPr id="1" name=""/>
        <p:cNvGrpSpPr/>
        <p:nvPr/>
      </p:nvGrpSpPr>
      <p:grpSpPr>
        <a:xfrm>
          <a:off x="0" y="0"/>
          <a:ext cx="0" cy="0"/>
          <a:chOff x="0" y="0"/>
          <a:chExt cx="0" cy="0"/>
        </a:xfrm>
      </p:grpSpPr>
      <p:sp>
        <p:nvSpPr>
          <p:cNvPr id="5" name="Rectangle 11"/>
          <p:cNvSpPr>
            <a:spLocks noChangeArrowheads="1"/>
          </p:cNvSpPr>
          <p:nvPr userDrawn="1"/>
        </p:nvSpPr>
        <p:spPr bwMode="gray">
          <a:xfrm flipH="1">
            <a:off x="205506" y="255906"/>
            <a:ext cx="11986494" cy="597132"/>
          </a:xfrm>
          <a:prstGeom prst="rect">
            <a:avLst/>
          </a:prstGeom>
          <a:gradFill flip="none" rotWithShape="0">
            <a:gsLst>
              <a:gs pos="100000">
                <a:srgbClr val="FF1313"/>
              </a:gs>
              <a:gs pos="0">
                <a:srgbClr val="EC2225"/>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anchor="ctr"/>
          <a:lstStyle/>
          <a:p>
            <a:pPr algn="ctr" defTabSz="1218987">
              <a:defRPr/>
            </a:pPr>
            <a:endParaRPr lang="en-US" sz="2400" dirty="0">
              <a:solidFill>
                <a:prstClr val="white"/>
              </a:solidFill>
              <a:latin typeface="Foundry Gridnik Medium" pitchFamily="50" charset="0"/>
            </a:endParaRPr>
          </a:p>
        </p:txBody>
      </p:sp>
      <p:sp>
        <p:nvSpPr>
          <p:cNvPr id="6" name="Freeform 12"/>
          <p:cNvSpPr>
            <a:spLocks/>
          </p:cNvSpPr>
          <p:nvPr userDrawn="1"/>
        </p:nvSpPr>
        <p:spPr bwMode="gray">
          <a:xfrm>
            <a:off x="0" y="254025"/>
            <a:ext cx="204841" cy="792163"/>
          </a:xfrm>
          <a:custGeom>
            <a:avLst/>
            <a:gdLst>
              <a:gd name="T0" fmla="*/ 0 w 215"/>
              <a:gd name="T1" fmla="*/ 308 h 703"/>
              <a:gd name="T2" fmla="*/ 0 w 215"/>
              <a:gd name="T3" fmla="*/ 703 h 703"/>
              <a:gd name="T4" fmla="*/ 215 w 215"/>
              <a:gd name="T5" fmla="*/ 395 h 703"/>
              <a:gd name="T6" fmla="*/ 215 w 215"/>
              <a:gd name="T7" fmla="*/ 0 h 703"/>
              <a:gd name="T8" fmla="*/ 0 w 215"/>
              <a:gd name="T9" fmla="*/ 308 h 703"/>
              <a:gd name="connsiteX0" fmla="*/ 0 w 10000"/>
              <a:gd name="connsiteY0" fmla="*/ 4381 h 7400"/>
              <a:gd name="connsiteX1" fmla="*/ 6119 w 10000"/>
              <a:gd name="connsiteY1" fmla="*/ 7400 h 7400"/>
              <a:gd name="connsiteX2" fmla="*/ 10000 w 10000"/>
              <a:gd name="connsiteY2" fmla="*/ 5619 h 7400"/>
              <a:gd name="connsiteX3" fmla="*/ 10000 w 10000"/>
              <a:gd name="connsiteY3" fmla="*/ 0 h 7400"/>
              <a:gd name="connsiteX4" fmla="*/ 0 w 10000"/>
              <a:gd name="connsiteY4" fmla="*/ 4381 h 7400"/>
              <a:gd name="connsiteX0" fmla="*/ 0 w 3881"/>
              <a:gd name="connsiteY0" fmla="*/ 2482 h 10000"/>
              <a:gd name="connsiteX1" fmla="*/ 0 w 3881"/>
              <a:gd name="connsiteY1" fmla="*/ 10000 h 10000"/>
              <a:gd name="connsiteX2" fmla="*/ 3881 w 3881"/>
              <a:gd name="connsiteY2" fmla="*/ 7593 h 10000"/>
              <a:gd name="connsiteX3" fmla="*/ 3881 w 3881"/>
              <a:gd name="connsiteY3" fmla="*/ 0 h 10000"/>
              <a:gd name="connsiteX4" fmla="*/ 0 w 3881"/>
              <a:gd name="connsiteY4" fmla="*/ 248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81" h="10000">
                <a:moveTo>
                  <a:pt x="0" y="2482"/>
                </a:moveTo>
                <a:lnTo>
                  <a:pt x="0" y="10000"/>
                </a:lnTo>
                <a:lnTo>
                  <a:pt x="3881" y="7593"/>
                </a:lnTo>
                <a:lnTo>
                  <a:pt x="3881" y="0"/>
                </a:lnTo>
                <a:lnTo>
                  <a:pt x="0" y="2482"/>
                </a:lnTo>
                <a:close/>
              </a:path>
            </a:pathLst>
          </a:custGeom>
          <a:gradFill flip="none" rotWithShape="0">
            <a:gsLst>
              <a:gs pos="47000">
                <a:srgbClr val="AF0707"/>
              </a:gs>
              <a:gs pos="100000">
                <a:srgbClr val="7F1B1B"/>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anchor="ctr"/>
          <a:lstStyle/>
          <a:p>
            <a:pPr algn="ctr" defTabSz="1218987">
              <a:defRPr/>
            </a:pPr>
            <a:endParaRPr lang="en-US" sz="2400" dirty="0">
              <a:solidFill>
                <a:prstClr val="white"/>
              </a:solidFill>
              <a:latin typeface="Foundry Gridnik Medium" pitchFamily="50" charset="0"/>
            </a:endParaRPr>
          </a:p>
        </p:txBody>
      </p:sp>
      <p:sp>
        <p:nvSpPr>
          <p:cNvPr id="22" name="Content Placeholder 2"/>
          <p:cNvSpPr>
            <a:spLocks noGrp="1"/>
          </p:cNvSpPr>
          <p:nvPr>
            <p:ph sz="half" idx="1"/>
          </p:nvPr>
        </p:nvSpPr>
        <p:spPr bwMode="gray">
          <a:xfrm>
            <a:off x="277217" y="1974787"/>
            <a:ext cx="11726436" cy="4399636"/>
          </a:xfrm>
          <a:prstGeom prst="rect">
            <a:avLst/>
          </a:prstGeom>
        </p:spPr>
        <p:txBody>
          <a:bodyPr lIns="121899" tIns="60949" rIns="121899" bIns="60949"/>
          <a:lstStyle>
            <a:lvl1pPr marL="226444" indent="-226444">
              <a:lnSpc>
                <a:spcPct val="95000"/>
              </a:lnSpc>
              <a:spcBef>
                <a:spcPts val="800"/>
              </a:spcBef>
              <a:buClr>
                <a:schemeClr val="accent1"/>
              </a:buClr>
              <a:defRPr sz="2400">
                <a:solidFill>
                  <a:srgbClr val="414042"/>
                </a:solidFill>
                <a:latin typeface="Arial" pitchFamily="34" charset="0"/>
                <a:cs typeface="Arial" pitchFamily="34" charset="0"/>
              </a:defRPr>
            </a:lvl1pPr>
            <a:lvl2pPr marL="609493" indent="-228560">
              <a:lnSpc>
                <a:spcPct val="95000"/>
              </a:lnSpc>
              <a:spcBef>
                <a:spcPts val="800"/>
              </a:spcBef>
              <a:buClr>
                <a:schemeClr val="accent1"/>
              </a:buClr>
              <a:buFont typeface="Arial" pitchFamily="34" charset="0"/>
              <a:buChar char="–"/>
              <a:defRPr sz="2000">
                <a:solidFill>
                  <a:srgbClr val="939598"/>
                </a:solidFill>
                <a:latin typeface="Arial" pitchFamily="34" charset="0"/>
                <a:cs typeface="Arial" pitchFamily="34" charset="0"/>
              </a:defRPr>
            </a:lvl2pPr>
            <a:lvl3pPr marL="835938" indent="-150258">
              <a:lnSpc>
                <a:spcPct val="95000"/>
              </a:lnSpc>
              <a:spcBef>
                <a:spcPts val="800"/>
              </a:spcBef>
              <a:buClr>
                <a:schemeClr val="accent1"/>
              </a:buClr>
              <a:buFont typeface="Arial" pitchFamily="34" charset="0"/>
              <a:buChar char="–"/>
              <a:defRPr sz="1800">
                <a:solidFill>
                  <a:srgbClr val="939598"/>
                </a:solidFill>
                <a:latin typeface="Arial" pitchFamily="34" charset="0"/>
                <a:cs typeface="Arial" pitchFamily="34" charset="0"/>
              </a:defRPr>
            </a:lvl3pPr>
            <a:lvl4pPr marL="1147033" indent="-156606">
              <a:lnSpc>
                <a:spcPct val="95000"/>
              </a:lnSpc>
              <a:spcBef>
                <a:spcPts val="800"/>
              </a:spcBef>
              <a:buClr>
                <a:schemeClr val="accent1"/>
              </a:buClr>
              <a:buFont typeface="Arial" pitchFamily="34" charset="0"/>
              <a:buChar char="–"/>
              <a:defRPr sz="1600">
                <a:solidFill>
                  <a:srgbClr val="939598"/>
                </a:solidFill>
                <a:latin typeface="Arial" pitchFamily="34" charset="0"/>
                <a:cs typeface="Arial" pitchFamily="34" charset="0"/>
              </a:defRPr>
            </a:lvl4pPr>
            <a:lvl5pPr marL="1445431" indent="-150258">
              <a:lnSpc>
                <a:spcPct val="95000"/>
              </a:lnSpc>
              <a:spcBef>
                <a:spcPts val="800"/>
              </a:spcBef>
              <a:buClr>
                <a:schemeClr val="accent1"/>
              </a:buClr>
              <a:buFont typeface="Arial" pitchFamily="34" charset="0"/>
              <a:buChar char="–"/>
              <a:defRPr sz="1600">
                <a:solidFill>
                  <a:srgbClr val="939598"/>
                </a:solidFill>
                <a:latin typeface="Arial" pitchFamily="34" charset="0"/>
                <a:cs typeface="Arial" pitchFamily="34" charset="0"/>
              </a:defRPr>
            </a:lvl5pPr>
            <a:lvl6pPr>
              <a:defRPr sz="2400"/>
            </a:lvl6pPr>
            <a:lvl7pPr>
              <a:defRPr sz="2400"/>
            </a:lvl7pPr>
            <a:lvl8pPr>
              <a:defRPr sz="2400"/>
            </a:lvl8pPr>
            <a:lvl9pPr>
              <a:defRPr sz="2400"/>
            </a:lvl9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3" name="Text Placeholder 2"/>
          <p:cNvSpPr>
            <a:spLocks noGrp="1"/>
          </p:cNvSpPr>
          <p:nvPr>
            <p:ph type="body" idx="10"/>
          </p:nvPr>
        </p:nvSpPr>
        <p:spPr bwMode="gray">
          <a:xfrm>
            <a:off x="270491" y="1335049"/>
            <a:ext cx="11726436" cy="639763"/>
          </a:xfrm>
          <a:prstGeom prst="rect">
            <a:avLst/>
          </a:prstGeom>
        </p:spPr>
        <p:txBody>
          <a:bodyPr lIns="121899" tIns="60949" rIns="121899" bIns="60949" anchor="t" anchorCtr="0">
            <a:normAutofit/>
          </a:bodyPr>
          <a:lstStyle>
            <a:lvl1pPr marL="0" indent="0">
              <a:buNone/>
              <a:defRPr sz="2800" b="1">
                <a:solidFill>
                  <a:srgbClr val="000000"/>
                </a:solidFill>
                <a:latin typeface="Arial" pitchFamily="34" charset="0"/>
                <a:cs typeface="Arial" pitchFamily="34" charset="0"/>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a:t>Click to edit Master text</a:t>
            </a:r>
          </a:p>
        </p:txBody>
      </p:sp>
      <p:sp>
        <p:nvSpPr>
          <p:cNvPr id="9" name="Title 28"/>
          <p:cNvSpPr>
            <a:spLocks noGrp="1"/>
          </p:cNvSpPr>
          <p:nvPr>
            <p:ph type="title"/>
          </p:nvPr>
        </p:nvSpPr>
        <p:spPr bwMode="gray">
          <a:xfrm>
            <a:off x="283811" y="255906"/>
            <a:ext cx="11908201" cy="597132"/>
          </a:xfrm>
          <a:prstGeom prst="rect">
            <a:avLst/>
          </a:prstGeom>
        </p:spPr>
        <p:txBody>
          <a:bodyPr wrap="square" lIns="121899" tIns="60949" rIns="121899" bIns="60949" anchor="ctr" anchorCtr="0"/>
          <a:lstStyle>
            <a:lvl1pPr marL="0" algn="l" defTabSz="1218987" rtl="0" eaLnBrk="1" latinLnBrk="0" hangingPunct="1">
              <a:lnSpc>
                <a:spcPct val="100000"/>
              </a:lnSpc>
              <a:spcBef>
                <a:spcPct val="0"/>
              </a:spcBef>
              <a:buNone/>
              <a:tabLst>
                <a:tab pos="1218987" algn="l"/>
              </a:tabLst>
              <a:defRPr lang="en-US" sz="3600" kern="1200" cap="none" spc="0" baseline="0" dirty="0">
                <a:solidFill>
                  <a:schemeClr val="bg1"/>
                </a:solidFill>
                <a:latin typeface="Arial" pitchFamily="34" charset="0"/>
                <a:ea typeface="+mn-ea"/>
                <a:cs typeface="Arial" pitchFamily="34" charset="0"/>
              </a:defRPr>
            </a:lvl1pPr>
          </a:lstStyle>
          <a:p>
            <a:r>
              <a:rPr lang="en-US" dirty="0"/>
              <a:t>Click to edit Master title</a:t>
            </a:r>
          </a:p>
        </p:txBody>
      </p:sp>
    </p:spTree>
    <p:extLst>
      <p:ext uri="{BB962C8B-B14F-4D97-AF65-F5344CB8AC3E}">
        <p14:creationId xmlns:p14="http://schemas.microsoft.com/office/powerpoint/2010/main" val="788281638"/>
      </p:ext>
    </p:extLst>
  </p:cSld>
  <p:clrMapOvr>
    <a:masterClrMapping/>
  </p:clrMapOvr>
  <p:transition spd="med">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preserve="1" userDrawn="1">
  <p:cSld name="Two Column Slide">
    <p:bg>
      <p:bgPr>
        <a:solidFill>
          <a:schemeClr val="bg1"/>
        </a:solidFill>
        <a:effectLst/>
      </p:bgPr>
    </p:bg>
    <p:spTree>
      <p:nvGrpSpPr>
        <p:cNvPr id="1" name=""/>
        <p:cNvGrpSpPr/>
        <p:nvPr/>
      </p:nvGrpSpPr>
      <p:grpSpPr>
        <a:xfrm>
          <a:off x="0" y="0"/>
          <a:ext cx="0" cy="0"/>
          <a:chOff x="0" y="0"/>
          <a:chExt cx="0" cy="0"/>
        </a:xfrm>
      </p:grpSpPr>
      <p:sp>
        <p:nvSpPr>
          <p:cNvPr id="6" name="TextBox 5"/>
          <p:cNvSpPr txBox="1"/>
          <p:nvPr userDrawn="1"/>
        </p:nvSpPr>
        <p:spPr bwMode="black">
          <a:xfrm>
            <a:off x="512909" y="6451625"/>
            <a:ext cx="3661729" cy="276225"/>
          </a:xfrm>
          <a:prstGeom prst="rect">
            <a:avLst/>
          </a:prstGeom>
          <a:noFill/>
        </p:spPr>
        <p:txBody>
          <a:bodyPr wrap="none" lIns="121899" tIns="60949" rIns="121899" bIns="60949">
            <a:spAutoFit/>
          </a:bodyPr>
          <a:lstStyle/>
          <a:p>
            <a:pPr defTabSz="1218987">
              <a:defRPr/>
            </a:pPr>
            <a:r>
              <a:rPr lang="en-US" sz="1000" cap="all">
                <a:solidFill>
                  <a:srgbClr val="939598"/>
                </a:solidFill>
                <a:ea typeface="宋体" pitchFamily="2" charset="-122"/>
                <a:cs typeface="Arial" pitchFamily="34" charset="0"/>
              </a:rPr>
              <a:t>2012 LENOVO CONFIDENTIAL</a:t>
            </a:r>
            <a:r>
              <a:rPr lang="en-US" sz="1000" cap="all" dirty="0">
                <a:solidFill>
                  <a:srgbClr val="939598"/>
                </a:solidFill>
                <a:ea typeface="宋体" pitchFamily="2" charset="-122"/>
                <a:cs typeface="Arial" pitchFamily="34" charset="0"/>
              </a:rPr>
              <a:t>. All rights reserved.</a:t>
            </a:r>
          </a:p>
        </p:txBody>
      </p:sp>
      <p:sp>
        <p:nvSpPr>
          <p:cNvPr id="7" name="Rectangle 7"/>
          <p:cNvSpPr>
            <a:spLocks noChangeArrowheads="1"/>
          </p:cNvSpPr>
          <p:nvPr userDrawn="1"/>
        </p:nvSpPr>
        <p:spPr bwMode="invGray">
          <a:xfrm flipH="1">
            <a:off x="82827" y="6501819"/>
            <a:ext cx="428024" cy="176519"/>
          </a:xfrm>
          <a:prstGeom prst="rect">
            <a:avLst/>
          </a:prstGeom>
          <a:gradFill flip="none" rotWithShape="0">
            <a:gsLst>
              <a:gs pos="100000">
                <a:srgbClr val="FF1313"/>
              </a:gs>
              <a:gs pos="0">
                <a:srgbClr val="EC2225"/>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anchor="ctr"/>
          <a:lstStyle/>
          <a:p>
            <a:pPr algn="ctr" defTabSz="1218987">
              <a:defRPr/>
            </a:pPr>
            <a:endParaRPr lang="en-US" sz="2400" dirty="0">
              <a:solidFill>
                <a:prstClr val="white"/>
              </a:solidFill>
              <a:latin typeface="Foundry Gridnik Medium" pitchFamily="50" charset="0"/>
            </a:endParaRPr>
          </a:p>
        </p:txBody>
      </p:sp>
      <p:sp>
        <p:nvSpPr>
          <p:cNvPr id="8" name="Freeform 8"/>
          <p:cNvSpPr>
            <a:spLocks/>
          </p:cNvSpPr>
          <p:nvPr userDrawn="1"/>
        </p:nvSpPr>
        <p:spPr bwMode="invGray">
          <a:xfrm flipH="1">
            <a:off x="0" y="6502400"/>
            <a:ext cx="82572" cy="260350"/>
          </a:xfrm>
          <a:custGeom>
            <a:avLst/>
            <a:gdLst>
              <a:gd name="T0" fmla="*/ 0 w 219"/>
              <a:gd name="T1" fmla="*/ 0 h 744"/>
              <a:gd name="T2" fmla="*/ 219 w 219"/>
              <a:gd name="T3" fmla="*/ 314 h 744"/>
              <a:gd name="T4" fmla="*/ 219 w 219"/>
              <a:gd name="T5" fmla="*/ 744 h 744"/>
              <a:gd name="T6" fmla="*/ 0 w 219"/>
              <a:gd name="T7" fmla="*/ 430 h 744"/>
              <a:gd name="T8" fmla="*/ 0 w 219"/>
              <a:gd name="T9" fmla="*/ 0 h 744"/>
              <a:gd name="connsiteX0" fmla="*/ 0 w 10000"/>
              <a:gd name="connsiteY0" fmla="*/ 0 h 10000"/>
              <a:gd name="connsiteX1" fmla="*/ 6910 w 10000"/>
              <a:gd name="connsiteY1" fmla="*/ 2903 h 10000"/>
              <a:gd name="connsiteX2" fmla="*/ 10000 w 10000"/>
              <a:gd name="connsiteY2" fmla="*/ 10000 h 10000"/>
              <a:gd name="connsiteX3" fmla="*/ 0 w 10000"/>
              <a:gd name="connsiteY3" fmla="*/ 5780 h 10000"/>
              <a:gd name="connsiteX4" fmla="*/ 0 w 10000"/>
              <a:gd name="connsiteY4" fmla="*/ 0 h 10000"/>
              <a:gd name="connsiteX0" fmla="*/ 0 w 6910"/>
              <a:gd name="connsiteY0" fmla="*/ 0 h 8544"/>
              <a:gd name="connsiteX1" fmla="*/ 6910 w 6910"/>
              <a:gd name="connsiteY1" fmla="*/ 2903 h 8544"/>
              <a:gd name="connsiteX2" fmla="*/ 6910 w 6910"/>
              <a:gd name="connsiteY2" fmla="*/ 8544 h 8544"/>
              <a:gd name="connsiteX3" fmla="*/ 0 w 6910"/>
              <a:gd name="connsiteY3" fmla="*/ 5780 h 8544"/>
              <a:gd name="connsiteX4" fmla="*/ 0 w 6910"/>
              <a:gd name="connsiteY4" fmla="*/ 0 h 8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10" h="8544">
                <a:moveTo>
                  <a:pt x="0" y="0"/>
                </a:moveTo>
                <a:lnTo>
                  <a:pt x="6910" y="2903"/>
                </a:lnTo>
                <a:lnTo>
                  <a:pt x="6910" y="8544"/>
                </a:lnTo>
                <a:lnTo>
                  <a:pt x="0" y="5780"/>
                </a:lnTo>
                <a:lnTo>
                  <a:pt x="0" y="0"/>
                </a:lnTo>
                <a:close/>
              </a:path>
            </a:pathLst>
          </a:custGeom>
          <a:gradFill flip="none" rotWithShape="0">
            <a:gsLst>
              <a:gs pos="47000">
                <a:srgbClr val="AF0707"/>
              </a:gs>
              <a:gs pos="100000">
                <a:srgbClr val="7F1B1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anchor="ctr"/>
          <a:lstStyle/>
          <a:p>
            <a:pPr algn="ctr" defTabSz="1218987">
              <a:defRPr/>
            </a:pPr>
            <a:endParaRPr lang="en-US" sz="2400" dirty="0">
              <a:solidFill>
                <a:prstClr val="white"/>
              </a:solidFill>
              <a:latin typeface="Foundry Gridnik Medium" pitchFamily="50" charset="0"/>
            </a:endParaRPr>
          </a:p>
        </p:txBody>
      </p:sp>
      <p:sp>
        <p:nvSpPr>
          <p:cNvPr id="9" name="Rectangle 18"/>
          <p:cNvSpPr>
            <a:spLocks noChangeArrowheads="1"/>
          </p:cNvSpPr>
          <p:nvPr userDrawn="1"/>
        </p:nvSpPr>
        <p:spPr bwMode="invGray">
          <a:xfrm>
            <a:off x="100052" y="6445275"/>
            <a:ext cx="403330" cy="276225"/>
          </a:xfrm>
          <a:prstGeom prst="rect">
            <a:avLst/>
          </a:prstGeom>
          <a:noFill/>
          <a:ln w="9525">
            <a:noFill/>
            <a:miter lim="800000"/>
            <a:headEnd/>
            <a:tailEnd/>
          </a:ln>
        </p:spPr>
        <p:txBody>
          <a:bodyPr wrap="none" lIns="121899" tIns="60949" rIns="121899" bIns="60949">
            <a:spAutoFit/>
          </a:bodyPr>
          <a:lstStyle/>
          <a:p>
            <a:pPr algn="ctr" defTabSz="1217613" fontAlgn="base">
              <a:spcBef>
                <a:spcPct val="0"/>
              </a:spcBef>
              <a:spcAft>
                <a:spcPct val="0"/>
              </a:spcAft>
            </a:pPr>
            <a:fld id="{AF7FE431-34D8-46D5-80D0-19E048DBC0A3}" type="slidenum">
              <a:rPr lang="en-US" altLang="zh-CN" sz="1000">
                <a:solidFill>
                  <a:prstClr val="white"/>
                </a:solidFill>
                <a:ea typeface="宋体" pitchFamily="2" charset="-122"/>
                <a:cs typeface="Arial" pitchFamily="34" charset="0"/>
              </a:rPr>
              <a:pPr algn="ctr" defTabSz="1217613" fontAlgn="base">
                <a:spcBef>
                  <a:spcPct val="0"/>
                </a:spcBef>
                <a:spcAft>
                  <a:spcPct val="0"/>
                </a:spcAft>
              </a:pPr>
              <a:t>‹#›</a:t>
            </a:fld>
            <a:endParaRPr lang="en-US" altLang="zh-CN" sz="1000">
              <a:solidFill>
                <a:prstClr val="white"/>
              </a:solidFill>
              <a:ea typeface="宋体" pitchFamily="2" charset="-122"/>
              <a:cs typeface="Arial" pitchFamily="34" charset="0"/>
            </a:endParaRPr>
          </a:p>
        </p:txBody>
      </p:sp>
      <p:pic>
        <p:nvPicPr>
          <p:cNvPr id="11" name="Picture 2"/>
          <p:cNvPicPr>
            <a:picLocks noChangeAspect="1" noChangeArrowheads="1"/>
          </p:cNvPicPr>
          <p:nvPr userDrawn="1"/>
        </p:nvPicPr>
        <p:blipFill>
          <a:blip r:embed="rId2" cstate="print"/>
          <a:srcRect/>
          <a:stretch>
            <a:fillRect/>
          </a:stretch>
        </p:blipFill>
        <p:spPr bwMode="gray">
          <a:xfrm>
            <a:off x="11013768" y="6531000"/>
            <a:ext cx="1009913" cy="161925"/>
          </a:xfrm>
          <a:prstGeom prst="rect">
            <a:avLst/>
          </a:prstGeom>
          <a:noFill/>
          <a:ln w="9525">
            <a:noFill/>
            <a:miter lim="800000"/>
            <a:headEnd/>
            <a:tailEnd/>
          </a:ln>
        </p:spPr>
      </p:pic>
      <p:sp>
        <p:nvSpPr>
          <p:cNvPr id="12" name="Rectangle 11"/>
          <p:cNvSpPr>
            <a:spLocks noChangeArrowheads="1"/>
          </p:cNvSpPr>
          <p:nvPr userDrawn="1"/>
        </p:nvSpPr>
        <p:spPr bwMode="gray">
          <a:xfrm flipH="1">
            <a:off x="205517" y="255906"/>
            <a:ext cx="5678460" cy="597132"/>
          </a:xfrm>
          <a:prstGeom prst="rect">
            <a:avLst/>
          </a:prstGeom>
          <a:gradFill flip="none" rotWithShape="0">
            <a:gsLst>
              <a:gs pos="100000">
                <a:srgbClr val="FF1313"/>
              </a:gs>
              <a:gs pos="0">
                <a:srgbClr val="EC2225"/>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218987">
              <a:defRPr/>
            </a:pPr>
            <a:endParaRPr lang="en-US" sz="2400" dirty="0">
              <a:solidFill>
                <a:prstClr val="white"/>
              </a:solidFill>
              <a:latin typeface="Foundry Gridnik Medium" pitchFamily="50" charset="0"/>
            </a:endParaRPr>
          </a:p>
        </p:txBody>
      </p:sp>
      <p:sp>
        <p:nvSpPr>
          <p:cNvPr id="13" name="Rectangle 11"/>
          <p:cNvSpPr>
            <a:spLocks noChangeArrowheads="1"/>
          </p:cNvSpPr>
          <p:nvPr userDrawn="1"/>
        </p:nvSpPr>
        <p:spPr bwMode="gray">
          <a:xfrm rot="10800000" flipH="1">
            <a:off x="6249510" y="255905"/>
            <a:ext cx="5737007" cy="597132"/>
          </a:xfrm>
          <a:prstGeom prst="rect">
            <a:avLst/>
          </a:prstGeom>
          <a:gradFill flip="none" rotWithShape="0">
            <a:gsLst>
              <a:gs pos="100000">
                <a:srgbClr val="FF1313"/>
              </a:gs>
              <a:gs pos="0">
                <a:srgbClr val="EC2225"/>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anchor="ctr"/>
          <a:lstStyle/>
          <a:p>
            <a:pPr algn="ctr" defTabSz="1218987">
              <a:defRPr/>
            </a:pPr>
            <a:endParaRPr lang="en-US" sz="2400" dirty="0">
              <a:solidFill>
                <a:prstClr val="white"/>
              </a:solidFill>
              <a:latin typeface="Foundry Gridnik Medium" pitchFamily="50" charset="0"/>
            </a:endParaRPr>
          </a:p>
        </p:txBody>
      </p:sp>
      <p:sp>
        <p:nvSpPr>
          <p:cNvPr id="14" name="Freeform 12"/>
          <p:cNvSpPr>
            <a:spLocks/>
          </p:cNvSpPr>
          <p:nvPr userDrawn="1"/>
        </p:nvSpPr>
        <p:spPr bwMode="gray">
          <a:xfrm>
            <a:off x="0" y="254025"/>
            <a:ext cx="204841" cy="792163"/>
          </a:xfrm>
          <a:custGeom>
            <a:avLst/>
            <a:gdLst>
              <a:gd name="T0" fmla="*/ 0 w 215"/>
              <a:gd name="T1" fmla="*/ 308 h 703"/>
              <a:gd name="T2" fmla="*/ 0 w 215"/>
              <a:gd name="T3" fmla="*/ 703 h 703"/>
              <a:gd name="T4" fmla="*/ 215 w 215"/>
              <a:gd name="T5" fmla="*/ 395 h 703"/>
              <a:gd name="T6" fmla="*/ 215 w 215"/>
              <a:gd name="T7" fmla="*/ 0 h 703"/>
              <a:gd name="T8" fmla="*/ 0 w 215"/>
              <a:gd name="T9" fmla="*/ 308 h 703"/>
              <a:gd name="connsiteX0" fmla="*/ 0 w 10000"/>
              <a:gd name="connsiteY0" fmla="*/ 4381 h 7400"/>
              <a:gd name="connsiteX1" fmla="*/ 6119 w 10000"/>
              <a:gd name="connsiteY1" fmla="*/ 7400 h 7400"/>
              <a:gd name="connsiteX2" fmla="*/ 10000 w 10000"/>
              <a:gd name="connsiteY2" fmla="*/ 5619 h 7400"/>
              <a:gd name="connsiteX3" fmla="*/ 10000 w 10000"/>
              <a:gd name="connsiteY3" fmla="*/ 0 h 7400"/>
              <a:gd name="connsiteX4" fmla="*/ 0 w 10000"/>
              <a:gd name="connsiteY4" fmla="*/ 4381 h 7400"/>
              <a:gd name="connsiteX0" fmla="*/ 0 w 3881"/>
              <a:gd name="connsiteY0" fmla="*/ 2482 h 10000"/>
              <a:gd name="connsiteX1" fmla="*/ 0 w 3881"/>
              <a:gd name="connsiteY1" fmla="*/ 10000 h 10000"/>
              <a:gd name="connsiteX2" fmla="*/ 3881 w 3881"/>
              <a:gd name="connsiteY2" fmla="*/ 7593 h 10000"/>
              <a:gd name="connsiteX3" fmla="*/ 3881 w 3881"/>
              <a:gd name="connsiteY3" fmla="*/ 0 h 10000"/>
              <a:gd name="connsiteX4" fmla="*/ 0 w 3881"/>
              <a:gd name="connsiteY4" fmla="*/ 248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81" h="10000">
                <a:moveTo>
                  <a:pt x="0" y="2482"/>
                </a:moveTo>
                <a:lnTo>
                  <a:pt x="0" y="10000"/>
                </a:lnTo>
                <a:lnTo>
                  <a:pt x="3881" y="7593"/>
                </a:lnTo>
                <a:lnTo>
                  <a:pt x="3881" y="0"/>
                </a:lnTo>
                <a:lnTo>
                  <a:pt x="0" y="2482"/>
                </a:lnTo>
                <a:close/>
              </a:path>
            </a:pathLst>
          </a:custGeom>
          <a:gradFill flip="none" rotWithShape="0">
            <a:gsLst>
              <a:gs pos="47000">
                <a:srgbClr val="AF0707"/>
              </a:gs>
              <a:gs pos="100000">
                <a:srgbClr val="7F1B1B"/>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anchor="ctr"/>
          <a:lstStyle/>
          <a:p>
            <a:pPr algn="ctr" defTabSz="1218987">
              <a:defRPr/>
            </a:pPr>
            <a:endParaRPr lang="en-US" sz="2400" dirty="0">
              <a:solidFill>
                <a:prstClr val="white"/>
              </a:solidFill>
              <a:latin typeface="Foundry Gridnik Medium" pitchFamily="50" charset="0"/>
            </a:endParaRPr>
          </a:p>
        </p:txBody>
      </p:sp>
      <p:sp>
        <p:nvSpPr>
          <p:cNvPr id="15" name="Freeform 12"/>
          <p:cNvSpPr>
            <a:spLocks/>
          </p:cNvSpPr>
          <p:nvPr userDrawn="1"/>
        </p:nvSpPr>
        <p:spPr bwMode="gray">
          <a:xfrm>
            <a:off x="11987160" y="60325"/>
            <a:ext cx="204840" cy="792163"/>
          </a:xfrm>
          <a:custGeom>
            <a:avLst/>
            <a:gdLst>
              <a:gd name="T0" fmla="*/ 0 w 215"/>
              <a:gd name="T1" fmla="*/ 308 h 703"/>
              <a:gd name="T2" fmla="*/ 0 w 215"/>
              <a:gd name="T3" fmla="*/ 703 h 703"/>
              <a:gd name="T4" fmla="*/ 215 w 215"/>
              <a:gd name="T5" fmla="*/ 395 h 703"/>
              <a:gd name="T6" fmla="*/ 215 w 215"/>
              <a:gd name="T7" fmla="*/ 0 h 703"/>
              <a:gd name="T8" fmla="*/ 0 w 215"/>
              <a:gd name="T9" fmla="*/ 308 h 703"/>
              <a:gd name="connsiteX0" fmla="*/ 0 w 10000"/>
              <a:gd name="connsiteY0" fmla="*/ 4381 h 7400"/>
              <a:gd name="connsiteX1" fmla="*/ 6119 w 10000"/>
              <a:gd name="connsiteY1" fmla="*/ 7400 h 7400"/>
              <a:gd name="connsiteX2" fmla="*/ 10000 w 10000"/>
              <a:gd name="connsiteY2" fmla="*/ 5619 h 7400"/>
              <a:gd name="connsiteX3" fmla="*/ 10000 w 10000"/>
              <a:gd name="connsiteY3" fmla="*/ 0 h 7400"/>
              <a:gd name="connsiteX4" fmla="*/ 0 w 10000"/>
              <a:gd name="connsiteY4" fmla="*/ 4381 h 7400"/>
              <a:gd name="connsiteX0" fmla="*/ 0 w 3881"/>
              <a:gd name="connsiteY0" fmla="*/ 2482 h 10000"/>
              <a:gd name="connsiteX1" fmla="*/ 0 w 3881"/>
              <a:gd name="connsiteY1" fmla="*/ 10000 h 10000"/>
              <a:gd name="connsiteX2" fmla="*/ 3881 w 3881"/>
              <a:gd name="connsiteY2" fmla="*/ 7593 h 10000"/>
              <a:gd name="connsiteX3" fmla="*/ 3881 w 3881"/>
              <a:gd name="connsiteY3" fmla="*/ 0 h 10000"/>
              <a:gd name="connsiteX4" fmla="*/ 0 w 3881"/>
              <a:gd name="connsiteY4" fmla="*/ 248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81" h="10000">
                <a:moveTo>
                  <a:pt x="0" y="2482"/>
                </a:moveTo>
                <a:lnTo>
                  <a:pt x="0" y="10000"/>
                </a:lnTo>
                <a:lnTo>
                  <a:pt x="3881" y="7593"/>
                </a:lnTo>
                <a:lnTo>
                  <a:pt x="3881" y="0"/>
                </a:lnTo>
                <a:lnTo>
                  <a:pt x="0" y="2482"/>
                </a:lnTo>
                <a:close/>
              </a:path>
            </a:pathLst>
          </a:custGeom>
          <a:gradFill flip="none" rotWithShape="0">
            <a:gsLst>
              <a:gs pos="47000">
                <a:srgbClr val="AF0707"/>
              </a:gs>
              <a:gs pos="100000">
                <a:srgbClr val="7F1B1B"/>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anchor="ctr"/>
          <a:lstStyle/>
          <a:p>
            <a:pPr algn="ctr" defTabSz="1218987">
              <a:defRPr/>
            </a:pPr>
            <a:endParaRPr lang="en-US" sz="2400" dirty="0">
              <a:solidFill>
                <a:prstClr val="white"/>
              </a:solidFill>
              <a:latin typeface="Foundry Gridnik Medium" pitchFamily="50" charset="0"/>
            </a:endParaRPr>
          </a:p>
        </p:txBody>
      </p:sp>
      <p:sp>
        <p:nvSpPr>
          <p:cNvPr id="22" name="Content Placeholder 2"/>
          <p:cNvSpPr>
            <a:spLocks noGrp="1"/>
          </p:cNvSpPr>
          <p:nvPr>
            <p:ph sz="half" idx="1"/>
          </p:nvPr>
        </p:nvSpPr>
        <p:spPr bwMode="gray">
          <a:xfrm>
            <a:off x="283550" y="1335028"/>
            <a:ext cx="5606749" cy="5048191"/>
          </a:xfrm>
          <a:prstGeom prst="rect">
            <a:avLst/>
          </a:prstGeom>
        </p:spPr>
        <p:txBody>
          <a:bodyPr lIns="121899" tIns="60949" rIns="121899" bIns="60949"/>
          <a:lstStyle>
            <a:lvl1pPr marL="226444" indent="-226444">
              <a:lnSpc>
                <a:spcPct val="95000"/>
              </a:lnSpc>
              <a:spcBef>
                <a:spcPts val="800"/>
              </a:spcBef>
              <a:buClr>
                <a:schemeClr val="accent1"/>
              </a:buClr>
              <a:defRPr sz="2400">
                <a:solidFill>
                  <a:srgbClr val="414042"/>
                </a:solidFill>
                <a:latin typeface="Arial" pitchFamily="34" charset="0"/>
                <a:cs typeface="Arial" pitchFamily="34" charset="0"/>
              </a:defRPr>
            </a:lvl1pPr>
            <a:lvl2pPr marL="609493" indent="-228560">
              <a:lnSpc>
                <a:spcPct val="95000"/>
              </a:lnSpc>
              <a:spcBef>
                <a:spcPts val="800"/>
              </a:spcBef>
              <a:buClr>
                <a:schemeClr val="accent1"/>
              </a:buClr>
              <a:buFont typeface="Arial" pitchFamily="34" charset="0"/>
              <a:buChar char="–"/>
              <a:defRPr sz="2000">
                <a:solidFill>
                  <a:srgbClr val="939598"/>
                </a:solidFill>
                <a:latin typeface="Arial" pitchFamily="34" charset="0"/>
                <a:cs typeface="Arial" pitchFamily="34" charset="0"/>
              </a:defRPr>
            </a:lvl2pPr>
            <a:lvl3pPr marL="835938" indent="-150258">
              <a:lnSpc>
                <a:spcPct val="95000"/>
              </a:lnSpc>
              <a:spcBef>
                <a:spcPts val="800"/>
              </a:spcBef>
              <a:buClr>
                <a:schemeClr val="accent1"/>
              </a:buClr>
              <a:buFont typeface="Arial" pitchFamily="34" charset="0"/>
              <a:buChar char="–"/>
              <a:defRPr sz="1800">
                <a:solidFill>
                  <a:srgbClr val="939598"/>
                </a:solidFill>
                <a:latin typeface="Arial" pitchFamily="34" charset="0"/>
                <a:cs typeface="Arial" pitchFamily="34" charset="0"/>
              </a:defRPr>
            </a:lvl3pPr>
            <a:lvl4pPr marL="1147033" indent="-156606">
              <a:lnSpc>
                <a:spcPct val="95000"/>
              </a:lnSpc>
              <a:spcBef>
                <a:spcPts val="800"/>
              </a:spcBef>
              <a:buClr>
                <a:schemeClr val="accent1"/>
              </a:buClr>
              <a:buFont typeface="Arial" pitchFamily="34" charset="0"/>
              <a:buChar char="–"/>
              <a:defRPr sz="1600">
                <a:solidFill>
                  <a:srgbClr val="939598"/>
                </a:solidFill>
                <a:latin typeface="Arial" pitchFamily="34" charset="0"/>
                <a:cs typeface="Arial" pitchFamily="34" charset="0"/>
              </a:defRPr>
            </a:lvl4pPr>
            <a:lvl5pPr marL="1445431" indent="-150258">
              <a:lnSpc>
                <a:spcPct val="95000"/>
              </a:lnSpc>
              <a:spcBef>
                <a:spcPts val="800"/>
              </a:spcBef>
              <a:buClr>
                <a:schemeClr val="accent1"/>
              </a:buClr>
              <a:buFont typeface="Arial" pitchFamily="34" charset="0"/>
              <a:buChar char="–"/>
              <a:defRPr sz="1600">
                <a:solidFill>
                  <a:srgbClr val="939598"/>
                </a:solidFill>
                <a:latin typeface="Arial" pitchFamily="34" charset="0"/>
                <a:cs typeface="Arial" pitchFamily="34" charset="0"/>
              </a:defRPr>
            </a:lvl5pPr>
            <a:lvl6pPr>
              <a:defRPr sz="2400"/>
            </a:lvl6pPr>
            <a:lvl7pPr>
              <a:defRPr sz="2400"/>
            </a:lvl7pPr>
            <a:lvl8pPr>
              <a:defRPr sz="2400"/>
            </a:lvl8pPr>
            <a:lvl9pPr>
              <a:defRPr sz="2400"/>
            </a:lvl9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3" name="Text Placeholder 2"/>
          <p:cNvSpPr>
            <a:spLocks noGrp="1"/>
          </p:cNvSpPr>
          <p:nvPr>
            <p:ph type="body" idx="10"/>
          </p:nvPr>
        </p:nvSpPr>
        <p:spPr bwMode="gray">
          <a:xfrm>
            <a:off x="283538" y="255906"/>
            <a:ext cx="5600426" cy="597132"/>
          </a:xfrm>
          <a:prstGeom prst="rect">
            <a:avLst/>
          </a:prstGeom>
        </p:spPr>
        <p:txBody>
          <a:bodyPr lIns="121899" tIns="60949" rIns="121899" bIns="60949" anchor="ctr">
            <a:noAutofit/>
          </a:bodyPr>
          <a:lstStyle>
            <a:lvl1pPr marL="0" indent="0">
              <a:buNone/>
              <a:defRPr sz="2800" b="0">
                <a:solidFill>
                  <a:schemeClr val="bg1"/>
                </a:solidFill>
                <a:latin typeface="Arial" pitchFamily="34" charset="0"/>
                <a:cs typeface="Arial" pitchFamily="34" charset="0"/>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ltLang="zh-CN" dirty="0"/>
              <a:t>Click to edit Master text styles</a:t>
            </a:r>
          </a:p>
        </p:txBody>
      </p:sp>
      <p:sp>
        <p:nvSpPr>
          <p:cNvPr id="10" name="Content Placeholder 2"/>
          <p:cNvSpPr>
            <a:spLocks noGrp="1"/>
          </p:cNvSpPr>
          <p:nvPr>
            <p:ph sz="half" idx="12"/>
          </p:nvPr>
        </p:nvSpPr>
        <p:spPr bwMode="gray">
          <a:xfrm>
            <a:off x="6249510" y="1335028"/>
            <a:ext cx="5737007" cy="5048191"/>
          </a:xfrm>
          <a:prstGeom prst="rect">
            <a:avLst/>
          </a:prstGeom>
        </p:spPr>
        <p:txBody>
          <a:bodyPr lIns="121899" tIns="60949" rIns="121899" bIns="60949"/>
          <a:lstStyle>
            <a:lvl1pPr marL="226444" indent="-226444">
              <a:lnSpc>
                <a:spcPct val="95000"/>
              </a:lnSpc>
              <a:spcBef>
                <a:spcPts val="800"/>
              </a:spcBef>
              <a:buClr>
                <a:schemeClr val="accent1"/>
              </a:buClr>
              <a:defRPr sz="2400">
                <a:solidFill>
                  <a:srgbClr val="414042"/>
                </a:solidFill>
                <a:latin typeface="Arial" pitchFamily="34" charset="0"/>
                <a:cs typeface="Arial" pitchFamily="34" charset="0"/>
              </a:defRPr>
            </a:lvl1pPr>
            <a:lvl2pPr marL="609493" indent="-228560">
              <a:lnSpc>
                <a:spcPct val="95000"/>
              </a:lnSpc>
              <a:spcBef>
                <a:spcPts val="800"/>
              </a:spcBef>
              <a:buClr>
                <a:schemeClr val="accent1"/>
              </a:buClr>
              <a:buFont typeface="Arial" pitchFamily="34" charset="0"/>
              <a:buChar char="–"/>
              <a:defRPr sz="2000">
                <a:solidFill>
                  <a:srgbClr val="939598"/>
                </a:solidFill>
                <a:latin typeface="Arial" pitchFamily="34" charset="0"/>
                <a:cs typeface="Arial" pitchFamily="34" charset="0"/>
              </a:defRPr>
            </a:lvl2pPr>
            <a:lvl3pPr marL="835938" indent="-150258">
              <a:lnSpc>
                <a:spcPct val="95000"/>
              </a:lnSpc>
              <a:spcBef>
                <a:spcPts val="800"/>
              </a:spcBef>
              <a:buClr>
                <a:schemeClr val="accent1"/>
              </a:buClr>
              <a:buFont typeface="Arial" pitchFamily="34" charset="0"/>
              <a:buChar char="–"/>
              <a:defRPr sz="1800">
                <a:solidFill>
                  <a:srgbClr val="939598"/>
                </a:solidFill>
                <a:latin typeface="Arial" pitchFamily="34" charset="0"/>
                <a:cs typeface="Arial" pitchFamily="34" charset="0"/>
              </a:defRPr>
            </a:lvl3pPr>
            <a:lvl4pPr marL="1147033" indent="-156606">
              <a:lnSpc>
                <a:spcPct val="95000"/>
              </a:lnSpc>
              <a:spcBef>
                <a:spcPts val="800"/>
              </a:spcBef>
              <a:buClr>
                <a:schemeClr val="accent1"/>
              </a:buClr>
              <a:buFont typeface="Arial" pitchFamily="34" charset="0"/>
              <a:buChar char="–"/>
              <a:defRPr sz="1600">
                <a:solidFill>
                  <a:srgbClr val="939598"/>
                </a:solidFill>
                <a:latin typeface="Arial" pitchFamily="34" charset="0"/>
                <a:cs typeface="Arial" pitchFamily="34" charset="0"/>
              </a:defRPr>
            </a:lvl4pPr>
            <a:lvl5pPr marL="1445431" indent="-150258">
              <a:lnSpc>
                <a:spcPct val="95000"/>
              </a:lnSpc>
              <a:spcBef>
                <a:spcPts val="800"/>
              </a:spcBef>
              <a:buClr>
                <a:schemeClr val="accent1"/>
              </a:buClr>
              <a:buFont typeface="Arial" pitchFamily="34" charset="0"/>
              <a:buChar char="–"/>
              <a:defRPr sz="1600">
                <a:solidFill>
                  <a:srgbClr val="939598"/>
                </a:solidFill>
                <a:latin typeface="Arial" pitchFamily="34" charset="0"/>
                <a:cs typeface="Arial" pitchFamily="34" charset="0"/>
              </a:defRPr>
            </a:lvl5pPr>
            <a:lvl6pPr>
              <a:defRPr sz="2400"/>
            </a:lvl6pPr>
            <a:lvl7pPr>
              <a:defRPr sz="2400"/>
            </a:lvl7pPr>
            <a:lvl8pPr>
              <a:defRPr sz="2400"/>
            </a:lvl8pPr>
            <a:lvl9pPr>
              <a:defRPr sz="2400"/>
            </a:lvl9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 Placeholder 2"/>
          <p:cNvSpPr>
            <a:spLocks noGrp="1"/>
          </p:cNvSpPr>
          <p:nvPr>
            <p:ph type="body" idx="11"/>
          </p:nvPr>
        </p:nvSpPr>
        <p:spPr bwMode="gray">
          <a:xfrm>
            <a:off x="6249510" y="255906"/>
            <a:ext cx="5737007" cy="597132"/>
          </a:xfrm>
          <a:prstGeom prst="rect">
            <a:avLst/>
          </a:prstGeom>
        </p:spPr>
        <p:txBody>
          <a:bodyPr lIns="121899" tIns="60949" rIns="121899" bIns="60949" anchor="ctr">
            <a:normAutofit/>
          </a:bodyPr>
          <a:lstStyle>
            <a:lvl1pPr marL="0" indent="0">
              <a:buNone/>
              <a:defRPr sz="2800" b="0">
                <a:solidFill>
                  <a:schemeClr val="bg1"/>
                </a:solidFill>
                <a:latin typeface="Arial" pitchFamily="34" charset="0"/>
                <a:cs typeface="Arial" pitchFamily="34" charset="0"/>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ltLang="zh-CN" dirty="0"/>
              <a:t>Click to edit Master text styles</a:t>
            </a:r>
          </a:p>
        </p:txBody>
      </p:sp>
    </p:spTree>
    <p:extLst>
      <p:ext uri="{BB962C8B-B14F-4D97-AF65-F5344CB8AC3E}">
        <p14:creationId xmlns:p14="http://schemas.microsoft.com/office/powerpoint/2010/main" val="557446469"/>
      </p:ext>
    </p:extLst>
  </p:cSld>
  <p:clrMapOvr>
    <a:masterClrMapping/>
  </p:clrMapOvr>
  <p:transition spd="med">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preserve="1" userDrawn="1">
  <p:cSld name="Quote Slide">
    <p:spTree>
      <p:nvGrpSpPr>
        <p:cNvPr id="1" name=""/>
        <p:cNvGrpSpPr/>
        <p:nvPr/>
      </p:nvGrpSpPr>
      <p:grpSpPr>
        <a:xfrm>
          <a:off x="0" y="0"/>
          <a:ext cx="0" cy="0"/>
          <a:chOff x="0" y="0"/>
          <a:chExt cx="0" cy="0"/>
        </a:xfrm>
      </p:grpSpPr>
      <p:sp>
        <p:nvSpPr>
          <p:cNvPr id="4" name="TextBox 10"/>
          <p:cNvSpPr txBox="1"/>
          <p:nvPr userDrawn="1"/>
        </p:nvSpPr>
        <p:spPr bwMode="black">
          <a:xfrm>
            <a:off x="512909" y="6451625"/>
            <a:ext cx="3661729" cy="276225"/>
          </a:xfrm>
          <a:prstGeom prst="rect">
            <a:avLst/>
          </a:prstGeom>
          <a:noFill/>
        </p:spPr>
        <p:txBody>
          <a:bodyPr wrap="none" lIns="121899" tIns="60949" rIns="121899" bIns="60949">
            <a:spAutoFit/>
          </a:bodyPr>
          <a:lstStyle>
            <a:defPPr>
              <a:defRPr lang="en-US"/>
            </a:defPPr>
            <a:lvl1pPr>
              <a:defRPr sz="1100" cap="all">
                <a:solidFill>
                  <a:srgbClr val="939598"/>
                </a:solidFill>
                <a:latin typeface="Arial" pitchFamily="34" charset="0"/>
                <a:cs typeface="Arial" pitchFamily="34" charset="0"/>
              </a:defRPr>
            </a:lvl1pPr>
          </a:lstStyle>
          <a:p>
            <a:pPr defTabSz="1218987">
              <a:defRPr/>
            </a:pPr>
            <a:r>
              <a:rPr lang="en-US" sz="1000">
                <a:ea typeface="宋体" pitchFamily="2" charset="-122"/>
              </a:rPr>
              <a:t>2012 LENOVO CONFIDENTIAL</a:t>
            </a:r>
            <a:r>
              <a:rPr lang="en-US" sz="1000" dirty="0">
                <a:ea typeface="宋体" pitchFamily="2" charset="-122"/>
              </a:rPr>
              <a:t>. All rights reserved.</a:t>
            </a:r>
          </a:p>
        </p:txBody>
      </p:sp>
      <p:sp>
        <p:nvSpPr>
          <p:cNvPr id="5" name="Rectangle 7"/>
          <p:cNvSpPr>
            <a:spLocks noChangeArrowheads="1"/>
          </p:cNvSpPr>
          <p:nvPr userDrawn="1"/>
        </p:nvSpPr>
        <p:spPr bwMode="invGray">
          <a:xfrm flipH="1">
            <a:off x="82827" y="6501819"/>
            <a:ext cx="428024" cy="176519"/>
          </a:xfrm>
          <a:prstGeom prst="rect">
            <a:avLst/>
          </a:prstGeom>
          <a:gradFill flip="none" rotWithShape="0">
            <a:gsLst>
              <a:gs pos="100000">
                <a:srgbClr val="FF1313"/>
              </a:gs>
              <a:gs pos="0">
                <a:srgbClr val="EC2225"/>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anchor="ctr"/>
          <a:lstStyle/>
          <a:p>
            <a:pPr algn="ctr" defTabSz="1218987">
              <a:defRPr/>
            </a:pPr>
            <a:endParaRPr lang="en-US" sz="2400" dirty="0">
              <a:solidFill>
                <a:prstClr val="white"/>
              </a:solidFill>
              <a:latin typeface="Foundry Gridnik Medium" pitchFamily="50" charset="0"/>
            </a:endParaRPr>
          </a:p>
        </p:txBody>
      </p:sp>
      <p:sp>
        <p:nvSpPr>
          <p:cNvPr id="6" name="Freeform 8"/>
          <p:cNvSpPr>
            <a:spLocks/>
          </p:cNvSpPr>
          <p:nvPr userDrawn="1"/>
        </p:nvSpPr>
        <p:spPr bwMode="invGray">
          <a:xfrm flipH="1">
            <a:off x="-36510" y="6502400"/>
            <a:ext cx="119094" cy="304800"/>
          </a:xfrm>
          <a:custGeom>
            <a:avLst/>
            <a:gdLst>
              <a:gd name="T0" fmla="*/ 0 w 219"/>
              <a:gd name="T1" fmla="*/ 0 h 744"/>
              <a:gd name="T2" fmla="*/ 219 w 219"/>
              <a:gd name="T3" fmla="*/ 314 h 744"/>
              <a:gd name="T4" fmla="*/ 219 w 219"/>
              <a:gd name="T5" fmla="*/ 744 h 744"/>
              <a:gd name="T6" fmla="*/ 0 w 219"/>
              <a:gd name="T7" fmla="*/ 430 h 744"/>
              <a:gd name="T8" fmla="*/ 0 w 219"/>
              <a:gd name="T9" fmla="*/ 0 h 744"/>
            </a:gdLst>
            <a:ahLst/>
            <a:cxnLst>
              <a:cxn ang="0">
                <a:pos x="T0" y="T1"/>
              </a:cxn>
              <a:cxn ang="0">
                <a:pos x="T2" y="T3"/>
              </a:cxn>
              <a:cxn ang="0">
                <a:pos x="T4" y="T5"/>
              </a:cxn>
              <a:cxn ang="0">
                <a:pos x="T6" y="T7"/>
              </a:cxn>
              <a:cxn ang="0">
                <a:pos x="T8" y="T9"/>
              </a:cxn>
            </a:cxnLst>
            <a:rect l="0" t="0" r="r" b="b"/>
            <a:pathLst>
              <a:path w="219" h="744">
                <a:moveTo>
                  <a:pt x="0" y="0"/>
                </a:moveTo>
                <a:lnTo>
                  <a:pt x="219" y="314"/>
                </a:lnTo>
                <a:lnTo>
                  <a:pt x="219" y="744"/>
                </a:lnTo>
                <a:lnTo>
                  <a:pt x="0" y="430"/>
                </a:lnTo>
                <a:lnTo>
                  <a:pt x="0" y="0"/>
                </a:lnTo>
                <a:close/>
              </a:path>
            </a:pathLst>
          </a:custGeom>
          <a:gradFill flip="none" rotWithShape="0">
            <a:gsLst>
              <a:gs pos="47000">
                <a:srgbClr val="AF0707"/>
              </a:gs>
              <a:gs pos="100000">
                <a:srgbClr val="7F1B1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anchor="ctr"/>
          <a:lstStyle/>
          <a:p>
            <a:pPr algn="ctr" defTabSz="1218987">
              <a:defRPr/>
            </a:pPr>
            <a:endParaRPr lang="en-US" sz="2400" dirty="0">
              <a:solidFill>
                <a:prstClr val="white"/>
              </a:solidFill>
              <a:latin typeface="Foundry Gridnik Medium" pitchFamily="50" charset="0"/>
            </a:endParaRPr>
          </a:p>
        </p:txBody>
      </p:sp>
      <p:sp>
        <p:nvSpPr>
          <p:cNvPr id="7" name="Rectangle 13"/>
          <p:cNvSpPr>
            <a:spLocks noChangeArrowheads="1"/>
          </p:cNvSpPr>
          <p:nvPr userDrawn="1"/>
        </p:nvSpPr>
        <p:spPr bwMode="invGray">
          <a:xfrm>
            <a:off x="100052" y="6445275"/>
            <a:ext cx="403330" cy="276225"/>
          </a:xfrm>
          <a:prstGeom prst="rect">
            <a:avLst/>
          </a:prstGeom>
          <a:noFill/>
          <a:ln w="9525">
            <a:noFill/>
            <a:miter lim="800000"/>
            <a:headEnd/>
            <a:tailEnd/>
          </a:ln>
        </p:spPr>
        <p:txBody>
          <a:bodyPr wrap="none" lIns="121899" tIns="60949" rIns="121899" bIns="60949">
            <a:spAutoFit/>
          </a:bodyPr>
          <a:lstStyle/>
          <a:p>
            <a:pPr algn="ctr" defTabSz="1217613" fontAlgn="base">
              <a:spcBef>
                <a:spcPct val="0"/>
              </a:spcBef>
              <a:spcAft>
                <a:spcPct val="0"/>
              </a:spcAft>
            </a:pPr>
            <a:fld id="{828B0DDD-5B32-4AA9-B90F-3EFE38840A1B}" type="slidenum">
              <a:rPr lang="en-US" altLang="zh-CN" sz="1000">
                <a:solidFill>
                  <a:prstClr val="white"/>
                </a:solidFill>
                <a:ea typeface="宋体" pitchFamily="2" charset="-122"/>
                <a:cs typeface="Arial" pitchFamily="34" charset="0"/>
              </a:rPr>
              <a:pPr algn="ctr" defTabSz="1217613" fontAlgn="base">
                <a:spcBef>
                  <a:spcPct val="0"/>
                </a:spcBef>
                <a:spcAft>
                  <a:spcPct val="0"/>
                </a:spcAft>
              </a:pPr>
              <a:t>‹#›</a:t>
            </a:fld>
            <a:endParaRPr lang="en-US" altLang="zh-CN" sz="1000">
              <a:solidFill>
                <a:prstClr val="white"/>
              </a:solidFill>
              <a:ea typeface="宋体" pitchFamily="2" charset="-122"/>
              <a:cs typeface="Arial" pitchFamily="34" charset="0"/>
            </a:endParaRPr>
          </a:p>
        </p:txBody>
      </p:sp>
      <p:pic>
        <p:nvPicPr>
          <p:cNvPr id="8" name="Picture 2"/>
          <p:cNvPicPr>
            <a:picLocks noChangeAspect="1" noChangeArrowheads="1"/>
          </p:cNvPicPr>
          <p:nvPr userDrawn="1"/>
        </p:nvPicPr>
        <p:blipFill>
          <a:blip r:embed="rId2" cstate="print"/>
          <a:srcRect/>
          <a:stretch>
            <a:fillRect/>
          </a:stretch>
        </p:blipFill>
        <p:spPr bwMode="gray">
          <a:xfrm>
            <a:off x="11013768" y="6531000"/>
            <a:ext cx="1009913" cy="161925"/>
          </a:xfrm>
          <a:prstGeom prst="rect">
            <a:avLst/>
          </a:prstGeom>
          <a:noFill/>
          <a:ln w="9525">
            <a:noFill/>
            <a:miter lim="800000"/>
            <a:headEnd/>
            <a:tailEnd/>
          </a:ln>
        </p:spPr>
      </p:pic>
      <p:sp>
        <p:nvSpPr>
          <p:cNvPr id="9" name="Rectangle 7"/>
          <p:cNvSpPr>
            <a:spLocks noChangeArrowheads="1"/>
          </p:cNvSpPr>
          <p:nvPr userDrawn="1"/>
        </p:nvSpPr>
        <p:spPr bwMode="gray">
          <a:xfrm rot="21422542">
            <a:off x="-98438" y="2462213"/>
            <a:ext cx="3323503" cy="3732212"/>
          </a:xfrm>
          <a:custGeom>
            <a:avLst/>
            <a:gdLst>
              <a:gd name="connsiteX0" fmla="*/ 0 w 3383749"/>
              <a:gd name="connsiteY0" fmla="*/ 0 h 3725641"/>
              <a:gd name="connsiteX1" fmla="*/ 3383749 w 3383749"/>
              <a:gd name="connsiteY1" fmla="*/ 0 h 3725641"/>
              <a:gd name="connsiteX2" fmla="*/ 3383749 w 3383749"/>
              <a:gd name="connsiteY2" fmla="*/ 3725641 h 3725641"/>
              <a:gd name="connsiteX3" fmla="*/ 0 w 3383749"/>
              <a:gd name="connsiteY3" fmla="*/ 3725641 h 3725641"/>
              <a:gd name="connsiteX4" fmla="*/ 0 w 3383749"/>
              <a:gd name="connsiteY4" fmla="*/ 0 h 3725641"/>
              <a:gd name="connsiteX0" fmla="*/ 253417 w 3383749"/>
              <a:gd name="connsiteY0" fmla="*/ 0 h 3729563"/>
              <a:gd name="connsiteX1" fmla="*/ 3383749 w 3383749"/>
              <a:gd name="connsiteY1" fmla="*/ 3922 h 3729563"/>
              <a:gd name="connsiteX2" fmla="*/ 3383749 w 3383749"/>
              <a:gd name="connsiteY2" fmla="*/ 3729563 h 3729563"/>
              <a:gd name="connsiteX3" fmla="*/ 0 w 3383749"/>
              <a:gd name="connsiteY3" fmla="*/ 3729563 h 3729563"/>
              <a:gd name="connsiteX4" fmla="*/ 253417 w 3383749"/>
              <a:gd name="connsiteY4" fmla="*/ 0 h 3729563"/>
              <a:gd name="connsiteX0" fmla="*/ 192855 w 3323187"/>
              <a:gd name="connsiteY0" fmla="*/ 0 h 3732692"/>
              <a:gd name="connsiteX1" fmla="*/ 3323187 w 3323187"/>
              <a:gd name="connsiteY1" fmla="*/ 3922 h 3732692"/>
              <a:gd name="connsiteX2" fmla="*/ 3323187 w 3323187"/>
              <a:gd name="connsiteY2" fmla="*/ 3729563 h 3732692"/>
              <a:gd name="connsiteX3" fmla="*/ 0 w 3323187"/>
              <a:gd name="connsiteY3" fmla="*/ 3732692 h 3732692"/>
              <a:gd name="connsiteX4" fmla="*/ 192855 w 3323187"/>
              <a:gd name="connsiteY4" fmla="*/ 0 h 37326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23187" h="3732692">
                <a:moveTo>
                  <a:pt x="192855" y="0"/>
                </a:moveTo>
                <a:lnTo>
                  <a:pt x="3323187" y="3922"/>
                </a:lnTo>
                <a:lnTo>
                  <a:pt x="3323187" y="3729563"/>
                </a:lnTo>
                <a:lnTo>
                  <a:pt x="0" y="3732692"/>
                </a:lnTo>
                <a:lnTo>
                  <a:pt x="192855" y="0"/>
                </a:lnTo>
                <a:close/>
              </a:path>
            </a:pathLst>
          </a:custGeom>
          <a:solidFill>
            <a:srgbClr val="D91E2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3" tIns="60947" rIns="121893" bIns="60947" anchor="ctr"/>
          <a:lstStyle/>
          <a:p>
            <a:pPr algn="ctr" defTabSz="1218936">
              <a:defRPr/>
            </a:pPr>
            <a:endParaRPr lang="en-US" sz="2400" dirty="0">
              <a:solidFill>
                <a:prstClr val="white"/>
              </a:solidFill>
            </a:endParaRPr>
          </a:p>
        </p:txBody>
      </p:sp>
      <p:sp>
        <p:nvSpPr>
          <p:cNvPr id="10" name="Rectangle 7"/>
          <p:cNvSpPr>
            <a:spLocks noChangeArrowheads="1"/>
          </p:cNvSpPr>
          <p:nvPr userDrawn="1"/>
        </p:nvSpPr>
        <p:spPr bwMode="gray">
          <a:xfrm rot="21422542">
            <a:off x="1111552" y="4672038"/>
            <a:ext cx="2175442" cy="1487487"/>
          </a:xfrm>
          <a:custGeom>
            <a:avLst/>
            <a:gdLst>
              <a:gd name="connsiteX0" fmla="*/ 0 w 1685260"/>
              <a:gd name="connsiteY0" fmla="*/ 0 h 1116419"/>
              <a:gd name="connsiteX1" fmla="*/ 1685260 w 1685260"/>
              <a:gd name="connsiteY1" fmla="*/ 0 h 1116419"/>
              <a:gd name="connsiteX2" fmla="*/ 1685260 w 1685260"/>
              <a:gd name="connsiteY2" fmla="*/ 1116419 h 1116419"/>
              <a:gd name="connsiteX3" fmla="*/ 0 w 1685260"/>
              <a:gd name="connsiteY3" fmla="*/ 1116419 h 1116419"/>
              <a:gd name="connsiteX4" fmla="*/ 0 w 1685260"/>
              <a:gd name="connsiteY4" fmla="*/ 0 h 1116419"/>
              <a:gd name="connsiteX0" fmla="*/ 0 w 1685260"/>
              <a:gd name="connsiteY0" fmla="*/ 0 h 1116419"/>
              <a:gd name="connsiteX1" fmla="*/ 1685260 w 1685260"/>
              <a:gd name="connsiteY1" fmla="*/ 0 h 1116419"/>
              <a:gd name="connsiteX2" fmla="*/ 1685260 w 1685260"/>
              <a:gd name="connsiteY2" fmla="*/ 1116419 h 1116419"/>
              <a:gd name="connsiteX3" fmla="*/ 31897 w 1685260"/>
              <a:gd name="connsiteY3" fmla="*/ 393405 h 1116419"/>
              <a:gd name="connsiteX4" fmla="*/ 0 w 1685260"/>
              <a:gd name="connsiteY4" fmla="*/ 0 h 1116419"/>
              <a:gd name="connsiteX0" fmla="*/ 54251 w 1653364"/>
              <a:gd name="connsiteY0" fmla="*/ 0 h 1116419"/>
              <a:gd name="connsiteX1" fmla="*/ 1653364 w 1653364"/>
              <a:gd name="connsiteY1" fmla="*/ 0 h 1116419"/>
              <a:gd name="connsiteX2" fmla="*/ 1653364 w 1653364"/>
              <a:gd name="connsiteY2" fmla="*/ 1116419 h 1116419"/>
              <a:gd name="connsiteX3" fmla="*/ 1 w 1653364"/>
              <a:gd name="connsiteY3" fmla="*/ 393405 h 1116419"/>
              <a:gd name="connsiteX4" fmla="*/ 54251 w 1653364"/>
              <a:gd name="connsiteY4" fmla="*/ 0 h 1116419"/>
              <a:gd name="connsiteX0" fmla="*/ 53753 w 1652866"/>
              <a:gd name="connsiteY0" fmla="*/ 0 h 1116419"/>
              <a:gd name="connsiteX1" fmla="*/ 1652866 w 1652866"/>
              <a:gd name="connsiteY1" fmla="*/ 0 h 1116419"/>
              <a:gd name="connsiteX2" fmla="*/ 1652866 w 1652866"/>
              <a:gd name="connsiteY2" fmla="*/ 1116419 h 1116419"/>
              <a:gd name="connsiteX3" fmla="*/ 0 w 1652866"/>
              <a:gd name="connsiteY3" fmla="*/ 383893 h 1116419"/>
              <a:gd name="connsiteX4" fmla="*/ 53753 w 1652866"/>
              <a:gd name="connsiteY4" fmla="*/ 0 h 11164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2866" h="1116419">
                <a:moveTo>
                  <a:pt x="53753" y="0"/>
                </a:moveTo>
                <a:lnTo>
                  <a:pt x="1652866" y="0"/>
                </a:lnTo>
                <a:lnTo>
                  <a:pt x="1652866" y="1116419"/>
                </a:lnTo>
                <a:lnTo>
                  <a:pt x="0" y="383893"/>
                </a:lnTo>
                <a:lnTo>
                  <a:pt x="53753" y="0"/>
                </a:lnTo>
                <a:close/>
              </a:path>
            </a:pathLst>
          </a:custGeom>
          <a:solidFill>
            <a:srgbClr val="961E1F"/>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3" tIns="60947" rIns="121893" bIns="60947" anchor="ctr"/>
          <a:lstStyle/>
          <a:p>
            <a:pPr algn="ctr" defTabSz="1218936">
              <a:defRPr/>
            </a:pPr>
            <a:endParaRPr lang="en-US" sz="2400" dirty="0">
              <a:solidFill>
                <a:prstClr val="white"/>
              </a:solidFill>
            </a:endParaRPr>
          </a:p>
        </p:txBody>
      </p:sp>
      <p:sp>
        <p:nvSpPr>
          <p:cNvPr id="11" name="Rectangle 7"/>
          <p:cNvSpPr>
            <a:spLocks noChangeArrowheads="1"/>
          </p:cNvSpPr>
          <p:nvPr userDrawn="1"/>
        </p:nvSpPr>
        <p:spPr bwMode="gray">
          <a:xfrm rot="21422542">
            <a:off x="981330" y="622325"/>
            <a:ext cx="9533833" cy="4373563"/>
          </a:xfrm>
          <a:prstGeom prst="rect">
            <a:avLst/>
          </a:prstGeom>
          <a:solidFill>
            <a:srgbClr val="EC2225"/>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3" tIns="60947" rIns="121893" bIns="60947" anchor="ctr"/>
          <a:lstStyle/>
          <a:p>
            <a:pPr algn="ctr" defTabSz="1218936">
              <a:defRPr/>
            </a:pPr>
            <a:endParaRPr lang="en-US" sz="2400" dirty="0">
              <a:solidFill>
                <a:prstClr val="white"/>
              </a:solidFill>
            </a:endParaRPr>
          </a:p>
        </p:txBody>
      </p:sp>
      <p:pic>
        <p:nvPicPr>
          <p:cNvPr id="12" name="Picture 29"/>
          <p:cNvPicPr>
            <a:picLocks noChangeAspect="1" noChangeArrowheads="1"/>
          </p:cNvPicPr>
          <p:nvPr userDrawn="1"/>
        </p:nvPicPr>
        <p:blipFill>
          <a:blip r:embed="rId3" cstate="print"/>
          <a:srcRect t="-1447" r="69861" b="39549"/>
          <a:stretch>
            <a:fillRect/>
          </a:stretch>
        </p:blipFill>
        <p:spPr bwMode="ltGray">
          <a:xfrm rot="16022542">
            <a:off x="7185566" y="-767353"/>
            <a:ext cx="1974850" cy="4535081"/>
          </a:xfrm>
          <a:prstGeom prst="rect">
            <a:avLst/>
          </a:prstGeom>
          <a:noFill/>
          <a:ln w="9525">
            <a:noFill/>
            <a:miter lim="800000"/>
            <a:headEnd/>
            <a:tailEnd/>
          </a:ln>
        </p:spPr>
      </p:pic>
      <p:sp>
        <p:nvSpPr>
          <p:cNvPr id="22" name="Text Placeholder 2"/>
          <p:cNvSpPr>
            <a:spLocks noGrp="1"/>
          </p:cNvSpPr>
          <p:nvPr>
            <p:ph type="body" idx="10"/>
          </p:nvPr>
        </p:nvSpPr>
        <p:spPr bwMode="gray">
          <a:xfrm rot="21420000">
            <a:off x="1265443" y="972758"/>
            <a:ext cx="8950513" cy="3231011"/>
          </a:xfrm>
          <a:prstGeom prst="rect">
            <a:avLst/>
          </a:prstGeom>
          <a:noFill/>
        </p:spPr>
        <p:txBody>
          <a:bodyPr wrap="square" lIns="0" tIns="0" rIns="0" bIns="0" rtlCol="0" anchor="t" anchorCtr="0">
            <a:noAutofit/>
          </a:bodyPr>
          <a:lstStyle>
            <a:lvl1pPr marL="154484" indent="-154484">
              <a:lnSpc>
                <a:spcPct val="100000"/>
              </a:lnSpc>
              <a:spcBef>
                <a:spcPts val="0"/>
              </a:spcBef>
              <a:buFontTx/>
              <a:buNone/>
              <a:defRPr lang="en-US" sz="3200" dirty="0" smtClean="0">
                <a:solidFill>
                  <a:schemeClr val="bg1"/>
                </a:solidFill>
              </a:defRPr>
            </a:lvl1pPr>
          </a:lstStyle>
          <a:p>
            <a:pPr lvl="0"/>
            <a:r>
              <a:rPr lang="en-US" dirty="0"/>
              <a:t>Click to edit Master text</a:t>
            </a:r>
          </a:p>
        </p:txBody>
      </p:sp>
      <p:sp>
        <p:nvSpPr>
          <p:cNvPr id="23" name="Text Placeholder 2"/>
          <p:cNvSpPr>
            <a:spLocks noGrp="1"/>
          </p:cNvSpPr>
          <p:nvPr>
            <p:ph type="body" idx="11"/>
          </p:nvPr>
        </p:nvSpPr>
        <p:spPr bwMode="gray">
          <a:xfrm rot="21420000">
            <a:off x="1565252" y="4340558"/>
            <a:ext cx="8736396" cy="388075"/>
          </a:xfrm>
          <a:prstGeom prst="rect">
            <a:avLst/>
          </a:prstGeom>
          <a:noFill/>
        </p:spPr>
        <p:txBody>
          <a:bodyPr wrap="square" lIns="0" tIns="0" rIns="0" bIns="0" rtlCol="0" anchor="b" anchorCtr="0">
            <a:noAutofit/>
          </a:bodyPr>
          <a:lstStyle>
            <a:lvl1pPr marL="0" indent="0">
              <a:lnSpc>
                <a:spcPct val="90000"/>
              </a:lnSpc>
              <a:spcBef>
                <a:spcPts val="0"/>
              </a:spcBef>
              <a:buFontTx/>
              <a:buNone/>
              <a:defRPr lang="en-US" sz="2000" b="1" dirty="0" smtClean="0">
                <a:solidFill>
                  <a:schemeClr val="bg1"/>
                </a:solidFill>
              </a:defRPr>
            </a:lvl1pPr>
          </a:lstStyle>
          <a:p>
            <a:pPr lvl="0"/>
            <a:r>
              <a:rPr lang="en-US" dirty="0"/>
              <a:t>Click to edit Master text</a:t>
            </a:r>
          </a:p>
        </p:txBody>
      </p:sp>
    </p:spTree>
    <p:extLst>
      <p:ext uri="{BB962C8B-B14F-4D97-AF65-F5344CB8AC3E}">
        <p14:creationId xmlns:p14="http://schemas.microsoft.com/office/powerpoint/2010/main" val="4006930637"/>
      </p:ext>
    </p:extLst>
  </p:cSld>
  <p:clrMapOvr>
    <a:masterClrMapping/>
  </p:clrMapOvr>
  <p:transition spd="med">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preserve="1" userDrawn="1">
  <p:cSld name="Quote with Content">
    <p:spTree>
      <p:nvGrpSpPr>
        <p:cNvPr id="1" name=""/>
        <p:cNvGrpSpPr/>
        <p:nvPr/>
      </p:nvGrpSpPr>
      <p:grpSpPr>
        <a:xfrm>
          <a:off x="0" y="0"/>
          <a:ext cx="0" cy="0"/>
          <a:chOff x="0" y="0"/>
          <a:chExt cx="0" cy="0"/>
        </a:xfrm>
      </p:grpSpPr>
      <p:sp>
        <p:nvSpPr>
          <p:cNvPr id="5" name="Rectangle 7"/>
          <p:cNvSpPr>
            <a:spLocks noChangeArrowheads="1"/>
          </p:cNvSpPr>
          <p:nvPr userDrawn="1"/>
        </p:nvSpPr>
        <p:spPr bwMode="gray">
          <a:xfrm flipH="1">
            <a:off x="9921284" y="2339975"/>
            <a:ext cx="2270716" cy="2927350"/>
          </a:xfrm>
          <a:prstGeom prst="rect">
            <a:avLst/>
          </a:prstGeom>
          <a:solidFill>
            <a:srgbClr val="D91E2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anchor="ctr"/>
          <a:lstStyle/>
          <a:p>
            <a:pPr algn="ctr" defTabSz="1218987">
              <a:defRPr/>
            </a:pPr>
            <a:endParaRPr lang="en-US" sz="2400" dirty="0">
              <a:solidFill>
                <a:prstClr val="white"/>
              </a:solidFill>
              <a:latin typeface="Foundry Gridnik Medium" pitchFamily="50" charset="0"/>
            </a:endParaRPr>
          </a:p>
        </p:txBody>
      </p:sp>
      <p:sp>
        <p:nvSpPr>
          <p:cNvPr id="6" name="Rectangle 7"/>
          <p:cNvSpPr>
            <a:spLocks noChangeArrowheads="1"/>
          </p:cNvSpPr>
          <p:nvPr userDrawn="1"/>
        </p:nvSpPr>
        <p:spPr bwMode="gray">
          <a:xfrm flipH="1">
            <a:off x="9916521" y="4097363"/>
            <a:ext cx="1710182" cy="1169987"/>
          </a:xfrm>
          <a:custGeom>
            <a:avLst/>
            <a:gdLst>
              <a:gd name="connsiteX0" fmla="*/ 0 w 1685260"/>
              <a:gd name="connsiteY0" fmla="*/ 0 h 1116419"/>
              <a:gd name="connsiteX1" fmla="*/ 1685260 w 1685260"/>
              <a:gd name="connsiteY1" fmla="*/ 0 h 1116419"/>
              <a:gd name="connsiteX2" fmla="*/ 1685260 w 1685260"/>
              <a:gd name="connsiteY2" fmla="*/ 1116419 h 1116419"/>
              <a:gd name="connsiteX3" fmla="*/ 0 w 1685260"/>
              <a:gd name="connsiteY3" fmla="*/ 1116419 h 1116419"/>
              <a:gd name="connsiteX4" fmla="*/ 0 w 1685260"/>
              <a:gd name="connsiteY4" fmla="*/ 0 h 1116419"/>
              <a:gd name="connsiteX0" fmla="*/ 0 w 1685260"/>
              <a:gd name="connsiteY0" fmla="*/ 0 h 1116419"/>
              <a:gd name="connsiteX1" fmla="*/ 1685260 w 1685260"/>
              <a:gd name="connsiteY1" fmla="*/ 0 h 1116419"/>
              <a:gd name="connsiteX2" fmla="*/ 1685260 w 1685260"/>
              <a:gd name="connsiteY2" fmla="*/ 1116419 h 1116419"/>
              <a:gd name="connsiteX3" fmla="*/ 31897 w 1685260"/>
              <a:gd name="connsiteY3" fmla="*/ 393405 h 1116419"/>
              <a:gd name="connsiteX4" fmla="*/ 0 w 1685260"/>
              <a:gd name="connsiteY4" fmla="*/ 0 h 1116419"/>
              <a:gd name="connsiteX0" fmla="*/ 54251 w 1653364"/>
              <a:gd name="connsiteY0" fmla="*/ 0 h 1116419"/>
              <a:gd name="connsiteX1" fmla="*/ 1653364 w 1653364"/>
              <a:gd name="connsiteY1" fmla="*/ 0 h 1116419"/>
              <a:gd name="connsiteX2" fmla="*/ 1653364 w 1653364"/>
              <a:gd name="connsiteY2" fmla="*/ 1116419 h 1116419"/>
              <a:gd name="connsiteX3" fmla="*/ 1 w 1653364"/>
              <a:gd name="connsiteY3" fmla="*/ 393405 h 1116419"/>
              <a:gd name="connsiteX4" fmla="*/ 54251 w 1653364"/>
              <a:gd name="connsiteY4" fmla="*/ 0 h 11164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3364" h="1116419">
                <a:moveTo>
                  <a:pt x="54251" y="0"/>
                </a:moveTo>
                <a:lnTo>
                  <a:pt x="1653364" y="0"/>
                </a:lnTo>
                <a:lnTo>
                  <a:pt x="1653364" y="1116419"/>
                </a:lnTo>
                <a:lnTo>
                  <a:pt x="1" y="393405"/>
                </a:lnTo>
                <a:lnTo>
                  <a:pt x="54251" y="0"/>
                </a:lnTo>
                <a:close/>
              </a:path>
            </a:pathLst>
          </a:custGeom>
          <a:solidFill>
            <a:srgbClr val="961E1F"/>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anchor="ctr"/>
          <a:lstStyle/>
          <a:p>
            <a:pPr algn="ctr" defTabSz="1218987">
              <a:defRPr/>
            </a:pPr>
            <a:endParaRPr lang="en-US" sz="2400" dirty="0">
              <a:solidFill>
                <a:prstClr val="white"/>
              </a:solidFill>
              <a:latin typeface="Foundry Gridnik Medium" pitchFamily="50" charset="0"/>
            </a:endParaRPr>
          </a:p>
        </p:txBody>
      </p:sp>
      <p:sp>
        <p:nvSpPr>
          <p:cNvPr id="7" name="Rectangle 7"/>
          <p:cNvSpPr>
            <a:spLocks noChangeArrowheads="1"/>
          </p:cNvSpPr>
          <p:nvPr userDrawn="1"/>
        </p:nvSpPr>
        <p:spPr bwMode="gray">
          <a:xfrm flipH="1">
            <a:off x="6219870" y="584225"/>
            <a:ext cx="5406845" cy="3914775"/>
          </a:xfrm>
          <a:prstGeom prst="rect">
            <a:avLst/>
          </a:prstGeom>
          <a:solidFill>
            <a:srgbClr val="EC2225"/>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anchor="ctr"/>
          <a:lstStyle/>
          <a:p>
            <a:pPr algn="ctr" defTabSz="1218987">
              <a:defRPr/>
            </a:pPr>
            <a:endParaRPr lang="en-US" sz="2400" dirty="0">
              <a:solidFill>
                <a:prstClr val="white"/>
              </a:solidFill>
              <a:latin typeface="Foundry Gridnik Medium" pitchFamily="50" charset="0"/>
            </a:endParaRPr>
          </a:p>
        </p:txBody>
      </p:sp>
      <p:sp>
        <p:nvSpPr>
          <p:cNvPr id="8" name="TextBox 12"/>
          <p:cNvSpPr txBox="1"/>
          <p:nvPr userDrawn="1"/>
        </p:nvSpPr>
        <p:spPr bwMode="black">
          <a:xfrm>
            <a:off x="512909" y="6451625"/>
            <a:ext cx="3661729" cy="276225"/>
          </a:xfrm>
          <a:prstGeom prst="rect">
            <a:avLst/>
          </a:prstGeom>
          <a:noFill/>
        </p:spPr>
        <p:txBody>
          <a:bodyPr wrap="none" lIns="121899" tIns="60949" rIns="121899" bIns="60949">
            <a:spAutoFit/>
          </a:bodyPr>
          <a:lstStyle>
            <a:defPPr>
              <a:defRPr lang="en-US"/>
            </a:defPPr>
            <a:lvl1pPr>
              <a:defRPr sz="1100" cap="all">
                <a:solidFill>
                  <a:srgbClr val="939598"/>
                </a:solidFill>
                <a:latin typeface="Arial" pitchFamily="34" charset="0"/>
                <a:cs typeface="Arial" pitchFamily="34" charset="0"/>
              </a:defRPr>
            </a:lvl1pPr>
          </a:lstStyle>
          <a:p>
            <a:pPr defTabSz="1218987">
              <a:defRPr/>
            </a:pPr>
            <a:r>
              <a:rPr lang="en-US" sz="1000">
                <a:ea typeface="宋体" pitchFamily="2" charset="-122"/>
              </a:rPr>
              <a:t>2012 LENOVO CONFIDENTIAL</a:t>
            </a:r>
            <a:r>
              <a:rPr lang="en-US" sz="1000" dirty="0">
                <a:ea typeface="宋体" pitchFamily="2" charset="-122"/>
              </a:rPr>
              <a:t>. All rights reserved.</a:t>
            </a:r>
          </a:p>
        </p:txBody>
      </p:sp>
      <p:sp>
        <p:nvSpPr>
          <p:cNvPr id="9" name="Rectangle 7"/>
          <p:cNvSpPr>
            <a:spLocks noChangeArrowheads="1"/>
          </p:cNvSpPr>
          <p:nvPr userDrawn="1"/>
        </p:nvSpPr>
        <p:spPr bwMode="invGray">
          <a:xfrm flipH="1">
            <a:off x="82827" y="6501819"/>
            <a:ext cx="428024" cy="176519"/>
          </a:xfrm>
          <a:prstGeom prst="rect">
            <a:avLst/>
          </a:prstGeom>
          <a:gradFill flip="none" rotWithShape="0">
            <a:gsLst>
              <a:gs pos="100000">
                <a:srgbClr val="FF1313"/>
              </a:gs>
              <a:gs pos="0">
                <a:srgbClr val="EC2225"/>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anchor="ctr"/>
          <a:lstStyle/>
          <a:p>
            <a:pPr algn="ctr" defTabSz="1218987">
              <a:defRPr/>
            </a:pPr>
            <a:endParaRPr lang="en-US" sz="2400" dirty="0">
              <a:solidFill>
                <a:prstClr val="white"/>
              </a:solidFill>
              <a:latin typeface="Foundry Gridnik Medium" pitchFamily="50" charset="0"/>
            </a:endParaRPr>
          </a:p>
        </p:txBody>
      </p:sp>
      <p:sp>
        <p:nvSpPr>
          <p:cNvPr id="10" name="Freeform 8"/>
          <p:cNvSpPr>
            <a:spLocks/>
          </p:cNvSpPr>
          <p:nvPr userDrawn="1"/>
        </p:nvSpPr>
        <p:spPr bwMode="invGray">
          <a:xfrm flipH="1">
            <a:off x="-36510" y="6502400"/>
            <a:ext cx="119094" cy="304800"/>
          </a:xfrm>
          <a:custGeom>
            <a:avLst/>
            <a:gdLst>
              <a:gd name="T0" fmla="*/ 0 w 219"/>
              <a:gd name="T1" fmla="*/ 0 h 744"/>
              <a:gd name="T2" fmla="*/ 219 w 219"/>
              <a:gd name="T3" fmla="*/ 314 h 744"/>
              <a:gd name="T4" fmla="*/ 219 w 219"/>
              <a:gd name="T5" fmla="*/ 744 h 744"/>
              <a:gd name="T6" fmla="*/ 0 w 219"/>
              <a:gd name="T7" fmla="*/ 430 h 744"/>
              <a:gd name="T8" fmla="*/ 0 w 219"/>
              <a:gd name="T9" fmla="*/ 0 h 744"/>
            </a:gdLst>
            <a:ahLst/>
            <a:cxnLst>
              <a:cxn ang="0">
                <a:pos x="T0" y="T1"/>
              </a:cxn>
              <a:cxn ang="0">
                <a:pos x="T2" y="T3"/>
              </a:cxn>
              <a:cxn ang="0">
                <a:pos x="T4" y="T5"/>
              </a:cxn>
              <a:cxn ang="0">
                <a:pos x="T6" y="T7"/>
              </a:cxn>
              <a:cxn ang="0">
                <a:pos x="T8" y="T9"/>
              </a:cxn>
            </a:cxnLst>
            <a:rect l="0" t="0" r="r" b="b"/>
            <a:pathLst>
              <a:path w="219" h="744">
                <a:moveTo>
                  <a:pt x="0" y="0"/>
                </a:moveTo>
                <a:lnTo>
                  <a:pt x="219" y="314"/>
                </a:lnTo>
                <a:lnTo>
                  <a:pt x="219" y="744"/>
                </a:lnTo>
                <a:lnTo>
                  <a:pt x="0" y="430"/>
                </a:lnTo>
                <a:lnTo>
                  <a:pt x="0" y="0"/>
                </a:lnTo>
                <a:close/>
              </a:path>
            </a:pathLst>
          </a:custGeom>
          <a:gradFill flip="none" rotWithShape="0">
            <a:gsLst>
              <a:gs pos="47000">
                <a:srgbClr val="AF0707"/>
              </a:gs>
              <a:gs pos="100000">
                <a:srgbClr val="7F1B1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anchor="ctr"/>
          <a:lstStyle/>
          <a:p>
            <a:pPr algn="ctr" defTabSz="1218987">
              <a:defRPr/>
            </a:pPr>
            <a:endParaRPr lang="en-US" sz="2400" dirty="0">
              <a:solidFill>
                <a:prstClr val="white"/>
              </a:solidFill>
              <a:latin typeface="Foundry Gridnik Medium" pitchFamily="50" charset="0"/>
            </a:endParaRPr>
          </a:p>
        </p:txBody>
      </p:sp>
      <p:sp>
        <p:nvSpPr>
          <p:cNvPr id="13" name="Rectangle 17"/>
          <p:cNvSpPr>
            <a:spLocks noChangeArrowheads="1"/>
          </p:cNvSpPr>
          <p:nvPr userDrawn="1"/>
        </p:nvSpPr>
        <p:spPr bwMode="invGray">
          <a:xfrm>
            <a:off x="100052" y="6445275"/>
            <a:ext cx="403330" cy="276225"/>
          </a:xfrm>
          <a:prstGeom prst="rect">
            <a:avLst/>
          </a:prstGeom>
          <a:noFill/>
          <a:ln w="9525">
            <a:noFill/>
            <a:miter lim="800000"/>
            <a:headEnd/>
            <a:tailEnd/>
          </a:ln>
        </p:spPr>
        <p:txBody>
          <a:bodyPr wrap="none" lIns="121899" tIns="60949" rIns="121899" bIns="60949">
            <a:spAutoFit/>
          </a:bodyPr>
          <a:lstStyle/>
          <a:p>
            <a:pPr algn="ctr" defTabSz="1217613" fontAlgn="base">
              <a:spcBef>
                <a:spcPct val="0"/>
              </a:spcBef>
              <a:spcAft>
                <a:spcPct val="0"/>
              </a:spcAft>
            </a:pPr>
            <a:fld id="{E315B082-E0B6-4C44-9E0A-2C0FDCF4FB55}" type="slidenum">
              <a:rPr lang="en-US" altLang="zh-CN" sz="1000">
                <a:solidFill>
                  <a:prstClr val="white"/>
                </a:solidFill>
                <a:ea typeface="宋体" pitchFamily="2" charset="-122"/>
                <a:cs typeface="Arial" pitchFamily="34" charset="0"/>
              </a:rPr>
              <a:pPr algn="ctr" defTabSz="1217613" fontAlgn="base">
                <a:spcBef>
                  <a:spcPct val="0"/>
                </a:spcBef>
                <a:spcAft>
                  <a:spcPct val="0"/>
                </a:spcAft>
              </a:pPr>
              <a:t>‹#›</a:t>
            </a:fld>
            <a:endParaRPr lang="en-US" altLang="zh-CN" sz="1000">
              <a:solidFill>
                <a:prstClr val="white"/>
              </a:solidFill>
              <a:ea typeface="宋体" pitchFamily="2" charset="-122"/>
              <a:cs typeface="Arial" pitchFamily="34" charset="0"/>
            </a:endParaRPr>
          </a:p>
        </p:txBody>
      </p:sp>
      <p:pic>
        <p:nvPicPr>
          <p:cNvPr id="14" name="Picture 2"/>
          <p:cNvPicPr>
            <a:picLocks noChangeAspect="1" noChangeArrowheads="1"/>
          </p:cNvPicPr>
          <p:nvPr userDrawn="1"/>
        </p:nvPicPr>
        <p:blipFill>
          <a:blip r:embed="rId2" cstate="print"/>
          <a:srcRect/>
          <a:stretch>
            <a:fillRect/>
          </a:stretch>
        </p:blipFill>
        <p:spPr bwMode="gray">
          <a:xfrm>
            <a:off x="11013768" y="6531000"/>
            <a:ext cx="1009913" cy="161925"/>
          </a:xfrm>
          <a:prstGeom prst="rect">
            <a:avLst/>
          </a:prstGeom>
          <a:noFill/>
          <a:ln w="9525">
            <a:noFill/>
            <a:miter lim="800000"/>
            <a:headEnd/>
            <a:tailEnd/>
          </a:ln>
        </p:spPr>
      </p:pic>
      <p:pic>
        <p:nvPicPr>
          <p:cNvPr id="15" name="Picture 29"/>
          <p:cNvPicPr>
            <a:picLocks noChangeAspect="1" noChangeArrowheads="1"/>
          </p:cNvPicPr>
          <p:nvPr userDrawn="1"/>
        </p:nvPicPr>
        <p:blipFill>
          <a:blip r:embed="rId3" cstate="print"/>
          <a:srcRect t="-1447" r="69861" b="39549"/>
          <a:stretch>
            <a:fillRect/>
          </a:stretch>
        </p:blipFill>
        <p:spPr bwMode="ltGray">
          <a:xfrm rot="16200000">
            <a:off x="8363004" y="-687185"/>
            <a:ext cx="1974850" cy="4536669"/>
          </a:xfrm>
          <a:prstGeom prst="rect">
            <a:avLst/>
          </a:prstGeom>
          <a:noFill/>
          <a:ln w="9525">
            <a:noFill/>
            <a:miter lim="800000"/>
            <a:headEnd/>
            <a:tailEnd/>
          </a:ln>
        </p:spPr>
      </p:pic>
      <p:sp>
        <p:nvSpPr>
          <p:cNvPr id="4" name="Content Placeholder 2"/>
          <p:cNvSpPr>
            <a:spLocks noGrp="1"/>
          </p:cNvSpPr>
          <p:nvPr>
            <p:ph sz="half" idx="1"/>
          </p:nvPr>
        </p:nvSpPr>
        <p:spPr bwMode="gray">
          <a:xfrm>
            <a:off x="423972" y="673008"/>
            <a:ext cx="5796206" cy="5541527"/>
          </a:xfrm>
          <a:prstGeom prst="rect">
            <a:avLst/>
          </a:prstGeom>
        </p:spPr>
        <p:txBody>
          <a:bodyPr lIns="121899" tIns="60949" rIns="121899" bIns="60949"/>
          <a:lstStyle>
            <a:lvl1pPr marL="226444" indent="-226444">
              <a:buClr>
                <a:schemeClr val="accent1"/>
              </a:buClr>
              <a:defRPr sz="2400">
                <a:solidFill>
                  <a:srgbClr val="414042"/>
                </a:solidFill>
                <a:latin typeface="Arial" pitchFamily="34" charset="0"/>
                <a:cs typeface="Arial" pitchFamily="34" charset="0"/>
              </a:defRPr>
            </a:lvl1pPr>
            <a:lvl2pPr marL="609493" indent="-228560">
              <a:buClr>
                <a:schemeClr val="accent1"/>
              </a:buClr>
              <a:buFont typeface="Arial" pitchFamily="34" charset="0"/>
              <a:buChar char="–"/>
              <a:defRPr sz="2000">
                <a:solidFill>
                  <a:srgbClr val="939598"/>
                </a:solidFill>
                <a:latin typeface="Arial" pitchFamily="34" charset="0"/>
                <a:cs typeface="Arial" pitchFamily="34" charset="0"/>
              </a:defRPr>
            </a:lvl2pPr>
            <a:lvl3pPr marL="835938" indent="-150258">
              <a:buClr>
                <a:schemeClr val="accent1"/>
              </a:buClr>
              <a:buFont typeface="Arial" pitchFamily="34" charset="0"/>
              <a:buChar char="–"/>
              <a:defRPr sz="1800">
                <a:solidFill>
                  <a:srgbClr val="939598"/>
                </a:solidFill>
                <a:latin typeface="Arial" pitchFamily="34" charset="0"/>
                <a:cs typeface="Arial" pitchFamily="34" charset="0"/>
              </a:defRPr>
            </a:lvl3pPr>
            <a:lvl4pPr marL="1147033" indent="-156606">
              <a:buClr>
                <a:schemeClr val="accent1"/>
              </a:buClr>
              <a:buFont typeface="Arial" pitchFamily="34" charset="0"/>
              <a:buChar char="–"/>
              <a:defRPr sz="1600">
                <a:solidFill>
                  <a:srgbClr val="939598"/>
                </a:solidFill>
                <a:latin typeface="Arial" pitchFamily="34" charset="0"/>
                <a:cs typeface="Arial" pitchFamily="34" charset="0"/>
              </a:defRPr>
            </a:lvl4pPr>
            <a:lvl5pPr marL="1445431" indent="-150258">
              <a:buClr>
                <a:schemeClr val="accent1"/>
              </a:buClr>
              <a:buFont typeface="Arial" pitchFamily="34" charset="0"/>
              <a:buChar char="–"/>
              <a:defRPr sz="1600">
                <a:solidFill>
                  <a:srgbClr val="939598"/>
                </a:solidFill>
                <a:latin typeface="Arial" pitchFamily="34" charset="0"/>
                <a:cs typeface="Arial" pitchFamily="34" charset="0"/>
              </a:defRPr>
            </a:lvl5pPr>
            <a:lvl6pPr>
              <a:defRPr sz="2400"/>
            </a:lvl6pPr>
            <a:lvl7pPr>
              <a:defRPr sz="2400"/>
            </a:lvl7pPr>
            <a:lvl8pPr>
              <a:defRPr sz="2400"/>
            </a:lvl8pPr>
            <a:lvl9pPr>
              <a:defRPr sz="2400"/>
            </a:lvl9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2"/>
          <p:cNvSpPr>
            <a:spLocks noGrp="1"/>
          </p:cNvSpPr>
          <p:nvPr>
            <p:ph type="body" idx="11"/>
          </p:nvPr>
        </p:nvSpPr>
        <p:spPr bwMode="gray">
          <a:xfrm>
            <a:off x="6568153" y="3937000"/>
            <a:ext cx="4673600" cy="388075"/>
          </a:xfrm>
          <a:prstGeom prst="rect">
            <a:avLst/>
          </a:prstGeom>
          <a:noFill/>
        </p:spPr>
        <p:txBody>
          <a:bodyPr wrap="square" lIns="0" tIns="0" rIns="0" bIns="0" rtlCol="0" anchor="b" anchorCtr="0">
            <a:noAutofit/>
          </a:bodyPr>
          <a:lstStyle>
            <a:lvl1pPr marL="0" indent="0">
              <a:lnSpc>
                <a:spcPct val="90000"/>
              </a:lnSpc>
              <a:spcBef>
                <a:spcPts val="0"/>
              </a:spcBef>
              <a:buFontTx/>
              <a:buNone/>
              <a:defRPr lang="en-US" sz="2000" b="1" dirty="0" smtClean="0">
                <a:solidFill>
                  <a:schemeClr val="bg1"/>
                </a:solidFill>
              </a:defRPr>
            </a:lvl1pPr>
          </a:lstStyle>
          <a:p>
            <a:pPr lvl="0"/>
            <a:r>
              <a:rPr lang="en-US" dirty="0"/>
              <a:t>Click to edit Master text</a:t>
            </a:r>
          </a:p>
        </p:txBody>
      </p:sp>
      <p:sp>
        <p:nvSpPr>
          <p:cNvPr id="11" name="Text Placeholder 2"/>
          <p:cNvSpPr>
            <a:spLocks noGrp="1"/>
          </p:cNvSpPr>
          <p:nvPr>
            <p:ph type="body" idx="10"/>
          </p:nvPr>
        </p:nvSpPr>
        <p:spPr bwMode="gray">
          <a:xfrm>
            <a:off x="6427375" y="795690"/>
            <a:ext cx="4850237" cy="2000260"/>
          </a:xfrm>
          <a:prstGeom prst="rect">
            <a:avLst/>
          </a:prstGeom>
          <a:noFill/>
        </p:spPr>
        <p:txBody>
          <a:bodyPr wrap="square" lIns="0" tIns="0" rIns="0" bIns="0" rtlCol="0" anchor="t" anchorCtr="0">
            <a:noAutofit/>
          </a:bodyPr>
          <a:lstStyle>
            <a:lvl1pPr marL="154490" indent="-154490">
              <a:lnSpc>
                <a:spcPct val="95000"/>
              </a:lnSpc>
              <a:spcBef>
                <a:spcPts val="400"/>
              </a:spcBef>
              <a:buFontTx/>
              <a:buNone/>
              <a:defRPr lang="en-US" sz="2800" dirty="0" smtClean="0">
                <a:solidFill>
                  <a:schemeClr val="bg1"/>
                </a:solidFill>
              </a:defRPr>
            </a:lvl1pPr>
          </a:lstStyle>
          <a:p>
            <a:pPr lvl="0"/>
            <a:r>
              <a:rPr lang="en-US" dirty="0"/>
              <a:t>Click to edit Master text styles</a:t>
            </a:r>
          </a:p>
        </p:txBody>
      </p:sp>
    </p:spTree>
    <p:extLst>
      <p:ext uri="{BB962C8B-B14F-4D97-AF65-F5344CB8AC3E}">
        <p14:creationId xmlns:p14="http://schemas.microsoft.com/office/powerpoint/2010/main" val="2187935977"/>
      </p:ext>
    </p:extLst>
  </p:cSld>
  <p:clrMapOvr>
    <a:masterClrMapping/>
  </p:clrMapOvr>
  <p:transition spd="med">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preserve="1" userDrawn="1">
  <p:cSld name="Blank Slide">
    <p:spTree>
      <p:nvGrpSpPr>
        <p:cNvPr id="1" name=""/>
        <p:cNvGrpSpPr/>
        <p:nvPr/>
      </p:nvGrpSpPr>
      <p:grpSpPr>
        <a:xfrm>
          <a:off x="0" y="0"/>
          <a:ext cx="0" cy="0"/>
          <a:chOff x="0" y="0"/>
          <a:chExt cx="0" cy="0"/>
        </a:xfrm>
      </p:grpSpPr>
      <p:sp>
        <p:nvSpPr>
          <p:cNvPr id="2" name="Rectangle 7"/>
          <p:cNvSpPr>
            <a:spLocks noChangeArrowheads="1"/>
          </p:cNvSpPr>
          <p:nvPr userDrawn="1"/>
        </p:nvSpPr>
        <p:spPr bwMode="invGray">
          <a:xfrm flipH="1">
            <a:off x="82827" y="6501819"/>
            <a:ext cx="428024" cy="176519"/>
          </a:xfrm>
          <a:prstGeom prst="rect">
            <a:avLst/>
          </a:prstGeom>
          <a:gradFill flip="none" rotWithShape="0">
            <a:gsLst>
              <a:gs pos="100000">
                <a:srgbClr val="FF1313"/>
              </a:gs>
              <a:gs pos="0">
                <a:srgbClr val="EC2225"/>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anchor="ctr"/>
          <a:lstStyle/>
          <a:p>
            <a:pPr algn="ctr" defTabSz="1218987">
              <a:defRPr/>
            </a:pPr>
            <a:endParaRPr lang="en-US" sz="2400" dirty="0">
              <a:solidFill>
                <a:prstClr val="white"/>
              </a:solidFill>
              <a:latin typeface="Foundry Gridnik Medium" pitchFamily="50" charset="0"/>
            </a:endParaRPr>
          </a:p>
        </p:txBody>
      </p:sp>
      <p:sp>
        <p:nvSpPr>
          <p:cNvPr id="3" name="Freeform 8"/>
          <p:cNvSpPr>
            <a:spLocks/>
          </p:cNvSpPr>
          <p:nvPr userDrawn="1"/>
        </p:nvSpPr>
        <p:spPr bwMode="invGray">
          <a:xfrm flipH="1">
            <a:off x="-36510" y="6502400"/>
            <a:ext cx="119094" cy="304800"/>
          </a:xfrm>
          <a:custGeom>
            <a:avLst/>
            <a:gdLst>
              <a:gd name="T0" fmla="*/ 0 w 219"/>
              <a:gd name="T1" fmla="*/ 0 h 744"/>
              <a:gd name="T2" fmla="*/ 219 w 219"/>
              <a:gd name="T3" fmla="*/ 314 h 744"/>
              <a:gd name="T4" fmla="*/ 219 w 219"/>
              <a:gd name="T5" fmla="*/ 744 h 744"/>
              <a:gd name="T6" fmla="*/ 0 w 219"/>
              <a:gd name="T7" fmla="*/ 430 h 744"/>
              <a:gd name="T8" fmla="*/ 0 w 219"/>
              <a:gd name="T9" fmla="*/ 0 h 744"/>
            </a:gdLst>
            <a:ahLst/>
            <a:cxnLst>
              <a:cxn ang="0">
                <a:pos x="T0" y="T1"/>
              </a:cxn>
              <a:cxn ang="0">
                <a:pos x="T2" y="T3"/>
              </a:cxn>
              <a:cxn ang="0">
                <a:pos x="T4" y="T5"/>
              </a:cxn>
              <a:cxn ang="0">
                <a:pos x="T6" y="T7"/>
              </a:cxn>
              <a:cxn ang="0">
                <a:pos x="T8" y="T9"/>
              </a:cxn>
            </a:cxnLst>
            <a:rect l="0" t="0" r="r" b="b"/>
            <a:pathLst>
              <a:path w="219" h="744">
                <a:moveTo>
                  <a:pt x="0" y="0"/>
                </a:moveTo>
                <a:lnTo>
                  <a:pt x="219" y="314"/>
                </a:lnTo>
                <a:lnTo>
                  <a:pt x="219" y="744"/>
                </a:lnTo>
                <a:lnTo>
                  <a:pt x="0" y="430"/>
                </a:lnTo>
                <a:lnTo>
                  <a:pt x="0" y="0"/>
                </a:lnTo>
                <a:close/>
              </a:path>
            </a:pathLst>
          </a:custGeom>
          <a:gradFill flip="none" rotWithShape="0">
            <a:gsLst>
              <a:gs pos="47000">
                <a:srgbClr val="AF0707"/>
              </a:gs>
              <a:gs pos="100000">
                <a:srgbClr val="7F1B1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anchor="ctr"/>
          <a:lstStyle/>
          <a:p>
            <a:pPr algn="ctr" defTabSz="1218987">
              <a:defRPr/>
            </a:pPr>
            <a:endParaRPr lang="en-US" sz="2400" dirty="0">
              <a:solidFill>
                <a:prstClr val="white"/>
              </a:solidFill>
              <a:latin typeface="Foundry Gridnik Medium" pitchFamily="50" charset="0"/>
            </a:endParaRPr>
          </a:p>
        </p:txBody>
      </p:sp>
      <p:sp>
        <p:nvSpPr>
          <p:cNvPr id="4" name="Rectangle 4"/>
          <p:cNvSpPr>
            <a:spLocks noChangeArrowheads="1"/>
          </p:cNvSpPr>
          <p:nvPr userDrawn="1"/>
        </p:nvSpPr>
        <p:spPr bwMode="invGray">
          <a:xfrm>
            <a:off x="100052" y="6445275"/>
            <a:ext cx="403330" cy="276225"/>
          </a:xfrm>
          <a:prstGeom prst="rect">
            <a:avLst/>
          </a:prstGeom>
          <a:noFill/>
          <a:ln w="9525">
            <a:noFill/>
            <a:miter lim="800000"/>
            <a:headEnd/>
            <a:tailEnd/>
          </a:ln>
        </p:spPr>
        <p:txBody>
          <a:bodyPr wrap="none" lIns="121899" tIns="60949" rIns="121899" bIns="60949">
            <a:spAutoFit/>
          </a:bodyPr>
          <a:lstStyle/>
          <a:p>
            <a:pPr algn="ctr" defTabSz="1217613" fontAlgn="base">
              <a:spcBef>
                <a:spcPct val="0"/>
              </a:spcBef>
              <a:spcAft>
                <a:spcPct val="0"/>
              </a:spcAft>
            </a:pPr>
            <a:fld id="{BB7AB13B-A96D-4EFD-B297-29A2670A3210}" type="slidenum">
              <a:rPr lang="en-US" altLang="zh-CN" sz="1000">
                <a:solidFill>
                  <a:prstClr val="white"/>
                </a:solidFill>
                <a:ea typeface="宋体" pitchFamily="2" charset="-122"/>
                <a:cs typeface="Arial" pitchFamily="34" charset="0"/>
              </a:rPr>
              <a:pPr algn="ctr" defTabSz="1217613" fontAlgn="base">
                <a:spcBef>
                  <a:spcPct val="0"/>
                </a:spcBef>
                <a:spcAft>
                  <a:spcPct val="0"/>
                </a:spcAft>
              </a:pPr>
              <a:t>‹#›</a:t>
            </a:fld>
            <a:endParaRPr lang="en-US" altLang="zh-CN" sz="1000">
              <a:solidFill>
                <a:prstClr val="white"/>
              </a:solidFill>
              <a:ea typeface="宋体" pitchFamily="2" charset="-122"/>
              <a:cs typeface="Arial" pitchFamily="34" charset="0"/>
            </a:endParaRPr>
          </a:p>
        </p:txBody>
      </p:sp>
      <p:pic>
        <p:nvPicPr>
          <p:cNvPr id="5" name="Picture 2"/>
          <p:cNvPicPr>
            <a:picLocks noChangeAspect="1" noChangeArrowheads="1"/>
          </p:cNvPicPr>
          <p:nvPr userDrawn="1"/>
        </p:nvPicPr>
        <p:blipFill>
          <a:blip r:embed="rId2" cstate="print"/>
          <a:srcRect/>
          <a:stretch>
            <a:fillRect/>
          </a:stretch>
        </p:blipFill>
        <p:spPr bwMode="gray">
          <a:xfrm>
            <a:off x="11013768" y="6531000"/>
            <a:ext cx="1009913" cy="161925"/>
          </a:xfrm>
          <a:prstGeom prst="rect">
            <a:avLst/>
          </a:prstGeom>
          <a:noFill/>
          <a:ln w="9525">
            <a:noFill/>
            <a:miter lim="800000"/>
            <a:headEnd/>
            <a:tailEnd/>
          </a:ln>
        </p:spPr>
      </p:pic>
      <p:sp>
        <p:nvSpPr>
          <p:cNvPr id="6" name="TextBox 6"/>
          <p:cNvSpPr txBox="1"/>
          <p:nvPr userDrawn="1"/>
        </p:nvSpPr>
        <p:spPr bwMode="black">
          <a:xfrm>
            <a:off x="512909" y="6451625"/>
            <a:ext cx="3661729" cy="276225"/>
          </a:xfrm>
          <a:prstGeom prst="rect">
            <a:avLst/>
          </a:prstGeom>
          <a:noFill/>
        </p:spPr>
        <p:txBody>
          <a:bodyPr wrap="none" lIns="121899" tIns="60949" rIns="121899" bIns="60949">
            <a:spAutoFit/>
          </a:bodyPr>
          <a:lstStyle>
            <a:defPPr>
              <a:defRPr lang="en-US"/>
            </a:defPPr>
            <a:lvl1pPr>
              <a:defRPr sz="1100" cap="all">
                <a:solidFill>
                  <a:srgbClr val="939598"/>
                </a:solidFill>
                <a:latin typeface="Arial" pitchFamily="34" charset="0"/>
                <a:cs typeface="Arial" pitchFamily="34" charset="0"/>
              </a:defRPr>
            </a:lvl1pPr>
          </a:lstStyle>
          <a:p>
            <a:pPr defTabSz="1218987">
              <a:defRPr/>
            </a:pPr>
            <a:r>
              <a:rPr lang="en-US" sz="1000">
                <a:ea typeface="宋体" pitchFamily="2" charset="-122"/>
              </a:rPr>
              <a:t>2012 LENOVO CONFIDENTIAL</a:t>
            </a:r>
            <a:r>
              <a:rPr lang="en-US" sz="1000" dirty="0">
                <a:ea typeface="宋体" pitchFamily="2" charset="-122"/>
              </a:rPr>
              <a:t>. All rights reserved.</a:t>
            </a:r>
          </a:p>
        </p:txBody>
      </p:sp>
    </p:spTree>
    <p:extLst>
      <p:ext uri="{BB962C8B-B14F-4D97-AF65-F5344CB8AC3E}">
        <p14:creationId xmlns:p14="http://schemas.microsoft.com/office/powerpoint/2010/main" val="2282865504"/>
      </p:ext>
    </p:extLst>
  </p:cSld>
  <p:clrMapOvr>
    <a:masterClrMapping/>
  </p:clrMapOvr>
  <p:transition spd="med">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Chart Slide">
    <p:spTree>
      <p:nvGrpSpPr>
        <p:cNvPr id="1" name=""/>
        <p:cNvGrpSpPr/>
        <p:nvPr/>
      </p:nvGrpSpPr>
      <p:grpSpPr>
        <a:xfrm>
          <a:off x="0" y="0"/>
          <a:ext cx="0" cy="0"/>
          <a:chOff x="0" y="0"/>
          <a:chExt cx="0" cy="0"/>
        </a:xfrm>
      </p:grpSpPr>
      <p:sp>
        <p:nvSpPr>
          <p:cNvPr id="4" name="Rectangle 11"/>
          <p:cNvSpPr>
            <a:spLocks noChangeArrowheads="1"/>
          </p:cNvSpPr>
          <p:nvPr userDrawn="1"/>
        </p:nvSpPr>
        <p:spPr bwMode="gray">
          <a:xfrm flipH="1">
            <a:off x="205506" y="253524"/>
            <a:ext cx="11986494" cy="597132"/>
          </a:xfrm>
          <a:prstGeom prst="rect">
            <a:avLst/>
          </a:prstGeom>
          <a:gradFill flip="none" rotWithShape="0">
            <a:gsLst>
              <a:gs pos="100000">
                <a:srgbClr val="FF1313"/>
              </a:gs>
              <a:gs pos="0">
                <a:srgbClr val="EC2225"/>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anchor="ctr"/>
          <a:lstStyle/>
          <a:p>
            <a:pPr algn="ctr" defTabSz="1218987">
              <a:defRPr/>
            </a:pPr>
            <a:endParaRPr lang="en-US" sz="2400" dirty="0">
              <a:solidFill>
                <a:prstClr val="white"/>
              </a:solidFill>
              <a:latin typeface="Foundry Gridnik Medium" pitchFamily="50" charset="0"/>
            </a:endParaRPr>
          </a:p>
        </p:txBody>
      </p:sp>
      <p:sp>
        <p:nvSpPr>
          <p:cNvPr id="5" name="Freeform 12"/>
          <p:cNvSpPr>
            <a:spLocks/>
          </p:cNvSpPr>
          <p:nvPr userDrawn="1"/>
        </p:nvSpPr>
        <p:spPr bwMode="gray">
          <a:xfrm>
            <a:off x="0" y="254025"/>
            <a:ext cx="204841" cy="792163"/>
          </a:xfrm>
          <a:custGeom>
            <a:avLst/>
            <a:gdLst>
              <a:gd name="T0" fmla="*/ 0 w 215"/>
              <a:gd name="T1" fmla="*/ 308 h 703"/>
              <a:gd name="T2" fmla="*/ 0 w 215"/>
              <a:gd name="T3" fmla="*/ 703 h 703"/>
              <a:gd name="T4" fmla="*/ 215 w 215"/>
              <a:gd name="T5" fmla="*/ 395 h 703"/>
              <a:gd name="T6" fmla="*/ 215 w 215"/>
              <a:gd name="T7" fmla="*/ 0 h 703"/>
              <a:gd name="T8" fmla="*/ 0 w 215"/>
              <a:gd name="T9" fmla="*/ 308 h 703"/>
              <a:gd name="connsiteX0" fmla="*/ 0 w 10000"/>
              <a:gd name="connsiteY0" fmla="*/ 4381 h 7400"/>
              <a:gd name="connsiteX1" fmla="*/ 6119 w 10000"/>
              <a:gd name="connsiteY1" fmla="*/ 7400 h 7400"/>
              <a:gd name="connsiteX2" fmla="*/ 10000 w 10000"/>
              <a:gd name="connsiteY2" fmla="*/ 5619 h 7400"/>
              <a:gd name="connsiteX3" fmla="*/ 10000 w 10000"/>
              <a:gd name="connsiteY3" fmla="*/ 0 h 7400"/>
              <a:gd name="connsiteX4" fmla="*/ 0 w 10000"/>
              <a:gd name="connsiteY4" fmla="*/ 4381 h 7400"/>
              <a:gd name="connsiteX0" fmla="*/ 0 w 3881"/>
              <a:gd name="connsiteY0" fmla="*/ 2482 h 10000"/>
              <a:gd name="connsiteX1" fmla="*/ 0 w 3881"/>
              <a:gd name="connsiteY1" fmla="*/ 10000 h 10000"/>
              <a:gd name="connsiteX2" fmla="*/ 3881 w 3881"/>
              <a:gd name="connsiteY2" fmla="*/ 7593 h 10000"/>
              <a:gd name="connsiteX3" fmla="*/ 3881 w 3881"/>
              <a:gd name="connsiteY3" fmla="*/ 0 h 10000"/>
              <a:gd name="connsiteX4" fmla="*/ 0 w 3881"/>
              <a:gd name="connsiteY4" fmla="*/ 248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81" h="10000">
                <a:moveTo>
                  <a:pt x="0" y="2482"/>
                </a:moveTo>
                <a:lnTo>
                  <a:pt x="0" y="10000"/>
                </a:lnTo>
                <a:lnTo>
                  <a:pt x="3881" y="7593"/>
                </a:lnTo>
                <a:lnTo>
                  <a:pt x="3881" y="0"/>
                </a:lnTo>
                <a:lnTo>
                  <a:pt x="0" y="2482"/>
                </a:lnTo>
                <a:close/>
              </a:path>
            </a:pathLst>
          </a:custGeom>
          <a:gradFill flip="none" rotWithShape="0">
            <a:gsLst>
              <a:gs pos="47000">
                <a:srgbClr val="AF0707"/>
              </a:gs>
              <a:gs pos="100000">
                <a:srgbClr val="7F1B1B"/>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anchor="ctr"/>
          <a:lstStyle/>
          <a:p>
            <a:pPr algn="ctr" defTabSz="1218987">
              <a:defRPr/>
            </a:pPr>
            <a:endParaRPr lang="en-US" sz="2400" dirty="0">
              <a:solidFill>
                <a:prstClr val="white"/>
              </a:solidFill>
              <a:latin typeface="Foundry Gridnik Medium" pitchFamily="50" charset="0"/>
            </a:endParaRPr>
          </a:p>
        </p:txBody>
      </p:sp>
      <p:sp>
        <p:nvSpPr>
          <p:cNvPr id="3" name="Chart Placeholder 2"/>
          <p:cNvSpPr>
            <a:spLocks noGrp="1"/>
          </p:cNvSpPr>
          <p:nvPr>
            <p:ph type="chart" sz="quarter" idx="10"/>
          </p:nvPr>
        </p:nvSpPr>
        <p:spPr bwMode="gray">
          <a:xfrm>
            <a:off x="222423" y="1456767"/>
            <a:ext cx="11747155" cy="4881880"/>
          </a:xfrm>
          <a:prstGeom prst="rect">
            <a:avLst/>
          </a:prstGeom>
        </p:spPr>
        <p:txBody>
          <a:bodyPr lIns="121899" tIns="853291" rIns="121899" bIns="60949" anchor="ctr" anchorCtr="0"/>
          <a:lstStyle>
            <a:lvl1pPr marL="0" indent="0" algn="ctr">
              <a:buFontTx/>
              <a:buNone/>
              <a:defRPr sz="2400" baseline="0">
                <a:solidFill>
                  <a:schemeClr val="bg2"/>
                </a:solidFill>
              </a:defRPr>
            </a:lvl1pPr>
          </a:lstStyle>
          <a:p>
            <a:pPr lvl="0"/>
            <a:r>
              <a:rPr lang="en-US" altLang="zh-CN" noProof="0"/>
              <a:t>Click icon </a:t>
            </a:r>
            <a:r>
              <a:rPr lang="en-US" altLang="zh-CN" noProof="0" dirty="0"/>
              <a:t>to add chart</a:t>
            </a:r>
            <a:endParaRPr lang="en-US" noProof="0" dirty="0"/>
          </a:p>
        </p:txBody>
      </p:sp>
      <p:sp>
        <p:nvSpPr>
          <p:cNvPr id="9" name="Title 28"/>
          <p:cNvSpPr>
            <a:spLocks noGrp="1"/>
          </p:cNvSpPr>
          <p:nvPr>
            <p:ph type="title"/>
          </p:nvPr>
        </p:nvSpPr>
        <p:spPr bwMode="gray">
          <a:xfrm>
            <a:off x="283811" y="255906"/>
            <a:ext cx="11908201" cy="597132"/>
          </a:xfrm>
          <a:prstGeom prst="rect">
            <a:avLst/>
          </a:prstGeom>
        </p:spPr>
        <p:txBody>
          <a:bodyPr wrap="square" lIns="121899" tIns="60949" rIns="121899" bIns="60949" anchor="ctr" anchorCtr="0"/>
          <a:lstStyle>
            <a:lvl1pPr marL="0" algn="l" defTabSz="1218987" rtl="0" eaLnBrk="1" latinLnBrk="0" hangingPunct="1">
              <a:lnSpc>
                <a:spcPct val="100000"/>
              </a:lnSpc>
              <a:spcBef>
                <a:spcPct val="0"/>
              </a:spcBef>
              <a:buNone/>
              <a:tabLst>
                <a:tab pos="1218987" algn="l"/>
              </a:tabLst>
              <a:defRPr lang="en-US" sz="3600" kern="1200" cap="none" spc="0" baseline="0" dirty="0">
                <a:solidFill>
                  <a:schemeClr val="bg1"/>
                </a:solidFill>
                <a:latin typeface="Arial" pitchFamily="34" charset="0"/>
                <a:ea typeface="+mn-ea"/>
                <a:cs typeface="Arial" pitchFamily="34" charset="0"/>
              </a:defRPr>
            </a:lvl1pPr>
          </a:lstStyle>
          <a:p>
            <a:r>
              <a:rPr lang="en-US" altLang="zh-CN" dirty="0"/>
              <a:t>Click to edit Master title style</a:t>
            </a:r>
            <a:endParaRPr lang="en-US" dirty="0"/>
          </a:p>
        </p:txBody>
      </p:sp>
    </p:spTree>
    <p:extLst>
      <p:ext uri="{BB962C8B-B14F-4D97-AF65-F5344CB8AC3E}">
        <p14:creationId xmlns:p14="http://schemas.microsoft.com/office/powerpoint/2010/main" val="2580507071"/>
      </p:ext>
    </p:extLst>
  </p:cSld>
  <p:clrMapOvr>
    <a:masterClrMapping/>
  </p:clrMapOvr>
  <p:transition spd="med">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preserve="1" userDrawn="1">
  <p:cSld name="Product and Content Slide">
    <p:spTree>
      <p:nvGrpSpPr>
        <p:cNvPr id="1" name=""/>
        <p:cNvGrpSpPr/>
        <p:nvPr/>
      </p:nvGrpSpPr>
      <p:grpSpPr>
        <a:xfrm>
          <a:off x="0" y="0"/>
          <a:ext cx="0" cy="0"/>
          <a:chOff x="0" y="0"/>
          <a:chExt cx="0" cy="0"/>
        </a:xfrm>
      </p:grpSpPr>
      <p:sp>
        <p:nvSpPr>
          <p:cNvPr id="5" name="Rectangle 11"/>
          <p:cNvSpPr>
            <a:spLocks noChangeArrowheads="1"/>
          </p:cNvSpPr>
          <p:nvPr userDrawn="1"/>
        </p:nvSpPr>
        <p:spPr bwMode="gray">
          <a:xfrm>
            <a:off x="9198784" y="3483000"/>
            <a:ext cx="2993216" cy="1685925"/>
          </a:xfrm>
          <a:prstGeom prst="rect">
            <a:avLst/>
          </a:prstGeom>
          <a:solidFill>
            <a:srgbClr val="711617"/>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anchor="ctr"/>
          <a:lstStyle/>
          <a:p>
            <a:pPr algn="ctr" defTabSz="1218987">
              <a:defRPr/>
            </a:pPr>
            <a:endParaRPr lang="en-US" sz="2400" dirty="0">
              <a:solidFill>
                <a:prstClr val="white"/>
              </a:solidFill>
              <a:latin typeface="Foundry Gridnik Medium" pitchFamily="50" charset="0"/>
            </a:endParaRPr>
          </a:p>
        </p:txBody>
      </p:sp>
      <p:sp>
        <p:nvSpPr>
          <p:cNvPr id="6" name="Rectangle 11"/>
          <p:cNvSpPr>
            <a:spLocks noChangeArrowheads="1"/>
          </p:cNvSpPr>
          <p:nvPr userDrawn="1"/>
        </p:nvSpPr>
        <p:spPr bwMode="gray">
          <a:xfrm>
            <a:off x="9198783" y="3482975"/>
            <a:ext cx="2743915" cy="1466850"/>
          </a:xfrm>
          <a:custGeom>
            <a:avLst/>
            <a:gdLst>
              <a:gd name="connsiteX0" fmla="*/ 0 w 4746418"/>
              <a:gd name="connsiteY0" fmla="*/ 0 h 1263771"/>
              <a:gd name="connsiteX1" fmla="*/ 4746418 w 4746418"/>
              <a:gd name="connsiteY1" fmla="*/ 0 h 1263771"/>
              <a:gd name="connsiteX2" fmla="*/ 4746418 w 4746418"/>
              <a:gd name="connsiteY2" fmla="*/ 1263771 h 1263771"/>
              <a:gd name="connsiteX3" fmla="*/ 0 w 4746418"/>
              <a:gd name="connsiteY3" fmla="*/ 1263771 h 1263771"/>
              <a:gd name="connsiteX4" fmla="*/ 0 w 4746418"/>
              <a:gd name="connsiteY4" fmla="*/ 0 h 1263771"/>
              <a:gd name="connsiteX0" fmla="*/ 0 w 4746418"/>
              <a:gd name="connsiteY0" fmla="*/ 0 h 1891568"/>
              <a:gd name="connsiteX1" fmla="*/ 4746418 w 4746418"/>
              <a:gd name="connsiteY1" fmla="*/ 627797 h 1891568"/>
              <a:gd name="connsiteX2" fmla="*/ 4746418 w 4746418"/>
              <a:gd name="connsiteY2" fmla="*/ 1891568 h 1891568"/>
              <a:gd name="connsiteX3" fmla="*/ 0 w 4746418"/>
              <a:gd name="connsiteY3" fmla="*/ 1891568 h 1891568"/>
              <a:gd name="connsiteX4" fmla="*/ 0 w 4746418"/>
              <a:gd name="connsiteY4" fmla="*/ 0 h 18915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6418" h="1891568">
                <a:moveTo>
                  <a:pt x="0" y="0"/>
                </a:moveTo>
                <a:lnTo>
                  <a:pt x="4746418" y="627797"/>
                </a:lnTo>
                <a:lnTo>
                  <a:pt x="4746418" y="1891568"/>
                </a:lnTo>
                <a:lnTo>
                  <a:pt x="0" y="1891568"/>
                </a:lnTo>
                <a:lnTo>
                  <a:pt x="0" y="0"/>
                </a:lnTo>
                <a:close/>
              </a:path>
            </a:pathLst>
          </a:custGeom>
          <a:solidFill>
            <a:srgbClr val="961E1F"/>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anchor="ctr"/>
          <a:lstStyle/>
          <a:p>
            <a:pPr algn="ctr" defTabSz="1218987">
              <a:defRPr/>
            </a:pPr>
            <a:endParaRPr lang="en-US" sz="2400" dirty="0">
              <a:solidFill>
                <a:prstClr val="white"/>
              </a:solidFill>
              <a:latin typeface="Foundry Gridnik Medium" pitchFamily="50" charset="0"/>
            </a:endParaRPr>
          </a:p>
        </p:txBody>
      </p:sp>
      <p:sp>
        <p:nvSpPr>
          <p:cNvPr id="7" name="Rectangle 11"/>
          <p:cNvSpPr>
            <a:spLocks noChangeArrowheads="1"/>
          </p:cNvSpPr>
          <p:nvPr userDrawn="1"/>
        </p:nvSpPr>
        <p:spPr bwMode="gray">
          <a:xfrm>
            <a:off x="0" y="3965600"/>
            <a:ext cx="11942698" cy="1685925"/>
          </a:xfrm>
          <a:prstGeom prst="rect">
            <a:avLst/>
          </a:prstGeom>
          <a:solidFill>
            <a:srgbClr val="EC2225"/>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anchor="ctr"/>
          <a:lstStyle/>
          <a:p>
            <a:pPr algn="ctr" defTabSz="1218987">
              <a:defRPr/>
            </a:pPr>
            <a:endParaRPr lang="en-US" sz="2400" dirty="0">
              <a:solidFill>
                <a:prstClr val="white"/>
              </a:solidFill>
              <a:latin typeface="Foundry Gridnik Medium" pitchFamily="50" charset="0"/>
            </a:endParaRPr>
          </a:p>
        </p:txBody>
      </p:sp>
      <p:sp>
        <p:nvSpPr>
          <p:cNvPr id="8" name="Rectangle 7"/>
          <p:cNvSpPr>
            <a:spLocks noChangeArrowheads="1"/>
          </p:cNvSpPr>
          <p:nvPr userDrawn="1"/>
        </p:nvSpPr>
        <p:spPr bwMode="invGray">
          <a:xfrm flipH="1">
            <a:off x="82827" y="6501819"/>
            <a:ext cx="428024" cy="176519"/>
          </a:xfrm>
          <a:prstGeom prst="rect">
            <a:avLst/>
          </a:prstGeom>
          <a:gradFill flip="none" rotWithShape="0">
            <a:gsLst>
              <a:gs pos="100000">
                <a:srgbClr val="FF1313"/>
              </a:gs>
              <a:gs pos="0">
                <a:srgbClr val="EC2225"/>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anchor="ctr"/>
          <a:lstStyle/>
          <a:p>
            <a:pPr algn="ctr" defTabSz="1218987">
              <a:defRPr/>
            </a:pPr>
            <a:endParaRPr lang="en-US" sz="2400" dirty="0">
              <a:solidFill>
                <a:prstClr val="white"/>
              </a:solidFill>
              <a:latin typeface="Foundry Gridnik Medium" pitchFamily="50" charset="0"/>
            </a:endParaRPr>
          </a:p>
        </p:txBody>
      </p:sp>
      <p:sp>
        <p:nvSpPr>
          <p:cNvPr id="9" name="Freeform 8"/>
          <p:cNvSpPr>
            <a:spLocks/>
          </p:cNvSpPr>
          <p:nvPr userDrawn="1"/>
        </p:nvSpPr>
        <p:spPr bwMode="invGray">
          <a:xfrm flipH="1">
            <a:off x="-36510" y="6502400"/>
            <a:ext cx="119094" cy="304800"/>
          </a:xfrm>
          <a:custGeom>
            <a:avLst/>
            <a:gdLst>
              <a:gd name="T0" fmla="*/ 0 w 219"/>
              <a:gd name="T1" fmla="*/ 0 h 744"/>
              <a:gd name="T2" fmla="*/ 219 w 219"/>
              <a:gd name="T3" fmla="*/ 314 h 744"/>
              <a:gd name="T4" fmla="*/ 219 w 219"/>
              <a:gd name="T5" fmla="*/ 744 h 744"/>
              <a:gd name="T6" fmla="*/ 0 w 219"/>
              <a:gd name="T7" fmla="*/ 430 h 744"/>
              <a:gd name="T8" fmla="*/ 0 w 219"/>
              <a:gd name="T9" fmla="*/ 0 h 744"/>
            </a:gdLst>
            <a:ahLst/>
            <a:cxnLst>
              <a:cxn ang="0">
                <a:pos x="T0" y="T1"/>
              </a:cxn>
              <a:cxn ang="0">
                <a:pos x="T2" y="T3"/>
              </a:cxn>
              <a:cxn ang="0">
                <a:pos x="T4" y="T5"/>
              </a:cxn>
              <a:cxn ang="0">
                <a:pos x="T6" y="T7"/>
              </a:cxn>
              <a:cxn ang="0">
                <a:pos x="T8" y="T9"/>
              </a:cxn>
            </a:cxnLst>
            <a:rect l="0" t="0" r="r" b="b"/>
            <a:pathLst>
              <a:path w="219" h="744">
                <a:moveTo>
                  <a:pt x="0" y="0"/>
                </a:moveTo>
                <a:lnTo>
                  <a:pt x="219" y="314"/>
                </a:lnTo>
                <a:lnTo>
                  <a:pt x="219" y="744"/>
                </a:lnTo>
                <a:lnTo>
                  <a:pt x="0" y="430"/>
                </a:lnTo>
                <a:lnTo>
                  <a:pt x="0" y="0"/>
                </a:lnTo>
                <a:close/>
              </a:path>
            </a:pathLst>
          </a:custGeom>
          <a:gradFill flip="none" rotWithShape="0">
            <a:gsLst>
              <a:gs pos="47000">
                <a:srgbClr val="AF0707"/>
              </a:gs>
              <a:gs pos="100000">
                <a:srgbClr val="7F1B1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anchor="ctr"/>
          <a:lstStyle/>
          <a:p>
            <a:pPr algn="ctr" defTabSz="1218987">
              <a:defRPr/>
            </a:pPr>
            <a:endParaRPr lang="en-US" sz="2400" dirty="0">
              <a:solidFill>
                <a:prstClr val="white"/>
              </a:solidFill>
              <a:latin typeface="Foundry Gridnik Medium" pitchFamily="50" charset="0"/>
            </a:endParaRPr>
          </a:p>
        </p:txBody>
      </p:sp>
      <p:sp>
        <p:nvSpPr>
          <p:cNvPr id="10" name="Rectangle 20"/>
          <p:cNvSpPr>
            <a:spLocks noChangeArrowheads="1"/>
          </p:cNvSpPr>
          <p:nvPr userDrawn="1"/>
        </p:nvSpPr>
        <p:spPr bwMode="invGray">
          <a:xfrm>
            <a:off x="100052" y="6445275"/>
            <a:ext cx="403330" cy="276225"/>
          </a:xfrm>
          <a:prstGeom prst="rect">
            <a:avLst/>
          </a:prstGeom>
          <a:noFill/>
          <a:ln w="9525">
            <a:noFill/>
            <a:miter lim="800000"/>
            <a:headEnd/>
            <a:tailEnd/>
          </a:ln>
        </p:spPr>
        <p:txBody>
          <a:bodyPr wrap="none" lIns="121899" tIns="60949" rIns="121899" bIns="60949">
            <a:spAutoFit/>
          </a:bodyPr>
          <a:lstStyle/>
          <a:p>
            <a:pPr algn="ctr" defTabSz="1217613" fontAlgn="base">
              <a:spcBef>
                <a:spcPct val="0"/>
              </a:spcBef>
              <a:spcAft>
                <a:spcPct val="0"/>
              </a:spcAft>
            </a:pPr>
            <a:fld id="{F914E569-9A1F-4346-B81D-7B742FE6A76A}" type="slidenum">
              <a:rPr lang="en-US" altLang="zh-CN" sz="1000">
                <a:solidFill>
                  <a:prstClr val="white"/>
                </a:solidFill>
                <a:ea typeface="宋体" pitchFamily="2" charset="-122"/>
                <a:cs typeface="Arial" pitchFamily="34" charset="0"/>
              </a:rPr>
              <a:pPr algn="ctr" defTabSz="1217613" fontAlgn="base">
                <a:spcBef>
                  <a:spcPct val="0"/>
                </a:spcBef>
                <a:spcAft>
                  <a:spcPct val="0"/>
                </a:spcAft>
              </a:pPr>
              <a:t>‹#›</a:t>
            </a:fld>
            <a:endParaRPr lang="en-US" altLang="zh-CN" sz="1000">
              <a:solidFill>
                <a:prstClr val="white"/>
              </a:solidFill>
              <a:ea typeface="宋体" pitchFamily="2" charset="-122"/>
              <a:cs typeface="Arial" pitchFamily="34" charset="0"/>
            </a:endParaRPr>
          </a:p>
        </p:txBody>
      </p:sp>
      <p:pic>
        <p:nvPicPr>
          <p:cNvPr id="11" name="Picture 29"/>
          <p:cNvPicPr>
            <a:picLocks noChangeAspect="1" noChangeArrowheads="1"/>
          </p:cNvPicPr>
          <p:nvPr userDrawn="1"/>
        </p:nvPicPr>
        <p:blipFill>
          <a:blip r:embed="rId2" cstate="print"/>
          <a:srcRect t="-1447" r="69861" b="39549"/>
          <a:stretch>
            <a:fillRect/>
          </a:stretch>
        </p:blipFill>
        <p:spPr bwMode="ltGray">
          <a:xfrm rot="5400000">
            <a:off x="1059364" y="2949099"/>
            <a:ext cx="1633537" cy="3752240"/>
          </a:xfrm>
          <a:prstGeom prst="rect">
            <a:avLst/>
          </a:prstGeom>
          <a:noFill/>
          <a:ln w="9525">
            <a:noFill/>
            <a:miter lim="800000"/>
            <a:headEnd/>
            <a:tailEnd/>
          </a:ln>
        </p:spPr>
      </p:pic>
      <p:pic>
        <p:nvPicPr>
          <p:cNvPr id="12" name="Picture 2"/>
          <p:cNvPicPr>
            <a:picLocks noChangeAspect="1" noChangeArrowheads="1"/>
          </p:cNvPicPr>
          <p:nvPr userDrawn="1"/>
        </p:nvPicPr>
        <p:blipFill>
          <a:blip r:embed="rId3" cstate="print"/>
          <a:srcRect/>
          <a:stretch>
            <a:fillRect/>
          </a:stretch>
        </p:blipFill>
        <p:spPr bwMode="gray">
          <a:xfrm>
            <a:off x="11013768" y="6531000"/>
            <a:ext cx="1009913" cy="161925"/>
          </a:xfrm>
          <a:prstGeom prst="rect">
            <a:avLst/>
          </a:prstGeom>
          <a:noFill/>
          <a:ln w="9525">
            <a:noFill/>
            <a:miter lim="800000"/>
            <a:headEnd/>
            <a:tailEnd/>
          </a:ln>
        </p:spPr>
      </p:pic>
      <p:sp>
        <p:nvSpPr>
          <p:cNvPr id="13" name="TextBox 12"/>
          <p:cNvSpPr txBox="1"/>
          <p:nvPr userDrawn="1"/>
        </p:nvSpPr>
        <p:spPr bwMode="black">
          <a:xfrm>
            <a:off x="512909" y="6451625"/>
            <a:ext cx="3661729" cy="276225"/>
          </a:xfrm>
          <a:prstGeom prst="rect">
            <a:avLst/>
          </a:prstGeom>
          <a:noFill/>
        </p:spPr>
        <p:txBody>
          <a:bodyPr wrap="none" lIns="121899" tIns="60949" rIns="121899" bIns="60949">
            <a:spAutoFit/>
          </a:bodyPr>
          <a:lstStyle>
            <a:defPPr>
              <a:defRPr lang="en-US"/>
            </a:defPPr>
            <a:lvl1pPr>
              <a:defRPr sz="1100" cap="all">
                <a:solidFill>
                  <a:srgbClr val="939598"/>
                </a:solidFill>
                <a:latin typeface="Arial" pitchFamily="34" charset="0"/>
                <a:cs typeface="Arial" pitchFamily="34" charset="0"/>
              </a:defRPr>
            </a:lvl1pPr>
          </a:lstStyle>
          <a:p>
            <a:pPr defTabSz="1218987">
              <a:defRPr/>
            </a:pPr>
            <a:r>
              <a:rPr lang="en-US" sz="1000">
                <a:ea typeface="宋体" pitchFamily="2" charset="-122"/>
              </a:rPr>
              <a:t>2012 LENOVO CONFIDENTIAL</a:t>
            </a:r>
            <a:r>
              <a:rPr lang="en-US" sz="1000" dirty="0">
                <a:ea typeface="宋体" pitchFamily="2" charset="-122"/>
              </a:rPr>
              <a:t>. All rights reserved.</a:t>
            </a:r>
          </a:p>
        </p:txBody>
      </p:sp>
      <p:sp>
        <p:nvSpPr>
          <p:cNvPr id="3" name="Text Placeholder 2"/>
          <p:cNvSpPr>
            <a:spLocks noGrp="1"/>
          </p:cNvSpPr>
          <p:nvPr>
            <p:ph type="body" idx="1"/>
          </p:nvPr>
        </p:nvSpPr>
        <p:spPr bwMode="gray">
          <a:xfrm>
            <a:off x="609612" y="5698899"/>
            <a:ext cx="10972801" cy="638756"/>
          </a:xfrm>
          <a:prstGeom prst="rect">
            <a:avLst/>
          </a:prstGeom>
        </p:spPr>
        <p:txBody>
          <a:bodyPr lIns="121899" tIns="60949" rIns="121899" bIns="60949" anchor="ctr">
            <a:normAutofit/>
          </a:bodyPr>
          <a:lstStyle>
            <a:lvl1pPr marL="0" indent="0" algn="r" defTabSz="1218987" rtl="0" eaLnBrk="1" latinLnBrk="0" hangingPunct="1">
              <a:lnSpc>
                <a:spcPct val="85000"/>
              </a:lnSpc>
              <a:spcBef>
                <a:spcPts val="0"/>
              </a:spcBef>
              <a:buNone/>
              <a:defRPr lang="en-US" sz="2400" kern="1200" cap="none" spc="0" dirty="0" smtClean="0">
                <a:solidFill>
                  <a:srgbClr val="961E1F"/>
                </a:solidFill>
                <a:latin typeface="Arial" pitchFamily="34" charset="0"/>
                <a:ea typeface="+mn-ea"/>
                <a:cs typeface="Arial" pitchFamily="34" charset="0"/>
              </a:defRPr>
            </a:lvl1pPr>
            <a:lvl2pPr marL="609493" indent="0">
              <a:buNone/>
              <a:defRPr sz="2400">
                <a:solidFill>
                  <a:schemeClr val="tx1">
                    <a:tint val="75000"/>
                  </a:schemeClr>
                </a:solidFill>
              </a:defRPr>
            </a:lvl2pPr>
            <a:lvl3pPr marL="1218987" indent="0">
              <a:buNone/>
              <a:defRPr sz="2100">
                <a:solidFill>
                  <a:schemeClr val="tx1">
                    <a:tint val="75000"/>
                  </a:schemeClr>
                </a:solidFill>
              </a:defRPr>
            </a:lvl3pPr>
            <a:lvl4pPr marL="1828480" indent="0">
              <a:buNone/>
              <a:defRPr sz="1900">
                <a:solidFill>
                  <a:schemeClr val="tx1">
                    <a:tint val="75000"/>
                  </a:schemeClr>
                </a:solidFill>
              </a:defRPr>
            </a:lvl4pPr>
            <a:lvl5pPr marL="2437973" indent="0">
              <a:buNone/>
              <a:defRPr sz="1900">
                <a:solidFill>
                  <a:schemeClr val="tx1">
                    <a:tint val="75000"/>
                  </a:schemeClr>
                </a:solidFill>
              </a:defRPr>
            </a:lvl5pPr>
            <a:lvl6pPr marL="3047467" indent="0">
              <a:buNone/>
              <a:defRPr sz="1900">
                <a:solidFill>
                  <a:schemeClr val="tx1">
                    <a:tint val="75000"/>
                  </a:schemeClr>
                </a:solidFill>
              </a:defRPr>
            </a:lvl6pPr>
            <a:lvl7pPr marL="3656960" indent="0">
              <a:buNone/>
              <a:defRPr sz="1900">
                <a:solidFill>
                  <a:schemeClr val="tx1">
                    <a:tint val="75000"/>
                  </a:schemeClr>
                </a:solidFill>
              </a:defRPr>
            </a:lvl7pPr>
            <a:lvl8pPr marL="4266453" indent="0">
              <a:buNone/>
              <a:defRPr sz="1900">
                <a:solidFill>
                  <a:schemeClr val="tx1">
                    <a:tint val="75000"/>
                  </a:schemeClr>
                </a:solidFill>
              </a:defRPr>
            </a:lvl8pPr>
            <a:lvl9pPr marL="4875947" indent="0">
              <a:buNone/>
              <a:defRPr sz="1900">
                <a:solidFill>
                  <a:schemeClr val="tx1">
                    <a:tint val="75000"/>
                  </a:schemeClr>
                </a:solidFill>
              </a:defRPr>
            </a:lvl9pPr>
          </a:lstStyle>
          <a:p>
            <a:pPr lvl="0"/>
            <a:r>
              <a:rPr lang="en-US" altLang="zh-CN" dirty="0"/>
              <a:t>Click to edit Master text styles</a:t>
            </a:r>
          </a:p>
        </p:txBody>
      </p:sp>
      <p:sp>
        <p:nvSpPr>
          <p:cNvPr id="17" name="Title 16"/>
          <p:cNvSpPr>
            <a:spLocks noGrp="1"/>
          </p:cNvSpPr>
          <p:nvPr>
            <p:ph type="title"/>
          </p:nvPr>
        </p:nvSpPr>
        <p:spPr bwMode="gray">
          <a:xfrm>
            <a:off x="609612" y="4141177"/>
            <a:ext cx="10972801" cy="1321448"/>
          </a:xfrm>
          <a:prstGeom prst="rect">
            <a:avLst/>
          </a:prstGeom>
        </p:spPr>
        <p:txBody>
          <a:bodyPr lIns="121899" tIns="60949" rIns="121899" bIns="60949" anchor="ctr" anchorCtr="0"/>
          <a:lstStyle>
            <a:lvl1pPr marL="0" algn="r" defTabSz="1218987" rtl="0" eaLnBrk="1" latinLnBrk="0" hangingPunct="1">
              <a:lnSpc>
                <a:spcPct val="85000"/>
              </a:lnSpc>
              <a:spcBef>
                <a:spcPct val="0"/>
              </a:spcBef>
              <a:buNone/>
              <a:defRPr lang="en-US" sz="4800" b="1" kern="1200" cap="all" spc="-200" baseline="0" dirty="0">
                <a:solidFill>
                  <a:schemeClr val="bg1"/>
                </a:solidFill>
                <a:latin typeface="Arial" pitchFamily="34" charset="0"/>
                <a:ea typeface="+mn-ea"/>
                <a:cs typeface="Arial" pitchFamily="34" charset="0"/>
              </a:defRPr>
            </a:lvl1pPr>
          </a:lstStyle>
          <a:p>
            <a:r>
              <a:rPr lang="en-US" dirty="0"/>
              <a:t>Click to edit</a:t>
            </a:r>
          </a:p>
        </p:txBody>
      </p:sp>
      <p:sp>
        <p:nvSpPr>
          <p:cNvPr id="19" name="Text Placeholder 2"/>
          <p:cNvSpPr>
            <a:spLocks noGrp="1"/>
          </p:cNvSpPr>
          <p:nvPr>
            <p:ph type="body" idx="10"/>
          </p:nvPr>
        </p:nvSpPr>
        <p:spPr bwMode="gray">
          <a:xfrm>
            <a:off x="5181614" y="621991"/>
            <a:ext cx="6084710" cy="2708233"/>
          </a:xfrm>
          <a:prstGeom prst="rect">
            <a:avLst/>
          </a:prstGeom>
          <a:noFill/>
        </p:spPr>
        <p:txBody>
          <a:bodyPr wrap="square" lIns="0" tIns="0" rIns="0" bIns="0" rtlCol="0" anchor="ctr" anchorCtr="0">
            <a:noAutofit/>
          </a:bodyPr>
          <a:lstStyle>
            <a:lvl1pPr marL="0" indent="0">
              <a:buFontTx/>
              <a:buNone/>
              <a:defRPr lang="en-US" sz="2400" dirty="0" smtClean="0">
                <a:solidFill>
                  <a:srgbClr val="414042"/>
                </a:solidFill>
              </a:defRPr>
            </a:lvl1pPr>
          </a:lstStyle>
          <a:p>
            <a:pPr lvl="0"/>
            <a:r>
              <a:rPr lang="en-US" dirty="0"/>
              <a:t>Click to edit Master text</a:t>
            </a:r>
          </a:p>
        </p:txBody>
      </p:sp>
    </p:spTree>
    <p:extLst>
      <p:ext uri="{BB962C8B-B14F-4D97-AF65-F5344CB8AC3E}">
        <p14:creationId xmlns:p14="http://schemas.microsoft.com/office/powerpoint/2010/main" val="958780943"/>
      </p:ext>
    </p:extLst>
  </p:cSld>
  <p:clrMapOvr>
    <a:masterClrMapping/>
  </p:clrMapOvr>
  <p:transition spd="med">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preserve="1" userDrawn="1">
  <p:cSld name="Photography + Statemen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srcRect/>
          <a:stretch>
            <a:fillRect/>
          </a:stretch>
        </p:blipFill>
        <p:spPr bwMode="gray">
          <a:xfrm>
            <a:off x="13" y="1591"/>
            <a:ext cx="12192000" cy="6854825"/>
          </a:xfrm>
          <a:prstGeom prst="rect">
            <a:avLst/>
          </a:prstGeom>
          <a:noFill/>
          <a:ln w="9525">
            <a:noFill/>
            <a:miter lim="800000"/>
            <a:headEnd/>
            <a:tailEnd/>
          </a:ln>
        </p:spPr>
      </p:pic>
      <p:sp>
        <p:nvSpPr>
          <p:cNvPr id="4" name="Rectangle 11"/>
          <p:cNvSpPr>
            <a:spLocks noChangeArrowheads="1"/>
          </p:cNvSpPr>
          <p:nvPr userDrawn="1"/>
        </p:nvSpPr>
        <p:spPr bwMode="gray">
          <a:xfrm>
            <a:off x="10854989" y="4137025"/>
            <a:ext cx="1337023" cy="1684338"/>
          </a:xfrm>
          <a:prstGeom prst="rect">
            <a:avLst/>
          </a:prstGeom>
          <a:solidFill>
            <a:srgbClr val="711617"/>
          </a:solidFill>
          <a:ln>
            <a:noFill/>
          </a:ln>
          <a:effectLst>
            <a:outerShdw blurRad="50800" dist="38100" dir="8100000" algn="tr" rotWithShape="0">
              <a:prstClr val="black">
                <a:alpha val="58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anchor="ctr"/>
          <a:lstStyle/>
          <a:p>
            <a:pPr algn="ctr" defTabSz="1218987">
              <a:defRPr/>
            </a:pPr>
            <a:endParaRPr lang="en-US" sz="2400" dirty="0">
              <a:solidFill>
                <a:prstClr val="white"/>
              </a:solidFill>
              <a:latin typeface="Foundry Gridnik Medium" pitchFamily="50" charset="0"/>
            </a:endParaRPr>
          </a:p>
        </p:txBody>
      </p:sp>
      <p:sp>
        <p:nvSpPr>
          <p:cNvPr id="5" name="Rectangle 11"/>
          <p:cNvSpPr>
            <a:spLocks noChangeArrowheads="1"/>
          </p:cNvSpPr>
          <p:nvPr userDrawn="1"/>
        </p:nvSpPr>
        <p:spPr bwMode="gray">
          <a:xfrm>
            <a:off x="10854989" y="4137025"/>
            <a:ext cx="1087721" cy="1466850"/>
          </a:xfrm>
          <a:custGeom>
            <a:avLst/>
            <a:gdLst>
              <a:gd name="connsiteX0" fmla="*/ 0 w 4746418"/>
              <a:gd name="connsiteY0" fmla="*/ 0 h 1263771"/>
              <a:gd name="connsiteX1" fmla="*/ 4746418 w 4746418"/>
              <a:gd name="connsiteY1" fmla="*/ 0 h 1263771"/>
              <a:gd name="connsiteX2" fmla="*/ 4746418 w 4746418"/>
              <a:gd name="connsiteY2" fmla="*/ 1263771 h 1263771"/>
              <a:gd name="connsiteX3" fmla="*/ 0 w 4746418"/>
              <a:gd name="connsiteY3" fmla="*/ 1263771 h 1263771"/>
              <a:gd name="connsiteX4" fmla="*/ 0 w 4746418"/>
              <a:gd name="connsiteY4" fmla="*/ 0 h 1263771"/>
              <a:gd name="connsiteX0" fmla="*/ 0 w 4746418"/>
              <a:gd name="connsiteY0" fmla="*/ 0 h 1891568"/>
              <a:gd name="connsiteX1" fmla="*/ 4746418 w 4746418"/>
              <a:gd name="connsiteY1" fmla="*/ 627797 h 1891568"/>
              <a:gd name="connsiteX2" fmla="*/ 4746418 w 4746418"/>
              <a:gd name="connsiteY2" fmla="*/ 1891568 h 1891568"/>
              <a:gd name="connsiteX3" fmla="*/ 0 w 4746418"/>
              <a:gd name="connsiteY3" fmla="*/ 1891568 h 1891568"/>
              <a:gd name="connsiteX4" fmla="*/ 0 w 4746418"/>
              <a:gd name="connsiteY4" fmla="*/ 0 h 18915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6418" h="1891568">
                <a:moveTo>
                  <a:pt x="0" y="0"/>
                </a:moveTo>
                <a:lnTo>
                  <a:pt x="4746418" y="627797"/>
                </a:lnTo>
                <a:lnTo>
                  <a:pt x="4746418" y="1891568"/>
                </a:lnTo>
                <a:lnTo>
                  <a:pt x="0" y="1891568"/>
                </a:lnTo>
                <a:lnTo>
                  <a:pt x="0" y="0"/>
                </a:lnTo>
                <a:close/>
              </a:path>
            </a:pathLst>
          </a:custGeom>
          <a:solidFill>
            <a:srgbClr val="961E1F"/>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anchor="ctr"/>
          <a:lstStyle/>
          <a:p>
            <a:pPr algn="ctr" defTabSz="1218987">
              <a:defRPr/>
            </a:pPr>
            <a:endParaRPr lang="en-US" sz="2400" dirty="0">
              <a:solidFill>
                <a:prstClr val="white"/>
              </a:solidFill>
              <a:latin typeface="Foundry Gridnik Medium" pitchFamily="50" charset="0"/>
            </a:endParaRPr>
          </a:p>
        </p:txBody>
      </p:sp>
      <p:sp>
        <p:nvSpPr>
          <p:cNvPr id="6" name="Rectangle 11"/>
          <p:cNvSpPr>
            <a:spLocks noChangeArrowheads="1"/>
          </p:cNvSpPr>
          <p:nvPr userDrawn="1"/>
        </p:nvSpPr>
        <p:spPr bwMode="gray">
          <a:xfrm>
            <a:off x="2143696" y="4619650"/>
            <a:ext cx="9799015" cy="1685925"/>
          </a:xfrm>
          <a:prstGeom prst="rect">
            <a:avLst/>
          </a:prstGeom>
          <a:solidFill>
            <a:srgbClr val="EC2225"/>
          </a:solidFill>
          <a:ln>
            <a:noFill/>
          </a:ln>
          <a:effectLst>
            <a:outerShdw blurRad="76200" dist="50800" dir="8400000" algn="tr" rotWithShape="0">
              <a:prstClr val="black">
                <a:alpha val="41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anchor="ctr"/>
          <a:lstStyle/>
          <a:p>
            <a:pPr algn="ctr" defTabSz="1218987">
              <a:defRPr/>
            </a:pPr>
            <a:endParaRPr lang="en-US" sz="2400" dirty="0">
              <a:solidFill>
                <a:prstClr val="white"/>
              </a:solidFill>
              <a:latin typeface="Foundry Gridnik Medium" pitchFamily="50" charset="0"/>
            </a:endParaRPr>
          </a:p>
        </p:txBody>
      </p:sp>
      <p:pic>
        <p:nvPicPr>
          <p:cNvPr id="8" name="Picture 29"/>
          <p:cNvPicPr>
            <a:picLocks noChangeAspect="1" noChangeArrowheads="1"/>
          </p:cNvPicPr>
          <p:nvPr userDrawn="1"/>
        </p:nvPicPr>
        <p:blipFill>
          <a:blip r:embed="rId3" cstate="print"/>
          <a:srcRect t="-1447" r="69861" b="39549"/>
          <a:stretch>
            <a:fillRect/>
          </a:stretch>
        </p:blipFill>
        <p:spPr bwMode="ltGray">
          <a:xfrm rot="5400000">
            <a:off x="3210986" y="3603150"/>
            <a:ext cx="1633537" cy="3752239"/>
          </a:xfrm>
          <a:prstGeom prst="rect">
            <a:avLst/>
          </a:prstGeom>
          <a:noFill/>
          <a:ln w="9525">
            <a:noFill/>
            <a:miter lim="800000"/>
            <a:headEnd/>
            <a:tailEnd/>
          </a:ln>
        </p:spPr>
      </p:pic>
      <p:sp>
        <p:nvSpPr>
          <p:cNvPr id="7" name="Title 16"/>
          <p:cNvSpPr>
            <a:spLocks noGrp="1"/>
          </p:cNvSpPr>
          <p:nvPr>
            <p:ph type="title"/>
          </p:nvPr>
        </p:nvSpPr>
        <p:spPr bwMode="gray">
          <a:xfrm>
            <a:off x="2602173" y="4905633"/>
            <a:ext cx="8980227" cy="1143000"/>
          </a:xfrm>
          <a:prstGeom prst="rect">
            <a:avLst/>
          </a:prstGeom>
        </p:spPr>
        <p:txBody>
          <a:bodyPr lIns="121899" tIns="60949" rIns="121899" bIns="60949" anchor="ctr" anchorCtr="0"/>
          <a:lstStyle>
            <a:lvl1pPr marL="0" algn="r" defTabSz="1218987" rtl="0" eaLnBrk="1" latinLnBrk="0" hangingPunct="1">
              <a:lnSpc>
                <a:spcPct val="95000"/>
              </a:lnSpc>
              <a:spcBef>
                <a:spcPct val="0"/>
              </a:spcBef>
              <a:buNone/>
              <a:defRPr lang="en-US" sz="2800" b="1" kern="1200" cap="none" spc="0" baseline="0" dirty="0">
                <a:solidFill>
                  <a:schemeClr val="bg1"/>
                </a:solidFill>
                <a:latin typeface="Arial" pitchFamily="34" charset="0"/>
                <a:ea typeface="+mn-ea"/>
                <a:cs typeface="Arial" pitchFamily="34" charset="0"/>
              </a:defRPr>
            </a:lvl1pPr>
          </a:lstStyle>
          <a:p>
            <a:r>
              <a:rPr lang="en-US" dirty="0"/>
              <a:t>Click to edit</a:t>
            </a:r>
          </a:p>
        </p:txBody>
      </p:sp>
    </p:spTree>
    <p:extLst>
      <p:ext uri="{BB962C8B-B14F-4D97-AF65-F5344CB8AC3E}">
        <p14:creationId xmlns:p14="http://schemas.microsoft.com/office/powerpoint/2010/main" val="2679712394"/>
      </p:ext>
    </p:extLst>
  </p:cSld>
  <p:clrMapOvr>
    <a:masterClrMapping/>
  </p:clrMapOvr>
  <p:transition spd="med">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preserve="1" userDrawn="1">
  <p:cSld name="Closing">
    <p:spTree>
      <p:nvGrpSpPr>
        <p:cNvPr id="1" name=""/>
        <p:cNvGrpSpPr/>
        <p:nvPr/>
      </p:nvGrpSpPr>
      <p:grpSpPr>
        <a:xfrm>
          <a:off x="0" y="0"/>
          <a:ext cx="0" cy="0"/>
          <a:chOff x="0" y="0"/>
          <a:chExt cx="0" cy="0"/>
        </a:xfrm>
      </p:grpSpPr>
      <p:pic>
        <p:nvPicPr>
          <p:cNvPr id="2" name="Picture 2" descr="C:\Users\Kathy\Documents\Corporate PPT Template\FINAL\ppt-images\NoTexture_Closing.png"/>
          <p:cNvPicPr>
            <a:picLocks noChangeAspect="1" noChangeArrowheads="1"/>
          </p:cNvPicPr>
          <p:nvPr userDrawn="1"/>
        </p:nvPicPr>
        <p:blipFill>
          <a:blip r:embed="rId2" cstate="print"/>
          <a:srcRect/>
          <a:stretch>
            <a:fillRect/>
          </a:stretch>
        </p:blipFill>
        <p:spPr bwMode="auto">
          <a:xfrm>
            <a:off x="13" y="2990850"/>
            <a:ext cx="12192000" cy="876300"/>
          </a:xfrm>
          <a:prstGeom prst="rect">
            <a:avLst/>
          </a:prstGeom>
          <a:noFill/>
          <a:ln w="9525">
            <a:noFill/>
            <a:miter lim="800000"/>
            <a:headEnd/>
            <a:tailEnd/>
          </a:ln>
        </p:spPr>
      </p:pic>
    </p:spTree>
    <p:extLst>
      <p:ext uri="{BB962C8B-B14F-4D97-AF65-F5344CB8AC3E}">
        <p14:creationId xmlns:p14="http://schemas.microsoft.com/office/powerpoint/2010/main" val="4211528706"/>
      </p:ext>
    </p:extLst>
  </p:cSld>
  <p:clrMapOvr>
    <a:masterClrMapping/>
  </p:clrMapOvr>
  <p:transition spd="med">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type="twoObj">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09772" y="274638"/>
            <a:ext cx="10972482" cy="1143000"/>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609759" y="1600206"/>
            <a:ext cx="5410022"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20" y="1600206"/>
            <a:ext cx="5410021"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9808484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jpe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image" Target="../media/image43.png"/><Relationship Id="rId5" Type="http://schemas.openxmlformats.org/officeDocument/2006/relationships/image" Target="../media/image42.jpeg"/><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18" Type="http://schemas.openxmlformats.org/officeDocument/2006/relationships/slideLayout" Target="../slideLayouts/slideLayout30.xml"/><Relationship Id="rId26" Type="http://schemas.openxmlformats.org/officeDocument/2006/relationships/image" Target="../media/image64.png"/><Relationship Id="rId3" Type="http://schemas.openxmlformats.org/officeDocument/2006/relationships/slideLayout" Target="../slideLayouts/slideLayout15.xml"/><Relationship Id="rId21" Type="http://schemas.openxmlformats.org/officeDocument/2006/relationships/slideLayout" Target="../slideLayouts/slideLayout33.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slideLayout" Target="../slideLayouts/slideLayout29.xml"/><Relationship Id="rId25" Type="http://schemas.openxmlformats.org/officeDocument/2006/relationships/image" Target="../media/image63.jpeg"/><Relationship Id="rId2" Type="http://schemas.openxmlformats.org/officeDocument/2006/relationships/slideLayout" Target="../slideLayouts/slideLayout14.xml"/><Relationship Id="rId16" Type="http://schemas.openxmlformats.org/officeDocument/2006/relationships/slideLayout" Target="../slideLayouts/slideLayout28.xml"/><Relationship Id="rId20" Type="http://schemas.openxmlformats.org/officeDocument/2006/relationships/slideLayout" Target="../slideLayouts/slideLayout32.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24" Type="http://schemas.openxmlformats.org/officeDocument/2006/relationships/theme" Target="../theme/theme3.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23" Type="http://schemas.openxmlformats.org/officeDocument/2006/relationships/slideLayout" Target="../slideLayouts/slideLayout35.xml"/><Relationship Id="rId10" Type="http://schemas.openxmlformats.org/officeDocument/2006/relationships/slideLayout" Target="../slideLayouts/slideLayout22.xml"/><Relationship Id="rId19" Type="http://schemas.openxmlformats.org/officeDocument/2006/relationships/slideLayout" Target="../slideLayouts/slideLayout31.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 Id="rId22" Type="http://schemas.openxmlformats.org/officeDocument/2006/relationships/slideLayout" Target="../slideLayouts/slideLayout3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slideLayout" Target="../slideLayouts/slideLayout48.xml"/><Relationship Id="rId18" Type="http://schemas.openxmlformats.org/officeDocument/2006/relationships/slideLayout" Target="../slideLayouts/slideLayout53.xml"/><Relationship Id="rId26" Type="http://schemas.openxmlformats.org/officeDocument/2006/relationships/image" Target="../media/image42.jpeg"/><Relationship Id="rId3" Type="http://schemas.openxmlformats.org/officeDocument/2006/relationships/slideLayout" Target="../slideLayouts/slideLayout38.xml"/><Relationship Id="rId21" Type="http://schemas.openxmlformats.org/officeDocument/2006/relationships/slideLayout" Target="../slideLayouts/slideLayout56.xml"/><Relationship Id="rId7" Type="http://schemas.openxmlformats.org/officeDocument/2006/relationships/slideLayout" Target="../slideLayouts/slideLayout42.xml"/><Relationship Id="rId12" Type="http://schemas.openxmlformats.org/officeDocument/2006/relationships/slideLayout" Target="../slideLayouts/slideLayout47.xml"/><Relationship Id="rId17" Type="http://schemas.openxmlformats.org/officeDocument/2006/relationships/slideLayout" Target="../slideLayouts/slideLayout52.xml"/><Relationship Id="rId25" Type="http://schemas.openxmlformats.org/officeDocument/2006/relationships/theme" Target="../theme/theme4.xml"/><Relationship Id="rId2" Type="http://schemas.openxmlformats.org/officeDocument/2006/relationships/slideLayout" Target="../slideLayouts/slideLayout37.xml"/><Relationship Id="rId16" Type="http://schemas.openxmlformats.org/officeDocument/2006/relationships/slideLayout" Target="../slideLayouts/slideLayout51.xml"/><Relationship Id="rId20" Type="http://schemas.openxmlformats.org/officeDocument/2006/relationships/slideLayout" Target="../slideLayouts/slideLayout55.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24" Type="http://schemas.openxmlformats.org/officeDocument/2006/relationships/slideLayout" Target="../slideLayouts/slideLayout59.xml"/><Relationship Id="rId5" Type="http://schemas.openxmlformats.org/officeDocument/2006/relationships/slideLayout" Target="../slideLayouts/slideLayout40.xml"/><Relationship Id="rId15" Type="http://schemas.openxmlformats.org/officeDocument/2006/relationships/slideLayout" Target="../slideLayouts/slideLayout50.xml"/><Relationship Id="rId23" Type="http://schemas.openxmlformats.org/officeDocument/2006/relationships/slideLayout" Target="../slideLayouts/slideLayout58.xml"/><Relationship Id="rId10" Type="http://schemas.openxmlformats.org/officeDocument/2006/relationships/slideLayout" Target="../slideLayouts/slideLayout45.xml"/><Relationship Id="rId19" Type="http://schemas.openxmlformats.org/officeDocument/2006/relationships/slideLayout" Target="../slideLayouts/slideLayout54.xml"/><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slideLayout" Target="../slideLayouts/slideLayout49.xml"/><Relationship Id="rId22" Type="http://schemas.openxmlformats.org/officeDocument/2006/relationships/slideLayout" Target="../slideLayouts/slideLayout57.xml"/><Relationship Id="rId27" Type="http://schemas.openxmlformats.org/officeDocument/2006/relationships/image" Target="../media/image95.png"/></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62.xml"/><Relationship Id="rId2" Type="http://schemas.openxmlformats.org/officeDocument/2006/relationships/slideLayout" Target="../slideLayouts/slideLayout61.xml"/><Relationship Id="rId1" Type="http://schemas.openxmlformats.org/officeDocument/2006/relationships/slideLayout" Target="../slideLayouts/slideLayout60.xml"/><Relationship Id="rId6" Type="http://schemas.openxmlformats.org/officeDocument/2006/relationships/image" Target="../media/image43.png"/><Relationship Id="rId5" Type="http://schemas.openxmlformats.org/officeDocument/2006/relationships/image" Target="../media/image119.jpeg"/><Relationship Id="rId4"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70.xml"/><Relationship Id="rId13" Type="http://schemas.openxmlformats.org/officeDocument/2006/relationships/slideLayout" Target="../slideLayouts/slideLayout75.xml"/><Relationship Id="rId18" Type="http://schemas.openxmlformats.org/officeDocument/2006/relationships/slideLayout" Target="../slideLayouts/slideLayout80.xml"/><Relationship Id="rId26" Type="http://schemas.openxmlformats.org/officeDocument/2006/relationships/image" Target="../media/image64.png"/><Relationship Id="rId3" Type="http://schemas.openxmlformats.org/officeDocument/2006/relationships/slideLayout" Target="../slideLayouts/slideLayout65.xml"/><Relationship Id="rId21" Type="http://schemas.openxmlformats.org/officeDocument/2006/relationships/slideLayout" Target="../slideLayouts/slideLayout83.xml"/><Relationship Id="rId7" Type="http://schemas.openxmlformats.org/officeDocument/2006/relationships/slideLayout" Target="../slideLayouts/slideLayout69.xml"/><Relationship Id="rId12" Type="http://schemas.openxmlformats.org/officeDocument/2006/relationships/slideLayout" Target="../slideLayouts/slideLayout74.xml"/><Relationship Id="rId17" Type="http://schemas.openxmlformats.org/officeDocument/2006/relationships/slideLayout" Target="../slideLayouts/slideLayout79.xml"/><Relationship Id="rId25" Type="http://schemas.openxmlformats.org/officeDocument/2006/relationships/image" Target="../media/image63.jpeg"/><Relationship Id="rId2" Type="http://schemas.openxmlformats.org/officeDocument/2006/relationships/slideLayout" Target="../slideLayouts/slideLayout64.xml"/><Relationship Id="rId16" Type="http://schemas.openxmlformats.org/officeDocument/2006/relationships/slideLayout" Target="../slideLayouts/slideLayout78.xml"/><Relationship Id="rId20" Type="http://schemas.openxmlformats.org/officeDocument/2006/relationships/slideLayout" Target="../slideLayouts/slideLayout82.xml"/><Relationship Id="rId1" Type="http://schemas.openxmlformats.org/officeDocument/2006/relationships/slideLayout" Target="../slideLayouts/slideLayout63.xml"/><Relationship Id="rId6" Type="http://schemas.openxmlformats.org/officeDocument/2006/relationships/slideLayout" Target="../slideLayouts/slideLayout68.xml"/><Relationship Id="rId11" Type="http://schemas.openxmlformats.org/officeDocument/2006/relationships/slideLayout" Target="../slideLayouts/slideLayout73.xml"/><Relationship Id="rId24" Type="http://schemas.openxmlformats.org/officeDocument/2006/relationships/theme" Target="../theme/theme6.xml"/><Relationship Id="rId5" Type="http://schemas.openxmlformats.org/officeDocument/2006/relationships/slideLayout" Target="../slideLayouts/slideLayout67.xml"/><Relationship Id="rId15" Type="http://schemas.openxmlformats.org/officeDocument/2006/relationships/slideLayout" Target="../slideLayouts/slideLayout77.xml"/><Relationship Id="rId23" Type="http://schemas.openxmlformats.org/officeDocument/2006/relationships/slideLayout" Target="../slideLayouts/slideLayout85.xml"/><Relationship Id="rId10" Type="http://schemas.openxmlformats.org/officeDocument/2006/relationships/slideLayout" Target="../slideLayouts/slideLayout72.xml"/><Relationship Id="rId19" Type="http://schemas.openxmlformats.org/officeDocument/2006/relationships/slideLayout" Target="../slideLayouts/slideLayout81.xml"/><Relationship Id="rId4" Type="http://schemas.openxmlformats.org/officeDocument/2006/relationships/slideLayout" Target="../slideLayouts/slideLayout66.xml"/><Relationship Id="rId9" Type="http://schemas.openxmlformats.org/officeDocument/2006/relationships/slideLayout" Target="../slideLayouts/slideLayout71.xml"/><Relationship Id="rId14" Type="http://schemas.openxmlformats.org/officeDocument/2006/relationships/slideLayout" Target="../slideLayouts/slideLayout76.xml"/><Relationship Id="rId22" Type="http://schemas.openxmlformats.org/officeDocument/2006/relationships/slideLayout" Target="../slideLayouts/slideLayout8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93.xml"/><Relationship Id="rId13" Type="http://schemas.openxmlformats.org/officeDocument/2006/relationships/slideLayout" Target="../slideLayouts/slideLayout98.xml"/><Relationship Id="rId3" Type="http://schemas.openxmlformats.org/officeDocument/2006/relationships/slideLayout" Target="../slideLayouts/slideLayout88.xml"/><Relationship Id="rId7" Type="http://schemas.openxmlformats.org/officeDocument/2006/relationships/slideLayout" Target="../slideLayouts/slideLayout92.xml"/><Relationship Id="rId12" Type="http://schemas.openxmlformats.org/officeDocument/2006/relationships/slideLayout" Target="../slideLayouts/slideLayout97.xml"/><Relationship Id="rId2" Type="http://schemas.openxmlformats.org/officeDocument/2006/relationships/slideLayout" Target="../slideLayouts/slideLayout87.xml"/><Relationship Id="rId16" Type="http://schemas.openxmlformats.org/officeDocument/2006/relationships/image" Target="../media/image121.emf"/><Relationship Id="rId1" Type="http://schemas.openxmlformats.org/officeDocument/2006/relationships/slideLayout" Target="../slideLayouts/slideLayout86.xml"/><Relationship Id="rId6" Type="http://schemas.openxmlformats.org/officeDocument/2006/relationships/slideLayout" Target="../slideLayouts/slideLayout91.xml"/><Relationship Id="rId11" Type="http://schemas.openxmlformats.org/officeDocument/2006/relationships/slideLayout" Target="../slideLayouts/slideLayout96.xml"/><Relationship Id="rId5" Type="http://schemas.openxmlformats.org/officeDocument/2006/relationships/slideLayout" Target="../slideLayouts/slideLayout90.xml"/><Relationship Id="rId15" Type="http://schemas.openxmlformats.org/officeDocument/2006/relationships/theme" Target="../theme/theme7.xml"/><Relationship Id="rId10" Type="http://schemas.openxmlformats.org/officeDocument/2006/relationships/slideLayout" Target="../slideLayouts/slideLayout95.xml"/><Relationship Id="rId4" Type="http://schemas.openxmlformats.org/officeDocument/2006/relationships/slideLayout" Target="../slideLayouts/slideLayout89.xml"/><Relationship Id="rId9" Type="http://schemas.openxmlformats.org/officeDocument/2006/relationships/slideLayout" Target="../slideLayouts/slideLayout94.xml"/><Relationship Id="rId14" Type="http://schemas.openxmlformats.org/officeDocument/2006/relationships/slideLayout" Target="../slideLayouts/slideLayout99.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07.xml"/><Relationship Id="rId13" Type="http://schemas.openxmlformats.org/officeDocument/2006/relationships/slideLayout" Target="../slideLayouts/slideLayout112.xml"/><Relationship Id="rId18" Type="http://schemas.openxmlformats.org/officeDocument/2006/relationships/slideLayout" Target="../slideLayouts/slideLayout117.xml"/><Relationship Id="rId26" Type="http://schemas.openxmlformats.org/officeDocument/2006/relationships/image" Target="../media/image64.png"/><Relationship Id="rId3" Type="http://schemas.openxmlformats.org/officeDocument/2006/relationships/slideLayout" Target="../slideLayouts/slideLayout102.xml"/><Relationship Id="rId21" Type="http://schemas.openxmlformats.org/officeDocument/2006/relationships/slideLayout" Target="../slideLayouts/slideLayout120.xml"/><Relationship Id="rId7" Type="http://schemas.openxmlformats.org/officeDocument/2006/relationships/slideLayout" Target="../slideLayouts/slideLayout106.xml"/><Relationship Id="rId12" Type="http://schemas.openxmlformats.org/officeDocument/2006/relationships/slideLayout" Target="../slideLayouts/slideLayout111.xml"/><Relationship Id="rId17" Type="http://schemas.openxmlformats.org/officeDocument/2006/relationships/slideLayout" Target="../slideLayouts/slideLayout116.xml"/><Relationship Id="rId25" Type="http://schemas.openxmlformats.org/officeDocument/2006/relationships/image" Target="../media/image63.jpeg"/><Relationship Id="rId2" Type="http://schemas.openxmlformats.org/officeDocument/2006/relationships/slideLayout" Target="../slideLayouts/slideLayout101.xml"/><Relationship Id="rId16" Type="http://schemas.openxmlformats.org/officeDocument/2006/relationships/slideLayout" Target="../slideLayouts/slideLayout115.xml"/><Relationship Id="rId20" Type="http://schemas.openxmlformats.org/officeDocument/2006/relationships/slideLayout" Target="../slideLayouts/slideLayout119.xml"/><Relationship Id="rId1" Type="http://schemas.openxmlformats.org/officeDocument/2006/relationships/slideLayout" Target="../slideLayouts/slideLayout100.xml"/><Relationship Id="rId6" Type="http://schemas.openxmlformats.org/officeDocument/2006/relationships/slideLayout" Target="../slideLayouts/slideLayout105.xml"/><Relationship Id="rId11" Type="http://schemas.openxmlformats.org/officeDocument/2006/relationships/slideLayout" Target="../slideLayouts/slideLayout110.xml"/><Relationship Id="rId24" Type="http://schemas.openxmlformats.org/officeDocument/2006/relationships/theme" Target="../theme/theme8.xml"/><Relationship Id="rId5" Type="http://schemas.openxmlformats.org/officeDocument/2006/relationships/slideLayout" Target="../slideLayouts/slideLayout104.xml"/><Relationship Id="rId15" Type="http://schemas.openxmlformats.org/officeDocument/2006/relationships/slideLayout" Target="../slideLayouts/slideLayout114.xml"/><Relationship Id="rId23" Type="http://schemas.openxmlformats.org/officeDocument/2006/relationships/slideLayout" Target="../slideLayouts/slideLayout122.xml"/><Relationship Id="rId10" Type="http://schemas.openxmlformats.org/officeDocument/2006/relationships/slideLayout" Target="../slideLayouts/slideLayout109.xml"/><Relationship Id="rId19" Type="http://schemas.openxmlformats.org/officeDocument/2006/relationships/slideLayout" Target="../slideLayouts/slideLayout118.xml"/><Relationship Id="rId4" Type="http://schemas.openxmlformats.org/officeDocument/2006/relationships/slideLayout" Target="../slideLayouts/slideLayout103.xml"/><Relationship Id="rId9" Type="http://schemas.openxmlformats.org/officeDocument/2006/relationships/slideLayout" Target="../slideLayouts/slideLayout108.xml"/><Relationship Id="rId14" Type="http://schemas.openxmlformats.org/officeDocument/2006/relationships/slideLayout" Target="../slideLayouts/slideLayout113.xml"/><Relationship Id="rId22" Type="http://schemas.openxmlformats.org/officeDocument/2006/relationships/slideLayout" Target="../slideLayouts/slideLayout1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2" name="Picture 1"/>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30" y="893"/>
            <a:ext cx="12193590" cy="6857107"/>
          </a:xfrm>
          <a:prstGeom prst="rect">
            <a:avLst/>
          </a:prstGeom>
        </p:spPr>
      </p:pic>
      <p:sp>
        <p:nvSpPr>
          <p:cNvPr id="4" name="Footer Placeholder 3"/>
          <p:cNvSpPr>
            <a:spLocks noGrp="1"/>
          </p:cNvSpPr>
          <p:nvPr>
            <p:ph type="ftr" sz="quarter" idx="3"/>
          </p:nvPr>
        </p:nvSpPr>
        <p:spPr>
          <a:xfrm>
            <a:off x="548783" y="6550560"/>
            <a:ext cx="4107623" cy="153888"/>
          </a:xfrm>
          <a:prstGeom prst="rect">
            <a:avLst/>
          </a:prstGeom>
        </p:spPr>
        <p:txBody>
          <a:bodyPr vert="horz" wrap="square" lIns="0" tIns="0" rIns="0" bIns="0" rtlCol="0" anchor="ctr">
            <a:spAutoFit/>
          </a:bodyPr>
          <a:lstStyle>
            <a:lvl1pPr marL="0" marR="0" indent="0" algn="l" defTabSz="1218987" rtl="0" eaLnBrk="1" fontAlgn="auto" latinLnBrk="0" hangingPunct="1">
              <a:lnSpc>
                <a:spcPct val="100000"/>
              </a:lnSpc>
              <a:spcBef>
                <a:spcPts val="0"/>
              </a:spcBef>
              <a:spcAft>
                <a:spcPts val="0"/>
              </a:spcAft>
              <a:buClrTx/>
              <a:buSzTx/>
              <a:buFontTx/>
              <a:buNone/>
              <a:tabLst/>
              <a:defRPr sz="1200" cap="none">
                <a:solidFill>
                  <a:schemeClr val="tx1">
                    <a:tint val="75000"/>
                  </a:schemeClr>
                </a:solidFill>
              </a:defRPr>
            </a:lvl1pPr>
          </a:lstStyle>
          <a:p>
            <a:r>
              <a:rPr lang="en-US" sz="1000" dirty="0">
                <a:solidFill>
                  <a:srgbClr val="939598"/>
                </a:solidFill>
                <a:cs typeface="Arial" pitchFamily="34" charset="0"/>
              </a:rPr>
              <a:t>2015 Lenovo Confidential. All rights reserved.  Bob Xie</a:t>
            </a:r>
          </a:p>
        </p:txBody>
      </p:sp>
      <p:sp>
        <p:nvSpPr>
          <p:cNvPr id="7" name="Rectangle 6"/>
          <p:cNvSpPr/>
          <p:nvPr/>
        </p:nvSpPr>
        <p:spPr bwMode="gray">
          <a:xfrm>
            <a:off x="11751760" y="6395775"/>
            <a:ext cx="443416" cy="322249"/>
          </a:xfrm>
          <a:prstGeom prst="rect">
            <a:avLst/>
          </a:prstGeom>
          <a:solidFill>
            <a:schemeClr val="tx1"/>
          </a:solidFill>
          <a:ln>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87"/>
            <a:endParaRPr lang="en-US" sz="2400">
              <a:solidFill>
                <a:prstClr val="white"/>
              </a:solidFill>
            </a:endParaRPr>
          </a:p>
        </p:txBody>
      </p:sp>
      <p:sp>
        <p:nvSpPr>
          <p:cNvPr id="8" name="TextBox slide number"/>
          <p:cNvSpPr txBox="1"/>
          <p:nvPr/>
        </p:nvSpPr>
        <p:spPr bwMode="white">
          <a:xfrm>
            <a:off x="11751760" y="6389319"/>
            <a:ext cx="450462" cy="246221"/>
          </a:xfrm>
          <a:prstGeom prst="rect">
            <a:avLst/>
          </a:prstGeom>
        </p:spPr>
        <p:txBody>
          <a:bodyPr vert="horz" lIns="0" tIns="0" rIns="0" bIns="0" rtlCol="0" anchor="b"/>
          <a:lstStyle>
            <a:defPPr>
              <a:defRPr lang="en-US"/>
            </a:defPPr>
            <a:lvl1pPr algn="ctr">
              <a:defRPr sz="1000">
                <a:solidFill>
                  <a:schemeClr val="bg1"/>
                </a:solidFill>
              </a:defRPr>
            </a:lvl1pPr>
          </a:lstStyle>
          <a:p>
            <a:pPr defTabSz="1218987"/>
            <a:fld id="{6EA5B71A-1B18-4E34-A48F-65DC4937AA99}" type="slidenum">
              <a:rPr lang="en-US" smtClean="0">
                <a:solidFill>
                  <a:prstClr val="white"/>
                </a:solidFill>
              </a:rPr>
              <a:pPr defTabSz="1218987"/>
              <a:t>‹#›</a:t>
            </a:fld>
            <a:endParaRPr lang="en-US" dirty="0">
              <a:solidFill>
                <a:prstClr val="white"/>
              </a:solidFill>
            </a:endParaRPr>
          </a:p>
        </p:txBody>
      </p:sp>
      <p:pic>
        <p:nvPicPr>
          <p:cNvPr id="10" name="Picture 9"/>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rot="16200000">
            <a:off x="11308131" y="5505414"/>
            <a:ext cx="1330737" cy="443416"/>
          </a:xfrm>
          <a:prstGeom prst="rect">
            <a:avLst/>
          </a:prstGeom>
        </p:spPr>
      </p:pic>
    </p:spTree>
    <p:extLst>
      <p:ext uri="{BB962C8B-B14F-4D97-AF65-F5344CB8AC3E}">
        <p14:creationId xmlns:p14="http://schemas.microsoft.com/office/powerpoint/2010/main" val="2217483062"/>
      </p:ext>
    </p:extLst>
  </p:cSld>
  <p:clrMap bg1="lt1" tx1="dk1" bg2="lt2" tx2="dk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971" r:id="rId9"/>
  </p:sldLayoutIdLst>
  <p:hf sldNum="0" hdr="0" dt="0"/>
  <p:txStyles>
    <p:titleStyle>
      <a:lvl1pPr algn="ctr" defTabSz="1218987" rtl="0" eaLnBrk="1" latinLnBrk="0" hangingPunct="1">
        <a:spcBef>
          <a:spcPct val="0"/>
        </a:spcBef>
        <a:buNone/>
        <a:defRPr sz="4300" kern="1200" cap="all" baseline="0">
          <a:solidFill>
            <a:schemeClr val="tx1"/>
          </a:solidFill>
          <a:latin typeface="Arial" pitchFamily="34" charset="0"/>
          <a:ea typeface="+mj-ea"/>
          <a:cs typeface="Arial" pitchFamily="34" charset="0"/>
        </a:defRPr>
      </a:lvl1pPr>
    </p:titleStyle>
    <p:bodyStyle>
      <a:lvl1pPr marL="457120" indent="-457120" algn="l" defTabSz="1218987" rtl="0" eaLnBrk="1" latinLnBrk="0" hangingPunct="1">
        <a:spcBef>
          <a:spcPct val="20000"/>
        </a:spcBef>
        <a:buClr>
          <a:schemeClr val="tx2"/>
        </a:buClr>
        <a:buFont typeface="Wingdings" pitchFamily="2" charset="2"/>
        <a:buChar char="§"/>
        <a:defRPr sz="4300" kern="1200">
          <a:solidFill>
            <a:schemeClr val="tx1"/>
          </a:solidFill>
          <a:latin typeface="Arial" pitchFamily="34" charset="0"/>
          <a:ea typeface="+mn-ea"/>
          <a:cs typeface="Arial" pitchFamily="34" charset="0"/>
        </a:defRPr>
      </a:lvl1pPr>
      <a:lvl2pPr marL="990427" indent="-380933" algn="l" defTabSz="1218987" rtl="0" eaLnBrk="1" latinLnBrk="0" hangingPunct="1">
        <a:spcBef>
          <a:spcPct val="20000"/>
        </a:spcBef>
        <a:buClr>
          <a:schemeClr val="tx2"/>
        </a:buClr>
        <a:buFont typeface="Wingdings" pitchFamily="2" charset="2"/>
        <a:buChar char="§"/>
        <a:defRPr sz="3700" kern="1200">
          <a:solidFill>
            <a:schemeClr val="tx1"/>
          </a:solidFill>
          <a:latin typeface="Arial" pitchFamily="34" charset="0"/>
          <a:ea typeface="+mn-ea"/>
          <a:cs typeface="Arial" pitchFamily="34" charset="0"/>
        </a:defRPr>
      </a:lvl2pPr>
      <a:lvl3pPr marL="1523733" indent="-304747" algn="l" defTabSz="1218987" rtl="0" eaLnBrk="1" latinLnBrk="0" hangingPunct="1">
        <a:spcBef>
          <a:spcPct val="20000"/>
        </a:spcBef>
        <a:buClr>
          <a:schemeClr val="tx2"/>
        </a:buClr>
        <a:buFont typeface="Wingdings" pitchFamily="2" charset="2"/>
        <a:buChar char="§"/>
        <a:defRPr sz="3200" kern="1200">
          <a:solidFill>
            <a:schemeClr val="tx1"/>
          </a:solidFill>
          <a:latin typeface="Arial" pitchFamily="34" charset="0"/>
          <a:ea typeface="+mn-ea"/>
          <a:cs typeface="Arial" pitchFamily="34" charset="0"/>
        </a:defRPr>
      </a:lvl3pPr>
      <a:lvl4pPr marL="2133227" indent="-304747" algn="l" defTabSz="1218987" rtl="0" eaLnBrk="1" latinLnBrk="0" hangingPunct="1">
        <a:spcBef>
          <a:spcPct val="20000"/>
        </a:spcBef>
        <a:buClr>
          <a:schemeClr val="tx2"/>
        </a:buClr>
        <a:buFont typeface="Wingdings" pitchFamily="2" charset="2"/>
        <a:buChar char="§"/>
        <a:defRPr sz="2700" kern="1200">
          <a:solidFill>
            <a:schemeClr val="tx1"/>
          </a:solidFill>
          <a:latin typeface="Arial" pitchFamily="34" charset="0"/>
          <a:ea typeface="+mn-ea"/>
          <a:cs typeface="Arial" pitchFamily="34" charset="0"/>
        </a:defRPr>
      </a:lvl4pPr>
      <a:lvl5pPr marL="2742720" indent="-304747" algn="l" defTabSz="1218987" rtl="0" eaLnBrk="1" latinLnBrk="0" hangingPunct="1">
        <a:spcBef>
          <a:spcPct val="20000"/>
        </a:spcBef>
        <a:buClr>
          <a:schemeClr val="tx2"/>
        </a:buClr>
        <a:buFont typeface="Wingdings" pitchFamily="2" charset="2"/>
        <a:buChar char="§"/>
        <a:defRPr sz="2700" kern="1200">
          <a:solidFill>
            <a:schemeClr val="tx1"/>
          </a:solidFill>
          <a:latin typeface="Arial" pitchFamily="34" charset="0"/>
          <a:ea typeface="+mn-ea"/>
          <a:cs typeface="Arial" pitchFamily="34" charset="0"/>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1"/>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1" y="1588"/>
            <a:ext cx="12193588" cy="685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Footer Placeholder 3"/>
          <p:cNvSpPr>
            <a:spLocks noGrp="1"/>
          </p:cNvSpPr>
          <p:nvPr>
            <p:ph type="ftr" sz="quarter" idx="3"/>
          </p:nvPr>
        </p:nvSpPr>
        <p:spPr>
          <a:xfrm>
            <a:off x="549448" y="6473825"/>
            <a:ext cx="2413629" cy="153988"/>
          </a:xfrm>
          <a:prstGeom prst="rect">
            <a:avLst/>
          </a:prstGeom>
        </p:spPr>
        <p:txBody>
          <a:bodyPr vert="horz" wrap="square" lIns="0" tIns="0" rIns="0" bIns="0" rtlCol="0" anchor="ctr">
            <a:spAutoFit/>
          </a:bodyPr>
          <a:lstStyle>
            <a:lvl1pPr marL="0" marR="0" indent="0" algn="l" defTabSz="1218987" rtl="0" eaLnBrk="1" fontAlgn="auto" latinLnBrk="0" hangingPunct="1">
              <a:lnSpc>
                <a:spcPct val="100000"/>
              </a:lnSpc>
              <a:spcBef>
                <a:spcPts val="0"/>
              </a:spcBef>
              <a:spcAft>
                <a:spcPts val="0"/>
              </a:spcAft>
              <a:buClrTx/>
              <a:buSzTx/>
              <a:buFontTx/>
              <a:buNone/>
              <a:tabLst/>
              <a:defRPr sz="1000" cap="none">
                <a:solidFill>
                  <a:srgbClr val="939598"/>
                </a:solidFill>
                <a:latin typeface="+mn-lt"/>
                <a:cs typeface="Arial" pitchFamily="34" charset="0"/>
              </a:defRPr>
            </a:lvl1pPr>
          </a:lstStyle>
          <a:p>
            <a:pPr>
              <a:defRPr/>
            </a:pPr>
            <a:r>
              <a:rPr lang="en-US"/>
              <a:t>2015 Lenovo Internal. All rights reserved.</a:t>
            </a:r>
            <a:endParaRPr lang="en-US" dirty="0"/>
          </a:p>
        </p:txBody>
      </p:sp>
      <p:sp>
        <p:nvSpPr>
          <p:cNvPr id="7" name="Rectangle 6"/>
          <p:cNvSpPr/>
          <p:nvPr/>
        </p:nvSpPr>
        <p:spPr bwMode="gray">
          <a:xfrm>
            <a:off x="11752179" y="6396038"/>
            <a:ext cx="443027" cy="322262"/>
          </a:xfrm>
          <a:prstGeom prst="rect">
            <a:avLst/>
          </a:prstGeom>
          <a:solidFill>
            <a:schemeClr val="tx1"/>
          </a:solidFill>
          <a:ln>
            <a:noFill/>
            <a:miter lim="800000"/>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217613" fontAlgn="base">
              <a:spcBef>
                <a:spcPct val="0"/>
              </a:spcBef>
              <a:spcAft>
                <a:spcPct val="0"/>
              </a:spcAft>
              <a:defRPr/>
            </a:pPr>
            <a:endParaRPr lang="en-US" altLang="ja-JP" sz="2400">
              <a:solidFill>
                <a:srgbClr val="FFFFFF"/>
              </a:solidFill>
              <a:cs typeface="Arial" charset="0"/>
            </a:endParaRPr>
          </a:p>
        </p:txBody>
      </p:sp>
      <p:sp>
        <p:nvSpPr>
          <p:cNvPr id="8" name="TextBox slide number"/>
          <p:cNvSpPr txBox="1"/>
          <p:nvPr/>
        </p:nvSpPr>
        <p:spPr bwMode="white">
          <a:xfrm>
            <a:off x="11752148" y="6389688"/>
            <a:ext cx="449379" cy="246062"/>
          </a:xfrm>
          <a:prstGeom prst="rect">
            <a:avLst/>
          </a:prstGeom>
        </p:spPr>
        <p:txBody>
          <a:bodyPr lIns="0" tIns="0" rIns="0" bIns="0" anchor="b"/>
          <a:lstStyle/>
          <a:p>
            <a:pPr algn="ctr" defTabSz="1217613" fontAlgn="base">
              <a:spcBef>
                <a:spcPct val="0"/>
              </a:spcBef>
              <a:spcAft>
                <a:spcPct val="0"/>
              </a:spcAft>
              <a:defRPr/>
            </a:pPr>
            <a:fld id="{3AB225CA-C8AE-4E13-92CA-D8A017B4F38F}" type="slidenum">
              <a:rPr lang="en-US" altLang="ja-JP" sz="1000">
                <a:solidFill>
                  <a:prstClr val="white"/>
                </a:solidFill>
                <a:cs typeface="Arial" charset="0"/>
              </a:rPr>
              <a:pPr algn="ctr" defTabSz="1217613" fontAlgn="base">
                <a:spcBef>
                  <a:spcPct val="0"/>
                </a:spcBef>
                <a:spcAft>
                  <a:spcPct val="0"/>
                </a:spcAft>
                <a:defRPr/>
              </a:pPr>
              <a:t>‹#›</a:t>
            </a:fld>
            <a:endParaRPr lang="en-US" altLang="ja-JP" sz="1000">
              <a:solidFill>
                <a:prstClr val="white"/>
              </a:solidFill>
              <a:cs typeface="Arial" charset="0"/>
            </a:endParaRPr>
          </a:p>
        </p:txBody>
      </p:sp>
      <p:pic>
        <p:nvPicPr>
          <p:cNvPr id="1030" name="Picture 9"/>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1752179" y="5061011"/>
            <a:ext cx="443027" cy="133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02082765"/>
      </p:ext>
    </p:extLst>
  </p:cSld>
  <p:clrMap bg1="lt1" tx1="dk1" bg2="lt2" tx2="dk2" accent1="accent1" accent2="accent2" accent3="accent3" accent4="accent4" accent5="accent5" accent6="accent6" hlink="hlink" folHlink="folHlink"/>
  <p:sldLayoutIdLst>
    <p:sldLayoutId id="2147483693" r:id="rId1"/>
    <p:sldLayoutId id="2147483694" r:id="rId2"/>
    <p:sldLayoutId id="2147483695" r:id="rId3"/>
  </p:sldLayoutIdLst>
  <p:transition spd="med">
    <p:fade/>
  </p:transition>
  <p:hf sldNum="0" hdr="0" dt="0"/>
  <p:txStyles>
    <p:titleStyle>
      <a:lvl1pPr algn="ctr" defTabSz="1217613" rtl="0" eaLnBrk="0" fontAlgn="base" hangingPunct="0">
        <a:spcBef>
          <a:spcPct val="0"/>
        </a:spcBef>
        <a:spcAft>
          <a:spcPct val="0"/>
        </a:spcAft>
        <a:defRPr sz="4300" kern="1200" cap="all">
          <a:solidFill>
            <a:schemeClr val="tx1"/>
          </a:solidFill>
          <a:latin typeface="Arial" pitchFamily="34" charset="0"/>
          <a:ea typeface="+mj-ea"/>
          <a:cs typeface="Arial" pitchFamily="34" charset="0"/>
        </a:defRPr>
      </a:lvl1pPr>
      <a:lvl2pPr algn="ctr" defTabSz="1217613" rtl="0" eaLnBrk="0" fontAlgn="base" hangingPunct="0">
        <a:spcBef>
          <a:spcPct val="0"/>
        </a:spcBef>
        <a:spcAft>
          <a:spcPct val="0"/>
        </a:spcAft>
        <a:defRPr sz="4300">
          <a:solidFill>
            <a:schemeClr val="tx1"/>
          </a:solidFill>
          <a:latin typeface="Arial" charset="0"/>
          <a:cs typeface="Arial" charset="0"/>
        </a:defRPr>
      </a:lvl2pPr>
      <a:lvl3pPr algn="ctr" defTabSz="1217613" rtl="0" eaLnBrk="0" fontAlgn="base" hangingPunct="0">
        <a:spcBef>
          <a:spcPct val="0"/>
        </a:spcBef>
        <a:spcAft>
          <a:spcPct val="0"/>
        </a:spcAft>
        <a:defRPr sz="4300">
          <a:solidFill>
            <a:schemeClr val="tx1"/>
          </a:solidFill>
          <a:latin typeface="Arial" charset="0"/>
          <a:cs typeface="Arial" charset="0"/>
        </a:defRPr>
      </a:lvl3pPr>
      <a:lvl4pPr algn="ctr" defTabSz="1217613" rtl="0" eaLnBrk="0" fontAlgn="base" hangingPunct="0">
        <a:spcBef>
          <a:spcPct val="0"/>
        </a:spcBef>
        <a:spcAft>
          <a:spcPct val="0"/>
        </a:spcAft>
        <a:defRPr sz="4300">
          <a:solidFill>
            <a:schemeClr val="tx1"/>
          </a:solidFill>
          <a:latin typeface="Arial" charset="0"/>
          <a:cs typeface="Arial" charset="0"/>
        </a:defRPr>
      </a:lvl4pPr>
      <a:lvl5pPr algn="ctr" defTabSz="1217613" rtl="0" eaLnBrk="0" fontAlgn="base" hangingPunct="0">
        <a:spcBef>
          <a:spcPct val="0"/>
        </a:spcBef>
        <a:spcAft>
          <a:spcPct val="0"/>
        </a:spcAft>
        <a:defRPr sz="4300">
          <a:solidFill>
            <a:schemeClr val="tx1"/>
          </a:solidFill>
          <a:latin typeface="Arial" charset="0"/>
          <a:cs typeface="Arial" charset="0"/>
        </a:defRPr>
      </a:lvl5pPr>
      <a:lvl6pPr marL="457200" algn="ctr" defTabSz="1217613" rtl="0" fontAlgn="base">
        <a:spcBef>
          <a:spcPct val="0"/>
        </a:spcBef>
        <a:spcAft>
          <a:spcPct val="0"/>
        </a:spcAft>
        <a:defRPr sz="4300">
          <a:solidFill>
            <a:schemeClr val="tx1"/>
          </a:solidFill>
          <a:latin typeface="Arial" charset="0"/>
          <a:cs typeface="Arial" charset="0"/>
        </a:defRPr>
      </a:lvl6pPr>
      <a:lvl7pPr marL="914400" algn="ctr" defTabSz="1217613" rtl="0" fontAlgn="base">
        <a:spcBef>
          <a:spcPct val="0"/>
        </a:spcBef>
        <a:spcAft>
          <a:spcPct val="0"/>
        </a:spcAft>
        <a:defRPr sz="4300">
          <a:solidFill>
            <a:schemeClr val="tx1"/>
          </a:solidFill>
          <a:latin typeface="Arial" charset="0"/>
          <a:cs typeface="Arial" charset="0"/>
        </a:defRPr>
      </a:lvl7pPr>
      <a:lvl8pPr marL="1371600" algn="ctr" defTabSz="1217613" rtl="0" fontAlgn="base">
        <a:spcBef>
          <a:spcPct val="0"/>
        </a:spcBef>
        <a:spcAft>
          <a:spcPct val="0"/>
        </a:spcAft>
        <a:defRPr sz="4300">
          <a:solidFill>
            <a:schemeClr val="tx1"/>
          </a:solidFill>
          <a:latin typeface="Arial" charset="0"/>
          <a:cs typeface="Arial" charset="0"/>
        </a:defRPr>
      </a:lvl8pPr>
      <a:lvl9pPr marL="1828800" algn="ctr" defTabSz="1217613" rtl="0" fontAlgn="base">
        <a:spcBef>
          <a:spcPct val="0"/>
        </a:spcBef>
        <a:spcAft>
          <a:spcPct val="0"/>
        </a:spcAft>
        <a:defRPr sz="4300">
          <a:solidFill>
            <a:schemeClr val="tx1"/>
          </a:solidFill>
          <a:latin typeface="Arial" charset="0"/>
          <a:cs typeface="Arial" charset="0"/>
        </a:defRPr>
      </a:lvl9pPr>
    </p:titleStyle>
    <p:bodyStyle>
      <a:lvl1pPr marL="455613" indent="-455613" algn="l" defTabSz="1217613" rtl="0" eaLnBrk="0" fontAlgn="base" hangingPunct="0">
        <a:spcBef>
          <a:spcPct val="20000"/>
        </a:spcBef>
        <a:spcAft>
          <a:spcPct val="0"/>
        </a:spcAft>
        <a:buClr>
          <a:schemeClr val="tx2"/>
        </a:buClr>
        <a:buFont typeface="Wingdings" pitchFamily="2" charset="2"/>
        <a:buChar char="§"/>
        <a:defRPr sz="4300" kern="1200">
          <a:solidFill>
            <a:schemeClr val="tx1"/>
          </a:solidFill>
          <a:latin typeface="Arial" pitchFamily="34" charset="0"/>
          <a:ea typeface="+mn-ea"/>
          <a:cs typeface="Arial" pitchFamily="34" charset="0"/>
        </a:defRPr>
      </a:lvl1pPr>
      <a:lvl2pPr marL="989013" indent="-379413" algn="l" defTabSz="1217613" rtl="0" eaLnBrk="0" fontAlgn="base" hangingPunct="0">
        <a:spcBef>
          <a:spcPct val="20000"/>
        </a:spcBef>
        <a:spcAft>
          <a:spcPct val="0"/>
        </a:spcAft>
        <a:buClr>
          <a:schemeClr val="tx2"/>
        </a:buClr>
        <a:buFont typeface="Wingdings" pitchFamily="2" charset="2"/>
        <a:buChar char="§"/>
        <a:defRPr sz="3700" kern="1200">
          <a:solidFill>
            <a:schemeClr val="tx1"/>
          </a:solidFill>
          <a:latin typeface="Arial" pitchFamily="34" charset="0"/>
          <a:ea typeface="+mn-ea"/>
          <a:cs typeface="Arial" pitchFamily="34" charset="0"/>
        </a:defRPr>
      </a:lvl2pPr>
      <a:lvl3pPr marL="1522413" indent="-303213" algn="l" defTabSz="1217613" rtl="0" eaLnBrk="0" fontAlgn="base" hangingPunct="0">
        <a:spcBef>
          <a:spcPct val="20000"/>
        </a:spcBef>
        <a:spcAft>
          <a:spcPct val="0"/>
        </a:spcAft>
        <a:buClr>
          <a:schemeClr val="tx2"/>
        </a:buClr>
        <a:buFont typeface="Wingdings" pitchFamily="2" charset="2"/>
        <a:buChar char="§"/>
        <a:defRPr sz="3200" kern="1200">
          <a:solidFill>
            <a:schemeClr val="tx1"/>
          </a:solidFill>
          <a:latin typeface="Arial" pitchFamily="34" charset="0"/>
          <a:ea typeface="+mn-ea"/>
          <a:cs typeface="Arial" pitchFamily="34" charset="0"/>
        </a:defRPr>
      </a:lvl3pPr>
      <a:lvl4pPr marL="2132013" indent="-303213" algn="l" defTabSz="1217613" rtl="0" eaLnBrk="0" fontAlgn="base" hangingPunct="0">
        <a:spcBef>
          <a:spcPct val="20000"/>
        </a:spcBef>
        <a:spcAft>
          <a:spcPct val="0"/>
        </a:spcAft>
        <a:buClr>
          <a:schemeClr val="tx2"/>
        </a:buClr>
        <a:buFont typeface="Wingdings" pitchFamily="2" charset="2"/>
        <a:buChar char="§"/>
        <a:defRPr sz="2700" kern="1200">
          <a:solidFill>
            <a:schemeClr val="tx1"/>
          </a:solidFill>
          <a:latin typeface="Arial" pitchFamily="34" charset="0"/>
          <a:ea typeface="+mn-ea"/>
          <a:cs typeface="Arial" pitchFamily="34" charset="0"/>
        </a:defRPr>
      </a:lvl4pPr>
      <a:lvl5pPr marL="2741613" indent="-303213" algn="l" defTabSz="1217613" rtl="0" eaLnBrk="0" fontAlgn="base" hangingPunct="0">
        <a:spcBef>
          <a:spcPct val="20000"/>
        </a:spcBef>
        <a:spcAft>
          <a:spcPct val="0"/>
        </a:spcAft>
        <a:buClr>
          <a:schemeClr val="tx2"/>
        </a:buClr>
        <a:buFont typeface="Wingdings" pitchFamily="2" charset="2"/>
        <a:buChar char="§"/>
        <a:defRPr sz="2700" kern="1200">
          <a:solidFill>
            <a:schemeClr val="tx1"/>
          </a:solidFill>
          <a:latin typeface="Arial" pitchFamily="34" charset="0"/>
          <a:ea typeface="+mn-ea"/>
          <a:cs typeface="Arial" pitchFamily="34" charset="0"/>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5" cstate="print">
            <a:extLst>
              <a:ext uri="{28A0092B-C50C-407E-A947-70E740481C1C}">
                <a14:useLocalDpi xmlns:a14="http://schemas.microsoft.com/office/drawing/2010/main" val="0"/>
              </a:ext>
            </a:extLst>
          </a:blip>
          <a:stretch>
            <a:fillRect/>
          </a:stretch>
        </p:blipFill>
        <p:spPr>
          <a:xfrm>
            <a:off x="30" y="893"/>
            <a:ext cx="12193590" cy="6857107"/>
          </a:xfrm>
          <a:prstGeom prst="rect">
            <a:avLst/>
          </a:prstGeom>
        </p:spPr>
      </p:pic>
      <p:sp>
        <p:nvSpPr>
          <p:cNvPr id="4" name="Footer Placeholder 3"/>
          <p:cNvSpPr>
            <a:spLocks noGrp="1"/>
          </p:cNvSpPr>
          <p:nvPr>
            <p:ph type="ftr" sz="quarter" idx="3"/>
          </p:nvPr>
        </p:nvSpPr>
        <p:spPr>
          <a:xfrm>
            <a:off x="548783" y="6473952"/>
            <a:ext cx="2413972" cy="153888"/>
          </a:xfrm>
          <a:prstGeom prst="rect">
            <a:avLst/>
          </a:prstGeom>
        </p:spPr>
        <p:txBody>
          <a:bodyPr vert="horz" wrap="square" lIns="0" tIns="0" rIns="0" bIns="0" rtlCol="0" anchor="ctr">
            <a:spAutoFit/>
          </a:bodyPr>
          <a:lstStyle>
            <a:lvl1pPr marL="0" marR="0" indent="0" algn="l" defTabSz="1218987" rtl="0" eaLnBrk="1" fontAlgn="auto" latinLnBrk="0" hangingPunct="1">
              <a:lnSpc>
                <a:spcPct val="100000"/>
              </a:lnSpc>
              <a:spcBef>
                <a:spcPts val="0"/>
              </a:spcBef>
              <a:spcAft>
                <a:spcPts val="0"/>
              </a:spcAft>
              <a:buClrTx/>
              <a:buSzTx/>
              <a:buFontTx/>
              <a:buNone/>
              <a:tabLst/>
              <a:defRPr sz="1200" cap="none">
                <a:solidFill>
                  <a:schemeClr val="tx1">
                    <a:tint val="75000"/>
                  </a:schemeClr>
                </a:solidFill>
              </a:defRPr>
            </a:lvl1pPr>
          </a:lstStyle>
          <a:p>
            <a:r>
              <a:rPr lang="en-US" sz="1000">
                <a:solidFill>
                  <a:srgbClr val="939598"/>
                </a:solidFill>
                <a:cs typeface="Arial" pitchFamily="34" charset="0"/>
              </a:rPr>
              <a:t>2015 Lenovo Internal. All rights reserved.</a:t>
            </a:r>
            <a:endParaRPr lang="en-US" sz="1000" dirty="0">
              <a:solidFill>
                <a:srgbClr val="939598"/>
              </a:solidFill>
              <a:cs typeface="Arial" pitchFamily="34" charset="0"/>
            </a:endParaRPr>
          </a:p>
        </p:txBody>
      </p:sp>
      <p:sp>
        <p:nvSpPr>
          <p:cNvPr id="7" name="Rectangle 6"/>
          <p:cNvSpPr/>
          <p:nvPr userDrawn="1"/>
        </p:nvSpPr>
        <p:spPr bwMode="gray">
          <a:xfrm>
            <a:off x="11751760" y="6395775"/>
            <a:ext cx="443416" cy="322249"/>
          </a:xfrm>
          <a:prstGeom prst="rect">
            <a:avLst/>
          </a:prstGeom>
          <a:solidFill>
            <a:schemeClr val="tx1"/>
          </a:solidFill>
          <a:ln>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87"/>
            <a:endParaRPr lang="en-US" sz="2400" dirty="0">
              <a:solidFill>
                <a:prstClr val="white"/>
              </a:solidFill>
            </a:endParaRPr>
          </a:p>
        </p:txBody>
      </p:sp>
      <p:sp>
        <p:nvSpPr>
          <p:cNvPr id="8" name="TextBox slide number"/>
          <p:cNvSpPr txBox="1"/>
          <p:nvPr userDrawn="1"/>
        </p:nvSpPr>
        <p:spPr bwMode="white">
          <a:xfrm>
            <a:off x="11751760" y="6389319"/>
            <a:ext cx="450462" cy="246221"/>
          </a:xfrm>
          <a:prstGeom prst="rect">
            <a:avLst/>
          </a:prstGeom>
        </p:spPr>
        <p:txBody>
          <a:bodyPr vert="horz" lIns="0" tIns="0" rIns="0" bIns="0" rtlCol="0" anchor="b"/>
          <a:lstStyle>
            <a:defPPr>
              <a:defRPr lang="en-US"/>
            </a:defPPr>
            <a:lvl1pPr algn="ctr">
              <a:defRPr sz="1000">
                <a:solidFill>
                  <a:schemeClr val="bg1"/>
                </a:solidFill>
              </a:defRPr>
            </a:lvl1pPr>
          </a:lstStyle>
          <a:p>
            <a:pPr defTabSz="1218987"/>
            <a:fld id="{6EA5B71A-1B18-4E34-A48F-65DC4937AA99}" type="slidenum">
              <a:rPr lang="en-US" smtClean="0">
                <a:solidFill>
                  <a:prstClr val="white"/>
                </a:solidFill>
              </a:rPr>
              <a:pPr defTabSz="1218987"/>
              <a:t>‹#›</a:t>
            </a:fld>
            <a:endParaRPr lang="en-US" dirty="0">
              <a:solidFill>
                <a:prstClr val="white"/>
              </a:solidFill>
            </a:endParaRPr>
          </a:p>
        </p:txBody>
      </p:sp>
      <p:pic>
        <p:nvPicPr>
          <p:cNvPr id="10" name="Picture 9"/>
          <p:cNvPicPr>
            <a:picLocks noChangeAspect="1"/>
          </p:cNvPicPr>
          <p:nvPr userDrawn="1"/>
        </p:nvPicPr>
        <p:blipFill>
          <a:blip r:embed="rId26" cstate="print">
            <a:extLst>
              <a:ext uri="{28A0092B-C50C-407E-A947-70E740481C1C}">
                <a14:useLocalDpi xmlns:a14="http://schemas.microsoft.com/office/drawing/2010/main" val="0"/>
              </a:ext>
            </a:extLst>
          </a:blip>
          <a:stretch>
            <a:fillRect/>
          </a:stretch>
        </p:blipFill>
        <p:spPr>
          <a:xfrm rot="16200000">
            <a:off x="11308131" y="5505414"/>
            <a:ext cx="1330737" cy="443416"/>
          </a:xfrm>
          <a:prstGeom prst="rect">
            <a:avLst/>
          </a:prstGeom>
        </p:spPr>
      </p:pic>
    </p:spTree>
    <p:extLst>
      <p:ext uri="{BB962C8B-B14F-4D97-AF65-F5344CB8AC3E}">
        <p14:creationId xmlns:p14="http://schemas.microsoft.com/office/powerpoint/2010/main" val="3098970531"/>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3718" r:id="rId11"/>
    <p:sldLayoutId id="2147483719" r:id="rId12"/>
    <p:sldLayoutId id="2147483720" r:id="rId13"/>
    <p:sldLayoutId id="2147483721" r:id="rId14"/>
    <p:sldLayoutId id="2147483722" r:id="rId15"/>
    <p:sldLayoutId id="2147483723" r:id="rId16"/>
    <p:sldLayoutId id="2147483724" r:id="rId17"/>
    <p:sldLayoutId id="2147483725" r:id="rId18"/>
    <p:sldLayoutId id="2147483726" r:id="rId19"/>
    <p:sldLayoutId id="2147483727" r:id="rId20"/>
    <p:sldLayoutId id="2147483728" r:id="rId21"/>
    <p:sldLayoutId id="2147483729" r:id="rId22"/>
    <p:sldLayoutId id="2147483730" r:id="rId2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dt="0"/>
  <p:txStyles>
    <p:titleStyle>
      <a:lvl1pPr algn="ctr" defTabSz="1218987" rtl="0" eaLnBrk="1" latinLnBrk="0" hangingPunct="1">
        <a:spcBef>
          <a:spcPct val="0"/>
        </a:spcBef>
        <a:buNone/>
        <a:defRPr sz="4300" kern="1200" cap="all" baseline="0">
          <a:solidFill>
            <a:schemeClr val="tx1"/>
          </a:solidFill>
          <a:latin typeface="Arial" pitchFamily="34" charset="0"/>
          <a:ea typeface="+mj-ea"/>
          <a:cs typeface="Arial" pitchFamily="34" charset="0"/>
        </a:defRPr>
      </a:lvl1pPr>
    </p:titleStyle>
    <p:bodyStyle>
      <a:lvl1pPr marL="457120" indent="-457120" algn="l" defTabSz="1218987" rtl="0" eaLnBrk="1" latinLnBrk="0" hangingPunct="1">
        <a:spcBef>
          <a:spcPct val="20000"/>
        </a:spcBef>
        <a:buClr>
          <a:schemeClr val="tx2"/>
        </a:buClr>
        <a:buFont typeface="Wingdings" pitchFamily="2" charset="2"/>
        <a:buChar char="§"/>
        <a:defRPr sz="4300" kern="1200">
          <a:solidFill>
            <a:schemeClr val="tx1"/>
          </a:solidFill>
          <a:latin typeface="Arial" pitchFamily="34" charset="0"/>
          <a:ea typeface="+mn-ea"/>
          <a:cs typeface="Arial" pitchFamily="34" charset="0"/>
        </a:defRPr>
      </a:lvl1pPr>
      <a:lvl2pPr marL="990427" indent="-380933" algn="l" defTabSz="1218987" rtl="0" eaLnBrk="1" latinLnBrk="0" hangingPunct="1">
        <a:spcBef>
          <a:spcPct val="20000"/>
        </a:spcBef>
        <a:buClr>
          <a:schemeClr val="tx2"/>
        </a:buClr>
        <a:buFont typeface="Wingdings" pitchFamily="2" charset="2"/>
        <a:buChar char="§"/>
        <a:defRPr sz="3700" kern="1200">
          <a:solidFill>
            <a:schemeClr val="tx1"/>
          </a:solidFill>
          <a:latin typeface="Arial" pitchFamily="34" charset="0"/>
          <a:ea typeface="+mn-ea"/>
          <a:cs typeface="Arial" pitchFamily="34" charset="0"/>
        </a:defRPr>
      </a:lvl2pPr>
      <a:lvl3pPr marL="1523733" indent="-304747" algn="l" defTabSz="1218987" rtl="0" eaLnBrk="1" latinLnBrk="0" hangingPunct="1">
        <a:spcBef>
          <a:spcPct val="20000"/>
        </a:spcBef>
        <a:buClr>
          <a:schemeClr val="tx2"/>
        </a:buClr>
        <a:buFont typeface="Wingdings" pitchFamily="2" charset="2"/>
        <a:buChar char="§"/>
        <a:defRPr sz="3200" kern="1200">
          <a:solidFill>
            <a:schemeClr val="tx1"/>
          </a:solidFill>
          <a:latin typeface="Arial" pitchFamily="34" charset="0"/>
          <a:ea typeface="+mn-ea"/>
          <a:cs typeface="Arial" pitchFamily="34" charset="0"/>
        </a:defRPr>
      </a:lvl3pPr>
      <a:lvl4pPr marL="2133227" indent="-304747" algn="l" defTabSz="1218987" rtl="0" eaLnBrk="1" latinLnBrk="0" hangingPunct="1">
        <a:spcBef>
          <a:spcPct val="20000"/>
        </a:spcBef>
        <a:buClr>
          <a:schemeClr val="tx2"/>
        </a:buClr>
        <a:buFont typeface="Wingdings" pitchFamily="2" charset="2"/>
        <a:buChar char="§"/>
        <a:defRPr sz="2700" kern="1200">
          <a:solidFill>
            <a:schemeClr val="tx1"/>
          </a:solidFill>
          <a:latin typeface="Arial" pitchFamily="34" charset="0"/>
          <a:ea typeface="+mn-ea"/>
          <a:cs typeface="Arial" pitchFamily="34" charset="0"/>
        </a:defRPr>
      </a:lvl4pPr>
      <a:lvl5pPr marL="2742720" indent="-304747" algn="l" defTabSz="1218987" rtl="0" eaLnBrk="1" latinLnBrk="0" hangingPunct="1">
        <a:spcBef>
          <a:spcPct val="20000"/>
        </a:spcBef>
        <a:buClr>
          <a:schemeClr val="tx2"/>
        </a:buClr>
        <a:buFont typeface="Wingdings" pitchFamily="2" charset="2"/>
        <a:buChar char="§"/>
        <a:defRPr sz="2700" kern="1200">
          <a:solidFill>
            <a:schemeClr val="tx1"/>
          </a:solidFill>
          <a:latin typeface="Arial" pitchFamily="34" charset="0"/>
          <a:ea typeface="+mn-ea"/>
          <a:cs typeface="Arial" pitchFamily="34" charset="0"/>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6" cstate="email">
            <a:extLst>
              <a:ext uri="{28A0092B-C50C-407E-A947-70E740481C1C}">
                <a14:useLocalDpi xmlns:a14="http://schemas.microsoft.com/office/drawing/2010/main" val="0"/>
              </a:ext>
            </a:extLst>
          </a:blip>
          <a:stretch>
            <a:fillRect/>
          </a:stretch>
        </p:blipFill>
        <p:spPr>
          <a:xfrm>
            <a:off x="26" y="893"/>
            <a:ext cx="12193590" cy="6857107"/>
          </a:xfrm>
          <a:prstGeom prst="rect">
            <a:avLst/>
          </a:prstGeom>
        </p:spPr>
      </p:pic>
      <p:sp>
        <p:nvSpPr>
          <p:cNvPr id="4" name="Footer Placeholder 3"/>
          <p:cNvSpPr>
            <a:spLocks noGrp="1"/>
          </p:cNvSpPr>
          <p:nvPr>
            <p:ph type="ftr" sz="quarter" idx="3"/>
          </p:nvPr>
        </p:nvSpPr>
        <p:spPr>
          <a:xfrm>
            <a:off x="548783" y="6473952"/>
            <a:ext cx="2413972" cy="153888"/>
          </a:xfrm>
          <a:prstGeom prst="rect">
            <a:avLst/>
          </a:prstGeom>
        </p:spPr>
        <p:txBody>
          <a:bodyPr vert="horz" wrap="square" lIns="0" tIns="0" rIns="0" bIns="0" rtlCol="0" anchor="ctr">
            <a:spAutoFit/>
          </a:bodyPr>
          <a:lstStyle>
            <a:lvl1pPr marL="0" marR="0" indent="0" algn="l" defTabSz="1218987" rtl="0" eaLnBrk="1" fontAlgn="auto" latinLnBrk="0" hangingPunct="1">
              <a:lnSpc>
                <a:spcPct val="100000"/>
              </a:lnSpc>
              <a:spcBef>
                <a:spcPts val="0"/>
              </a:spcBef>
              <a:spcAft>
                <a:spcPts val="0"/>
              </a:spcAft>
              <a:buClrTx/>
              <a:buSzTx/>
              <a:buFontTx/>
              <a:buNone/>
              <a:tabLst/>
              <a:defRPr sz="1200" cap="none">
                <a:solidFill>
                  <a:schemeClr val="tx1">
                    <a:tint val="75000"/>
                  </a:schemeClr>
                </a:solidFill>
              </a:defRPr>
            </a:lvl1pPr>
          </a:lstStyle>
          <a:p>
            <a:r>
              <a:rPr lang="en-US" sz="1000">
                <a:solidFill>
                  <a:srgbClr val="939598"/>
                </a:solidFill>
                <a:cs typeface="Arial" pitchFamily="34" charset="0"/>
              </a:rPr>
              <a:t>2015 Lenovo Internal. All rights reserved.</a:t>
            </a:r>
            <a:endParaRPr lang="en-US" sz="1000" dirty="0">
              <a:solidFill>
                <a:srgbClr val="939598"/>
              </a:solidFill>
              <a:cs typeface="Arial" pitchFamily="34" charset="0"/>
            </a:endParaRPr>
          </a:p>
        </p:txBody>
      </p:sp>
      <p:sp>
        <p:nvSpPr>
          <p:cNvPr id="7" name="Rectangle 6"/>
          <p:cNvSpPr/>
          <p:nvPr userDrawn="1"/>
        </p:nvSpPr>
        <p:spPr bwMode="gray">
          <a:xfrm>
            <a:off x="11751760" y="6395767"/>
            <a:ext cx="443416" cy="322249"/>
          </a:xfrm>
          <a:prstGeom prst="rect">
            <a:avLst/>
          </a:prstGeom>
          <a:solidFill>
            <a:schemeClr val="tx1"/>
          </a:solidFill>
          <a:ln>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87"/>
            <a:endParaRPr lang="en-US" sz="2400">
              <a:solidFill>
                <a:prstClr val="white"/>
              </a:solidFill>
            </a:endParaRPr>
          </a:p>
        </p:txBody>
      </p:sp>
      <p:sp>
        <p:nvSpPr>
          <p:cNvPr id="8" name="TextBox slide number"/>
          <p:cNvSpPr txBox="1"/>
          <p:nvPr userDrawn="1"/>
        </p:nvSpPr>
        <p:spPr bwMode="white">
          <a:xfrm>
            <a:off x="11751760" y="6389311"/>
            <a:ext cx="450462" cy="246221"/>
          </a:xfrm>
          <a:prstGeom prst="rect">
            <a:avLst/>
          </a:prstGeom>
        </p:spPr>
        <p:txBody>
          <a:bodyPr vert="horz" lIns="0" tIns="0" rIns="0" bIns="0" rtlCol="0" anchor="b"/>
          <a:lstStyle>
            <a:defPPr>
              <a:defRPr lang="en-US"/>
            </a:defPPr>
            <a:lvl1pPr algn="ctr">
              <a:defRPr sz="1000">
                <a:solidFill>
                  <a:schemeClr val="bg1"/>
                </a:solidFill>
              </a:defRPr>
            </a:lvl1pPr>
          </a:lstStyle>
          <a:p>
            <a:pPr defTabSz="1218987"/>
            <a:fld id="{6EA5B71A-1B18-4E34-A48F-65DC4937AA99}" type="slidenum">
              <a:rPr lang="en-US" smtClean="0">
                <a:solidFill>
                  <a:prstClr val="white"/>
                </a:solidFill>
              </a:rPr>
              <a:pPr defTabSz="1218987"/>
              <a:t>‹#›</a:t>
            </a:fld>
            <a:endParaRPr lang="en-US" dirty="0">
              <a:solidFill>
                <a:prstClr val="white"/>
              </a:solidFill>
            </a:endParaRPr>
          </a:p>
        </p:txBody>
      </p:sp>
      <p:pic>
        <p:nvPicPr>
          <p:cNvPr id="10" name="Picture 9"/>
          <p:cNvPicPr>
            <a:picLocks noChangeAspect="1"/>
          </p:cNvPicPr>
          <p:nvPr userDrawn="1"/>
        </p:nvPicPr>
        <p:blipFill>
          <a:blip r:embed="rId27" cstate="email">
            <a:extLst>
              <a:ext uri="{28A0092B-C50C-407E-A947-70E740481C1C}">
                <a14:useLocalDpi xmlns:a14="http://schemas.microsoft.com/office/drawing/2010/main" val="0"/>
              </a:ext>
            </a:extLst>
          </a:blip>
          <a:stretch>
            <a:fillRect/>
          </a:stretch>
        </p:blipFill>
        <p:spPr>
          <a:xfrm rot="16200000">
            <a:off x="11308127" y="5505410"/>
            <a:ext cx="1330737" cy="443416"/>
          </a:xfrm>
          <a:prstGeom prst="rect">
            <a:avLst/>
          </a:prstGeom>
        </p:spPr>
      </p:pic>
    </p:spTree>
    <p:extLst>
      <p:ext uri="{BB962C8B-B14F-4D97-AF65-F5344CB8AC3E}">
        <p14:creationId xmlns:p14="http://schemas.microsoft.com/office/powerpoint/2010/main" val="1322436026"/>
      </p:ext>
    </p:extLst>
  </p:cSld>
  <p:clrMap bg1="lt1" tx1="dk1" bg2="lt2" tx2="dk2" accent1="accent1" accent2="accent2" accent3="accent3" accent4="accent4" accent5="accent5" accent6="accent6" hlink="hlink" folHlink="folHlink"/>
  <p:sldLayoutIdLst>
    <p:sldLayoutId id="2147483756" r:id="rId1"/>
    <p:sldLayoutId id="2147483757" r:id="rId2"/>
    <p:sldLayoutId id="2147483758" r:id="rId3"/>
    <p:sldLayoutId id="2147483759" r:id="rId4"/>
    <p:sldLayoutId id="2147483760" r:id="rId5"/>
    <p:sldLayoutId id="2147483761" r:id="rId6"/>
    <p:sldLayoutId id="2147483762" r:id="rId7"/>
    <p:sldLayoutId id="2147483763" r:id="rId8"/>
    <p:sldLayoutId id="2147483764" r:id="rId9"/>
    <p:sldLayoutId id="2147483765" r:id="rId10"/>
    <p:sldLayoutId id="2147483766" r:id="rId11"/>
    <p:sldLayoutId id="2147483767" r:id="rId12"/>
    <p:sldLayoutId id="2147483768" r:id="rId13"/>
    <p:sldLayoutId id="2147483769" r:id="rId14"/>
    <p:sldLayoutId id="2147483770" r:id="rId15"/>
    <p:sldLayoutId id="2147483771" r:id="rId16"/>
    <p:sldLayoutId id="2147483772" r:id="rId17"/>
    <p:sldLayoutId id="2147483773" r:id="rId18"/>
    <p:sldLayoutId id="2147483774" r:id="rId19"/>
    <p:sldLayoutId id="2147483775" r:id="rId20"/>
    <p:sldLayoutId id="2147483776" r:id="rId21"/>
    <p:sldLayoutId id="2147483777" r:id="rId22"/>
    <p:sldLayoutId id="2147483778" r:id="rId23"/>
    <p:sldLayoutId id="2147483779" r:id="rId2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dt="0"/>
  <p:txStyles>
    <p:titleStyle>
      <a:lvl1pPr algn="ctr" defTabSz="1218987" rtl="0" eaLnBrk="1" latinLnBrk="0" hangingPunct="1">
        <a:spcBef>
          <a:spcPct val="0"/>
        </a:spcBef>
        <a:buNone/>
        <a:defRPr sz="4300" kern="1200" cap="all" baseline="0">
          <a:solidFill>
            <a:schemeClr val="tx1"/>
          </a:solidFill>
          <a:latin typeface="Arial" pitchFamily="34" charset="0"/>
          <a:ea typeface="+mj-ea"/>
          <a:cs typeface="Arial" pitchFamily="34" charset="0"/>
        </a:defRPr>
      </a:lvl1pPr>
    </p:titleStyle>
    <p:bodyStyle>
      <a:lvl1pPr marL="457120" indent="-457120" algn="l" defTabSz="1218987" rtl="0" eaLnBrk="1" latinLnBrk="0" hangingPunct="1">
        <a:spcBef>
          <a:spcPct val="20000"/>
        </a:spcBef>
        <a:buClr>
          <a:schemeClr val="tx2"/>
        </a:buClr>
        <a:buFont typeface="Wingdings" pitchFamily="2" charset="2"/>
        <a:buChar char="§"/>
        <a:defRPr sz="4300" kern="1200">
          <a:solidFill>
            <a:schemeClr val="tx1"/>
          </a:solidFill>
          <a:latin typeface="Arial" pitchFamily="34" charset="0"/>
          <a:ea typeface="+mn-ea"/>
          <a:cs typeface="Arial" pitchFamily="34" charset="0"/>
        </a:defRPr>
      </a:lvl1pPr>
      <a:lvl2pPr marL="990427" indent="-380933" algn="l" defTabSz="1218987" rtl="0" eaLnBrk="1" latinLnBrk="0" hangingPunct="1">
        <a:spcBef>
          <a:spcPct val="20000"/>
        </a:spcBef>
        <a:buClr>
          <a:schemeClr val="tx2"/>
        </a:buClr>
        <a:buFont typeface="Wingdings" pitchFamily="2" charset="2"/>
        <a:buChar char="§"/>
        <a:defRPr sz="3700" kern="1200">
          <a:solidFill>
            <a:schemeClr val="tx1"/>
          </a:solidFill>
          <a:latin typeface="Arial" pitchFamily="34" charset="0"/>
          <a:ea typeface="+mn-ea"/>
          <a:cs typeface="Arial" pitchFamily="34" charset="0"/>
        </a:defRPr>
      </a:lvl2pPr>
      <a:lvl3pPr marL="1523733" indent="-304747" algn="l" defTabSz="1218987" rtl="0" eaLnBrk="1" latinLnBrk="0" hangingPunct="1">
        <a:spcBef>
          <a:spcPct val="20000"/>
        </a:spcBef>
        <a:buClr>
          <a:schemeClr val="tx2"/>
        </a:buClr>
        <a:buFont typeface="Wingdings" pitchFamily="2" charset="2"/>
        <a:buChar char="§"/>
        <a:defRPr sz="3200" kern="1200">
          <a:solidFill>
            <a:schemeClr val="tx1"/>
          </a:solidFill>
          <a:latin typeface="Arial" pitchFamily="34" charset="0"/>
          <a:ea typeface="+mn-ea"/>
          <a:cs typeface="Arial" pitchFamily="34" charset="0"/>
        </a:defRPr>
      </a:lvl3pPr>
      <a:lvl4pPr marL="2133227" indent="-304747" algn="l" defTabSz="1218987" rtl="0" eaLnBrk="1" latinLnBrk="0" hangingPunct="1">
        <a:spcBef>
          <a:spcPct val="20000"/>
        </a:spcBef>
        <a:buClr>
          <a:schemeClr val="tx2"/>
        </a:buClr>
        <a:buFont typeface="Wingdings" pitchFamily="2" charset="2"/>
        <a:buChar char="§"/>
        <a:defRPr sz="2700" kern="1200">
          <a:solidFill>
            <a:schemeClr val="tx1"/>
          </a:solidFill>
          <a:latin typeface="Arial" pitchFamily="34" charset="0"/>
          <a:ea typeface="+mn-ea"/>
          <a:cs typeface="Arial" pitchFamily="34" charset="0"/>
        </a:defRPr>
      </a:lvl4pPr>
      <a:lvl5pPr marL="2742720" indent="-304747" algn="l" defTabSz="1218987" rtl="0" eaLnBrk="1" latinLnBrk="0" hangingPunct="1">
        <a:spcBef>
          <a:spcPct val="20000"/>
        </a:spcBef>
        <a:buClr>
          <a:schemeClr val="tx2"/>
        </a:buClr>
        <a:buFont typeface="Wingdings" pitchFamily="2" charset="2"/>
        <a:buChar char="§"/>
        <a:defRPr sz="2700" kern="1200">
          <a:solidFill>
            <a:schemeClr val="tx1"/>
          </a:solidFill>
          <a:latin typeface="Arial" pitchFamily="34" charset="0"/>
          <a:ea typeface="+mn-ea"/>
          <a:cs typeface="Arial" pitchFamily="34" charset="0"/>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1"/>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3" y="1588"/>
            <a:ext cx="12193588" cy="685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bwMode="gray">
          <a:xfrm>
            <a:off x="11752171" y="6396038"/>
            <a:ext cx="443027" cy="322262"/>
          </a:xfrm>
          <a:prstGeom prst="rect">
            <a:avLst/>
          </a:prstGeom>
          <a:solidFill>
            <a:schemeClr val="tx1"/>
          </a:solidFill>
          <a:ln>
            <a:noFill/>
            <a:miter lim="800000"/>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217613" fontAlgn="base">
              <a:spcBef>
                <a:spcPct val="0"/>
              </a:spcBef>
              <a:spcAft>
                <a:spcPct val="0"/>
              </a:spcAft>
              <a:defRPr/>
            </a:pPr>
            <a:endParaRPr lang="en-US" altLang="ja-JP" sz="2400">
              <a:solidFill>
                <a:srgbClr val="FFFFFF"/>
              </a:solidFill>
              <a:cs typeface="Arial" charset="0"/>
            </a:endParaRPr>
          </a:p>
        </p:txBody>
      </p:sp>
      <p:sp>
        <p:nvSpPr>
          <p:cNvPr id="8" name="TextBox slide number"/>
          <p:cNvSpPr txBox="1"/>
          <p:nvPr/>
        </p:nvSpPr>
        <p:spPr bwMode="white">
          <a:xfrm>
            <a:off x="11752148" y="6389688"/>
            <a:ext cx="449379" cy="246062"/>
          </a:xfrm>
          <a:prstGeom prst="rect">
            <a:avLst/>
          </a:prstGeom>
        </p:spPr>
        <p:txBody>
          <a:bodyPr lIns="0" tIns="0" rIns="0" bIns="0" anchor="b"/>
          <a:lstStyle/>
          <a:p>
            <a:pPr algn="ctr" defTabSz="1217613" fontAlgn="base">
              <a:spcBef>
                <a:spcPct val="0"/>
              </a:spcBef>
              <a:spcAft>
                <a:spcPct val="0"/>
              </a:spcAft>
              <a:defRPr/>
            </a:pPr>
            <a:fld id="{9F611412-390B-40C3-A3B7-721592C1576C}" type="slidenum">
              <a:rPr lang="en-US" altLang="ja-JP" sz="1000">
                <a:solidFill>
                  <a:prstClr val="white"/>
                </a:solidFill>
                <a:cs typeface="Arial" charset="0"/>
              </a:rPr>
              <a:pPr algn="ctr" defTabSz="1217613" fontAlgn="base">
                <a:spcBef>
                  <a:spcPct val="0"/>
                </a:spcBef>
                <a:spcAft>
                  <a:spcPct val="0"/>
                </a:spcAft>
                <a:defRPr/>
              </a:pPr>
              <a:t>‹#›</a:t>
            </a:fld>
            <a:endParaRPr lang="en-US" altLang="ja-JP" sz="1000">
              <a:solidFill>
                <a:prstClr val="white"/>
              </a:solidFill>
              <a:cs typeface="Arial" charset="0"/>
            </a:endParaRPr>
          </a:p>
        </p:txBody>
      </p:sp>
      <p:pic>
        <p:nvPicPr>
          <p:cNvPr id="1029" name="Picture 9"/>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1752171" y="5060995"/>
            <a:ext cx="443027" cy="133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Footer Placeholder 3"/>
          <p:cNvSpPr>
            <a:spLocks noGrp="1"/>
          </p:cNvSpPr>
          <p:nvPr>
            <p:ph type="ftr" sz="quarter" idx="3"/>
          </p:nvPr>
        </p:nvSpPr>
        <p:spPr>
          <a:xfrm>
            <a:off x="549440" y="6481763"/>
            <a:ext cx="2413629" cy="138112"/>
          </a:xfrm>
          <a:prstGeom prst="rect">
            <a:avLst/>
          </a:prstGeom>
        </p:spPr>
        <p:txBody>
          <a:bodyPr wrap="none"/>
          <a:lstStyle>
            <a:lvl1pPr>
              <a:defRPr sz="900">
                <a:latin typeface="Meiryo UI" pitchFamily="50" charset="-128"/>
                <a:ea typeface="Meiryo UI" pitchFamily="50" charset="-128"/>
                <a:cs typeface="Meiryo UI" pitchFamily="50" charset="-128"/>
              </a:defRPr>
            </a:lvl1pPr>
          </a:lstStyle>
          <a:p>
            <a:pPr defTabSz="1217613" eaLnBrk="0" fontAlgn="base" hangingPunct="0">
              <a:spcBef>
                <a:spcPct val="0"/>
              </a:spcBef>
              <a:spcAft>
                <a:spcPct val="0"/>
              </a:spcAft>
              <a:defRPr/>
            </a:pPr>
            <a:r>
              <a:rPr lang="en-US">
                <a:solidFill>
                  <a:srgbClr val="000000"/>
                </a:solidFill>
              </a:rPr>
              <a:t>2016 Lenovo Internal. All rights reserved.</a:t>
            </a:r>
            <a:endParaRPr lang="en-US" dirty="0">
              <a:solidFill>
                <a:srgbClr val="000000"/>
              </a:solidFill>
            </a:endParaRPr>
          </a:p>
        </p:txBody>
      </p:sp>
    </p:spTree>
    <p:extLst>
      <p:ext uri="{BB962C8B-B14F-4D97-AF65-F5344CB8AC3E}">
        <p14:creationId xmlns:p14="http://schemas.microsoft.com/office/powerpoint/2010/main" val="3449294181"/>
      </p:ext>
    </p:extLst>
  </p:cSld>
  <p:clrMap bg1="lt1" tx1="dk1" bg2="lt2" tx2="dk2" accent1="accent1" accent2="accent2" accent3="accent3" accent4="accent4" accent5="accent5" accent6="accent6" hlink="hlink" folHlink="folHlink"/>
  <p:sldLayoutIdLst>
    <p:sldLayoutId id="2147483806" r:id="rId1"/>
    <p:sldLayoutId id="2147483807" r:id="rId2"/>
    <p:sldLayoutId id="2147483808" r:id="rId3"/>
  </p:sldLayoutIdLst>
  <p:transition spd="med">
    <p:fade/>
  </p:transition>
  <p:hf sldNum="0" hdr="0" dt="0"/>
  <p:txStyles>
    <p:titleStyle>
      <a:lvl1pPr algn="ctr" defTabSz="1217613" rtl="0" eaLnBrk="0" fontAlgn="base" hangingPunct="0">
        <a:spcBef>
          <a:spcPct val="0"/>
        </a:spcBef>
        <a:spcAft>
          <a:spcPct val="0"/>
        </a:spcAft>
        <a:defRPr sz="4300" kern="1200" cap="all">
          <a:solidFill>
            <a:schemeClr val="tx1"/>
          </a:solidFill>
          <a:latin typeface="Arial" pitchFamily="34" charset="0"/>
          <a:ea typeface="+mj-ea"/>
          <a:cs typeface="Arial" pitchFamily="34" charset="0"/>
        </a:defRPr>
      </a:lvl1pPr>
      <a:lvl2pPr algn="ctr" defTabSz="1217613" rtl="0" eaLnBrk="0" fontAlgn="base" hangingPunct="0">
        <a:spcBef>
          <a:spcPct val="0"/>
        </a:spcBef>
        <a:spcAft>
          <a:spcPct val="0"/>
        </a:spcAft>
        <a:defRPr sz="4300">
          <a:solidFill>
            <a:schemeClr val="tx1"/>
          </a:solidFill>
          <a:latin typeface="Arial" charset="0"/>
          <a:cs typeface="Arial" charset="0"/>
        </a:defRPr>
      </a:lvl2pPr>
      <a:lvl3pPr algn="ctr" defTabSz="1217613" rtl="0" eaLnBrk="0" fontAlgn="base" hangingPunct="0">
        <a:spcBef>
          <a:spcPct val="0"/>
        </a:spcBef>
        <a:spcAft>
          <a:spcPct val="0"/>
        </a:spcAft>
        <a:defRPr sz="4300">
          <a:solidFill>
            <a:schemeClr val="tx1"/>
          </a:solidFill>
          <a:latin typeface="Arial" charset="0"/>
          <a:cs typeface="Arial" charset="0"/>
        </a:defRPr>
      </a:lvl3pPr>
      <a:lvl4pPr algn="ctr" defTabSz="1217613" rtl="0" eaLnBrk="0" fontAlgn="base" hangingPunct="0">
        <a:spcBef>
          <a:spcPct val="0"/>
        </a:spcBef>
        <a:spcAft>
          <a:spcPct val="0"/>
        </a:spcAft>
        <a:defRPr sz="4300">
          <a:solidFill>
            <a:schemeClr val="tx1"/>
          </a:solidFill>
          <a:latin typeface="Arial" charset="0"/>
          <a:cs typeface="Arial" charset="0"/>
        </a:defRPr>
      </a:lvl4pPr>
      <a:lvl5pPr algn="ctr" defTabSz="1217613" rtl="0" eaLnBrk="0" fontAlgn="base" hangingPunct="0">
        <a:spcBef>
          <a:spcPct val="0"/>
        </a:spcBef>
        <a:spcAft>
          <a:spcPct val="0"/>
        </a:spcAft>
        <a:defRPr sz="4300">
          <a:solidFill>
            <a:schemeClr val="tx1"/>
          </a:solidFill>
          <a:latin typeface="Arial" charset="0"/>
          <a:cs typeface="Arial" charset="0"/>
        </a:defRPr>
      </a:lvl5pPr>
      <a:lvl6pPr marL="457200" algn="ctr" defTabSz="1217613" rtl="0" fontAlgn="base">
        <a:spcBef>
          <a:spcPct val="0"/>
        </a:spcBef>
        <a:spcAft>
          <a:spcPct val="0"/>
        </a:spcAft>
        <a:defRPr sz="4300">
          <a:solidFill>
            <a:schemeClr val="tx1"/>
          </a:solidFill>
          <a:latin typeface="Arial" charset="0"/>
          <a:cs typeface="Arial" charset="0"/>
        </a:defRPr>
      </a:lvl6pPr>
      <a:lvl7pPr marL="914400" algn="ctr" defTabSz="1217613" rtl="0" fontAlgn="base">
        <a:spcBef>
          <a:spcPct val="0"/>
        </a:spcBef>
        <a:spcAft>
          <a:spcPct val="0"/>
        </a:spcAft>
        <a:defRPr sz="4300">
          <a:solidFill>
            <a:schemeClr val="tx1"/>
          </a:solidFill>
          <a:latin typeface="Arial" charset="0"/>
          <a:cs typeface="Arial" charset="0"/>
        </a:defRPr>
      </a:lvl7pPr>
      <a:lvl8pPr marL="1371600" algn="ctr" defTabSz="1217613" rtl="0" fontAlgn="base">
        <a:spcBef>
          <a:spcPct val="0"/>
        </a:spcBef>
        <a:spcAft>
          <a:spcPct val="0"/>
        </a:spcAft>
        <a:defRPr sz="4300">
          <a:solidFill>
            <a:schemeClr val="tx1"/>
          </a:solidFill>
          <a:latin typeface="Arial" charset="0"/>
          <a:cs typeface="Arial" charset="0"/>
        </a:defRPr>
      </a:lvl8pPr>
      <a:lvl9pPr marL="1828800" algn="ctr" defTabSz="1217613" rtl="0" fontAlgn="base">
        <a:spcBef>
          <a:spcPct val="0"/>
        </a:spcBef>
        <a:spcAft>
          <a:spcPct val="0"/>
        </a:spcAft>
        <a:defRPr sz="4300">
          <a:solidFill>
            <a:schemeClr val="tx1"/>
          </a:solidFill>
          <a:latin typeface="Arial" charset="0"/>
          <a:cs typeface="Arial" charset="0"/>
        </a:defRPr>
      </a:lvl9pPr>
    </p:titleStyle>
    <p:bodyStyle>
      <a:lvl1pPr marL="455613" indent="-455613" algn="l" defTabSz="1217613" rtl="0" eaLnBrk="0" fontAlgn="base" hangingPunct="0">
        <a:spcBef>
          <a:spcPct val="20000"/>
        </a:spcBef>
        <a:spcAft>
          <a:spcPct val="0"/>
        </a:spcAft>
        <a:buClr>
          <a:schemeClr val="tx2"/>
        </a:buClr>
        <a:buFont typeface="Wingdings" pitchFamily="2" charset="2"/>
        <a:buChar char="§"/>
        <a:defRPr sz="4300" kern="1200">
          <a:solidFill>
            <a:schemeClr val="tx1"/>
          </a:solidFill>
          <a:latin typeface="Arial" pitchFamily="34" charset="0"/>
          <a:ea typeface="+mn-ea"/>
          <a:cs typeface="Arial" pitchFamily="34" charset="0"/>
        </a:defRPr>
      </a:lvl1pPr>
      <a:lvl2pPr marL="989013" indent="-379413" algn="l" defTabSz="1217613" rtl="0" eaLnBrk="0" fontAlgn="base" hangingPunct="0">
        <a:spcBef>
          <a:spcPct val="20000"/>
        </a:spcBef>
        <a:spcAft>
          <a:spcPct val="0"/>
        </a:spcAft>
        <a:buClr>
          <a:schemeClr val="tx2"/>
        </a:buClr>
        <a:buFont typeface="Wingdings" pitchFamily="2" charset="2"/>
        <a:buChar char="§"/>
        <a:defRPr sz="3700" kern="1200">
          <a:solidFill>
            <a:schemeClr val="tx1"/>
          </a:solidFill>
          <a:latin typeface="Arial" pitchFamily="34" charset="0"/>
          <a:ea typeface="+mn-ea"/>
          <a:cs typeface="Arial" pitchFamily="34" charset="0"/>
        </a:defRPr>
      </a:lvl2pPr>
      <a:lvl3pPr marL="1522413" indent="-303213" algn="l" defTabSz="1217613" rtl="0" eaLnBrk="0" fontAlgn="base" hangingPunct="0">
        <a:spcBef>
          <a:spcPct val="20000"/>
        </a:spcBef>
        <a:spcAft>
          <a:spcPct val="0"/>
        </a:spcAft>
        <a:buClr>
          <a:schemeClr val="tx2"/>
        </a:buClr>
        <a:buFont typeface="Wingdings" pitchFamily="2" charset="2"/>
        <a:buChar char="§"/>
        <a:defRPr sz="3200" kern="1200">
          <a:solidFill>
            <a:schemeClr val="tx1"/>
          </a:solidFill>
          <a:latin typeface="Arial" pitchFamily="34" charset="0"/>
          <a:ea typeface="+mn-ea"/>
          <a:cs typeface="Arial" pitchFamily="34" charset="0"/>
        </a:defRPr>
      </a:lvl3pPr>
      <a:lvl4pPr marL="2132013" indent="-303213" algn="l" defTabSz="1217613" rtl="0" eaLnBrk="0" fontAlgn="base" hangingPunct="0">
        <a:spcBef>
          <a:spcPct val="20000"/>
        </a:spcBef>
        <a:spcAft>
          <a:spcPct val="0"/>
        </a:spcAft>
        <a:buClr>
          <a:schemeClr val="tx2"/>
        </a:buClr>
        <a:buFont typeface="Wingdings" pitchFamily="2" charset="2"/>
        <a:buChar char="§"/>
        <a:defRPr sz="2700" kern="1200">
          <a:solidFill>
            <a:schemeClr val="tx1"/>
          </a:solidFill>
          <a:latin typeface="Arial" pitchFamily="34" charset="0"/>
          <a:ea typeface="+mn-ea"/>
          <a:cs typeface="Arial" pitchFamily="34" charset="0"/>
        </a:defRPr>
      </a:lvl4pPr>
      <a:lvl5pPr marL="2741613" indent="-303213" algn="l" defTabSz="1217613" rtl="0" eaLnBrk="0" fontAlgn="base" hangingPunct="0">
        <a:spcBef>
          <a:spcPct val="20000"/>
        </a:spcBef>
        <a:spcAft>
          <a:spcPct val="0"/>
        </a:spcAft>
        <a:buClr>
          <a:schemeClr val="tx2"/>
        </a:buClr>
        <a:buFont typeface="Wingdings" pitchFamily="2" charset="2"/>
        <a:buChar char="§"/>
        <a:defRPr sz="2700" kern="1200">
          <a:solidFill>
            <a:schemeClr val="tx1"/>
          </a:solidFill>
          <a:latin typeface="Arial" pitchFamily="34" charset="0"/>
          <a:ea typeface="+mn-ea"/>
          <a:cs typeface="Arial" pitchFamily="34" charset="0"/>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5" cstate="print">
            <a:extLst>
              <a:ext uri="{28A0092B-C50C-407E-A947-70E740481C1C}">
                <a14:useLocalDpi xmlns:a14="http://schemas.microsoft.com/office/drawing/2010/main" val="0"/>
              </a:ext>
            </a:extLst>
          </a:blip>
          <a:stretch>
            <a:fillRect/>
          </a:stretch>
        </p:blipFill>
        <p:spPr>
          <a:xfrm>
            <a:off x="12" y="893"/>
            <a:ext cx="12193590" cy="6857107"/>
          </a:xfrm>
          <a:prstGeom prst="rect">
            <a:avLst/>
          </a:prstGeom>
        </p:spPr>
      </p:pic>
      <p:sp>
        <p:nvSpPr>
          <p:cNvPr id="4" name="Footer Placeholder 3"/>
          <p:cNvSpPr>
            <a:spLocks noGrp="1"/>
          </p:cNvSpPr>
          <p:nvPr>
            <p:ph type="ftr" sz="quarter" idx="3"/>
          </p:nvPr>
        </p:nvSpPr>
        <p:spPr>
          <a:xfrm>
            <a:off x="548783" y="6473952"/>
            <a:ext cx="2413972" cy="153888"/>
          </a:xfrm>
          <a:prstGeom prst="rect">
            <a:avLst/>
          </a:prstGeom>
        </p:spPr>
        <p:txBody>
          <a:bodyPr vert="horz" wrap="square" lIns="0" tIns="0" rIns="0" bIns="0" rtlCol="0" anchor="ctr">
            <a:spAutoFit/>
          </a:bodyPr>
          <a:lstStyle>
            <a:lvl1pPr marL="0" marR="0" indent="0" algn="l" defTabSz="1218987" rtl="0" eaLnBrk="1" fontAlgn="auto" latinLnBrk="0" hangingPunct="1">
              <a:lnSpc>
                <a:spcPct val="100000"/>
              </a:lnSpc>
              <a:spcBef>
                <a:spcPts val="0"/>
              </a:spcBef>
              <a:spcAft>
                <a:spcPts val="0"/>
              </a:spcAft>
              <a:buClrTx/>
              <a:buSzTx/>
              <a:buFontTx/>
              <a:buNone/>
              <a:tabLst/>
              <a:defRPr sz="1200" cap="none">
                <a:solidFill>
                  <a:schemeClr val="tx1">
                    <a:tint val="75000"/>
                  </a:schemeClr>
                </a:solidFill>
              </a:defRPr>
            </a:lvl1pPr>
          </a:lstStyle>
          <a:p>
            <a:r>
              <a:rPr lang="en-US" sz="1000">
                <a:solidFill>
                  <a:srgbClr val="939598"/>
                </a:solidFill>
                <a:cs typeface="Arial" pitchFamily="34" charset="0"/>
              </a:rPr>
              <a:t>2015 Lenovo Internal. All rights reserved.</a:t>
            </a:r>
            <a:endParaRPr lang="en-US" sz="1000" dirty="0">
              <a:solidFill>
                <a:srgbClr val="939598"/>
              </a:solidFill>
              <a:cs typeface="Arial" pitchFamily="34" charset="0"/>
            </a:endParaRPr>
          </a:p>
        </p:txBody>
      </p:sp>
      <p:sp>
        <p:nvSpPr>
          <p:cNvPr id="7" name="Rectangle 6"/>
          <p:cNvSpPr/>
          <p:nvPr userDrawn="1"/>
        </p:nvSpPr>
        <p:spPr bwMode="gray">
          <a:xfrm>
            <a:off x="11751760" y="6395739"/>
            <a:ext cx="443416" cy="322249"/>
          </a:xfrm>
          <a:prstGeom prst="rect">
            <a:avLst/>
          </a:prstGeom>
          <a:solidFill>
            <a:schemeClr val="tx1"/>
          </a:solidFill>
          <a:ln>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87"/>
            <a:endParaRPr lang="en-US" sz="2400">
              <a:solidFill>
                <a:prstClr val="white"/>
              </a:solidFill>
            </a:endParaRPr>
          </a:p>
        </p:txBody>
      </p:sp>
      <p:sp>
        <p:nvSpPr>
          <p:cNvPr id="8" name="TextBox slide number"/>
          <p:cNvSpPr txBox="1"/>
          <p:nvPr userDrawn="1"/>
        </p:nvSpPr>
        <p:spPr bwMode="white">
          <a:xfrm>
            <a:off x="11751760" y="6389283"/>
            <a:ext cx="450462" cy="246221"/>
          </a:xfrm>
          <a:prstGeom prst="rect">
            <a:avLst/>
          </a:prstGeom>
        </p:spPr>
        <p:txBody>
          <a:bodyPr vert="horz" lIns="0" tIns="0" rIns="0" bIns="0" rtlCol="0" anchor="b"/>
          <a:lstStyle>
            <a:defPPr>
              <a:defRPr lang="en-US"/>
            </a:defPPr>
            <a:lvl1pPr algn="ctr">
              <a:defRPr sz="1000">
                <a:solidFill>
                  <a:schemeClr val="bg1"/>
                </a:solidFill>
              </a:defRPr>
            </a:lvl1pPr>
          </a:lstStyle>
          <a:p>
            <a:pPr defTabSz="1218987"/>
            <a:fld id="{6EA5B71A-1B18-4E34-A48F-65DC4937AA99}" type="slidenum">
              <a:rPr lang="en-US" smtClean="0">
                <a:solidFill>
                  <a:prstClr val="white"/>
                </a:solidFill>
              </a:rPr>
              <a:pPr defTabSz="1218987"/>
              <a:t>‹#›</a:t>
            </a:fld>
            <a:endParaRPr lang="en-US" dirty="0">
              <a:solidFill>
                <a:prstClr val="white"/>
              </a:solidFill>
            </a:endParaRPr>
          </a:p>
        </p:txBody>
      </p:sp>
      <p:pic>
        <p:nvPicPr>
          <p:cNvPr id="10" name="Picture 9"/>
          <p:cNvPicPr>
            <a:picLocks noChangeAspect="1"/>
          </p:cNvPicPr>
          <p:nvPr userDrawn="1"/>
        </p:nvPicPr>
        <p:blipFill>
          <a:blip r:embed="rId26" cstate="print">
            <a:extLst>
              <a:ext uri="{28A0092B-C50C-407E-A947-70E740481C1C}">
                <a14:useLocalDpi xmlns:a14="http://schemas.microsoft.com/office/drawing/2010/main" val="0"/>
              </a:ext>
            </a:extLst>
          </a:blip>
          <a:stretch>
            <a:fillRect/>
          </a:stretch>
        </p:blipFill>
        <p:spPr>
          <a:xfrm rot="16200000">
            <a:off x="11308113" y="5505396"/>
            <a:ext cx="1330737" cy="443416"/>
          </a:xfrm>
          <a:prstGeom prst="rect">
            <a:avLst/>
          </a:prstGeom>
        </p:spPr>
      </p:pic>
    </p:spTree>
    <p:extLst>
      <p:ext uri="{BB962C8B-B14F-4D97-AF65-F5344CB8AC3E}">
        <p14:creationId xmlns:p14="http://schemas.microsoft.com/office/powerpoint/2010/main" val="1345746596"/>
      </p:ext>
    </p:extLst>
  </p:cSld>
  <p:clrMap bg1="lt1" tx1="dk1" bg2="lt2" tx2="dk2" accent1="accent1" accent2="accent2" accent3="accent3" accent4="accent4" accent5="accent5" accent6="accent6" hlink="hlink" folHlink="folHlink"/>
  <p:sldLayoutIdLst>
    <p:sldLayoutId id="2147483834" r:id="rId1"/>
    <p:sldLayoutId id="2147483835" r:id="rId2"/>
    <p:sldLayoutId id="2147483836" r:id="rId3"/>
    <p:sldLayoutId id="2147483837" r:id="rId4"/>
    <p:sldLayoutId id="2147483838" r:id="rId5"/>
    <p:sldLayoutId id="2147483839" r:id="rId6"/>
    <p:sldLayoutId id="2147483840" r:id="rId7"/>
    <p:sldLayoutId id="2147483841" r:id="rId8"/>
    <p:sldLayoutId id="2147483842" r:id="rId9"/>
    <p:sldLayoutId id="2147483843" r:id="rId10"/>
    <p:sldLayoutId id="2147483844" r:id="rId11"/>
    <p:sldLayoutId id="2147483845" r:id="rId12"/>
    <p:sldLayoutId id="2147483846" r:id="rId13"/>
    <p:sldLayoutId id="2147483847" r:id="rId14"/>
    <p:sldLayoutId id="2147483848" r:id="rId15"/>
    <p:sldLayoutId id="2147483849" r:id="rId16"/>
    <p:sldLayoutId id="2147483850" r:id="rId17"/>
    <p:sldLayoutId id="2147483851" r:id="rId18"/>
    <p:sldLayoutId id="2147483852" r:id="rId19"/>
    <p:sldLayoutId id="2147483853" r:id="rId20"/>
    <p:sldLayoutId id="2147483854" r:id="rId21"/>
    <p:sldLayoutId id="2147483855" r:id="rId22"/>
    <p:sldLayoutId id="2147483856" r:id="rId2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dt="0"/>
  <p:txStyles>
    <p:titleStyle>
      <a:lvl1pPr algn="ctr" defTabSz="1218987" rtl="0" eaLnBrk="1" latinLnBrk="0" hangingPunct="1">
        <a:spcBef>
          <a:spcPct val="0"/>
        </a:spcBef>
        <a:buNone/>
        <a:defRPr sz="4300" kern="1200" cap="all" baseline="0">
          <a:solidFill>
            <a:schemeClr val="tx1"/>
          </a:solidFill>
          <a:latin typeface="Arial" pitchFamily="34" charset="0"/>
          <a:ea typeface="+mj-ea"/>
          <a:cs typeface="Arial" pitchFamily="34" charset="0"/>
        </a:defRPr>
      </a:lvl1pPr>
    </p:titleStyle>
    <p:bodyStyle>
      <a:lvl1pPr marL="457120" indent="-457120" algn="l" defTabSz="1218987" rtl="0" eaLnBrk="1" latinLnBrk="0" hangingPunct="1">
        <a:spcBef>
          <a:spcPct val="20000"/>
        </a:spcBef>
        <a:buClr>
          <a:schemeClr val="tx2"/>
        </a:buClr>
        <a:buFont typeface="Wingdings" pitchFamily="2" charset="2"/>
        <a:buChar char="§"/>
        <a:defRPr sz="4300" kern="1200">
          <a:solidFill>
            <a:schemeClr val="tx1"/>
          </a:solidFill>
          <a:latin typeface="Arial" pitchFamily="34" charset="0"/>
          <a:ea typeface="+mn-ea"/>
          <a:cs typeface="Arial" pitchFamily="34" charset="0"/>
        </a:defRPr>
      </a:lvl1pPr>
      <a:lvl2pPr marL="990427" indent="-380933" algn="l" defTabSz="1218987" rtl="0" eaLnBrk="1" latinLnBrk="0" hangingPunct="1">
        <a:spcBef>
          <a:spcPct val="20000"/>
        </a:spcBef>
        <a:buClr>
          <a:schemeClr val="tx2"/>
        </a:buClr>
        <a:buFont typeface="Wingdings" pitchFamily="2" charset="2"/>
        <a:buChar char="§"/>
        <a:defRPr sz="3700" kern="1200">
          <a:solidFill>
            <a:schemeClr val="tx1"/>
          </a:solidFill>
          <a:latin typeface="Arial" pitchFamily="34" charset="0"/>
          <a:ea typeface="+mn-ea"/>
          <a:cs typeface="Arial" pitchFamily="34" charset="0"/>
        </a:defRPr>
      </a:lvl2pPr>
      <a:lvl3pPr marL="1523733" indent="-304747" algn="l" defTabSz="1218987" rtl="0" eaLnBrk="1" latinLnBrk="0" hangingPunct="1">
        <a:spcBef>
          <a:spcPct val="20000"/>
        </a:spcBef>
        <a:buClr>
          <a:schemeClr val="tx2"/>
        </a:buClr>
        <a:buFont typeface="Wingdings" pitchFamily="2" charset="2"/>
        <a:buChar char="§"/>
        <a:defRPr sz="3200" kern="1200">
          <a:solidFill>
            <a:schemeClr val="tx1"/>
          </a:solidFill>
          <a:latin typeface="Arial" pitchFamily="34" charset="0"/>
          <a:ea typeface="+mn-ea"/>
          <a:cs typeface="Arial" pitchFamily="34" charset="0"/>
        </a:defRPr>
      </a:lvl3pPr>
      <a:lvl4pPr marL="2133227" indent="-304747" algn="l" defTabSz="1218987" rtl="0" eaLnBrk="1" latinLnBrk="0" hangingPunct="1">
        <a:spcBef>
          <a:spcPct val="20000"/>
        </a:spcBef>
        <a:buClr>
          <a:schemeClr val="tx2"/>
        </a:buClr>
        <a:buFont typeface="Wingdings" pitchFamily="2" charset="2"/>
        <a:buChar char="§"/>
        <a:defRPr sz="2700" kern="1200">
          <a:solidFill>
            <a:schemeClr val="tx1"/>
          </a:solidFill>
          <a:latin typeface="Arial" pitchFamily="34" charset="0"/>
          <a:ea typeface="+mn-ea"/>
          <a:cs typeface="Arial" pitchFamily="34" charset="0"/>
        </a:defRPr>
      </a:lvl4pPr>
      <a:lvl5pPr marL="2742720" indent="-304747" algn="l" defTabSz="1218987" rtl="0" eaLnBrk="1" latinLnBrk="0" hangingPunct="1">
        <a:spcBef>
          <a:spcPct val="20000"/>
        </a:spcBef>
        <a:buClr>
          <a:schemeClr val="tx2"/>
        </a:buClr>
        <a:buFont typeface="Wingdings" pitchFamily="2" charset="2"/>
        <a:buChar char="§"/>
        <a:defRPr sz="2700" kern="1200">
          <a:solidFill>
            <a:schemeClr val="tx1"/>
          </a:solidFill>
          <a:latin typeface="Arial" pitchFamily="34" charset="0"/>
          <a:ea typeface="+mn-ea"/>
          <a:cs typeface="Arial" pitchFamily="34" charset="0"/>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6" name="TextBox 15"/>
          <p:cNvSpPr txBox="1"/>
          <p:nvPr/>
        </p:nvSpPr>
        <p:spPr bwMode="black">
          <a:xfrm>
            <a:off x="512909" y="6451624"/>
            <a:ext cx="3660575" cy="276977"/>
          </a:xfrm>
          <a:prstGeom prst="rect">
            <a:avLst/>
          </a:prstGeom>
          <a:noFill/>
        </p:spPr>
        <p:txBody>
          <a:bodyPr wrap="none" lIns="121899" tIns="60949" rIns="121899" bIns="60949">
            <a:spAutoFit/>
          </a:bodyPr>
          <a:lstStyle/>
          <a:p>
            <a:pPr defTabSz="1218987">
              <a:defRPr/>
            </a:pPr>
            <a:r>
              <a:rPr lang="en-US" sz="1000" cap="all">
                <a:solidFill>
                  <a:srgbClr val="939598"/>
                </a:solidFill>
                <a:ea typeface="宋体" pitchFamily="2" charset="-122"/>
                <a:cs typeface="Arial" pitchFamily="34" charset="0"/>
              </a:rPr>
              <a:t>2012 LENOVO CONFIDENTIAL</a:t>
            </a:r>
            <a:r>
              <a:rPr lang="en-US" sz="1000" cap="all" dirty="0">
                <a:solidFill>
                  <a:srgbClr val="939598"/>
                </a:solidFill>
                <a:ea typeface="宋体" pitchFamily="2" charset="-122"/>
                <a:cs typeface="Arial" pitchFamily="34" charset="0"/>
              </a:rPr>
              <a:t>. All rights reserved.</a:t>
            </a:r>
          </a:p>
        </p:txBody>
      </p:sp>
      <p:sp>
        <p:nvSpPr>
          <p:cNvPr id="17" name="Rectangle 7"/>
          <p:cNvSpPr>
            <a:spLocks noChangeArrowheads="1"/>
          </p:cNvSpPr>
          <p:nvPr/>
        </p:nvSpPr>
        <p:spPr bwMode="invGray">
          <a:xfrm flipH="1">
            <a:off x="82827" y="6501819"/>
            <a:ext cx="428024" cy="176519"/>
          </a:xfrm>
          <a:prstGeom prst="rect">
            <a:avLst/>
          </a:prstGeom>
          <a:gradFill flip="none" rotWithShape="0">
            <a:gsLst>
              <a:gs pos="100000">
                <a:srgbClr val="FF1313"/>
              </a:gs>
              <a:gs pos="0">
                <a:srgbClr val="EC2225"/>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anchor="ctr"/>
          <a:lstStyle/>
          <a:p>
            <a:pPr algn="ctr" defTabSz="1218987">
              <a:defRPr/>
            </a:pPr>
            <a:endParaRPr lang="en-US" sz="2400" dirty="0">
              <a:solidFill>
                <a:prstClr val="white"/>
              </a:solidFill>
              <a:latin typeface="Foundry Gridnik Medium" pitchFamily="50" charset="0"/>
            </a:endParaRPr>
          </a:p>
        </p:txBody>
      </p:sp>
      <p:sp>
        <p:nvSpPr>
          <p:cNvPr id="18" name="Freeform 8"/>
          <p:cNvSpPr>
            <a:spLocks/>
          </p:cNvSpPr>
          <p:nvPr/>
        </p:nvSpPr>
        <p:spPr bwMode="invGray">
          <a:xfrm flipH="1">
            <a:off x="0" y="6502400"/>
            <a:ext cx="82572" cy="260350"/>
          </a:xfrm>
          <a:custGeom>
            <a:avLst/>
            <a:gdLst>
              <a:gd name="T0" fmla="*/ 0 w 219"/>
              <a:gd name="T1" fmla="*/ 0 h 744"/>
              <a:gd name="T2" fmla="*/ 219 w 219"/>
              <a:gd name="T3" fmla="*/ 314 h 744"/>
              <a:gd name="T4" fmla="*/ 219 w 219"/>
              <a:gd name="T5" fmla="*/ 744 h 744"/>
              <a:gd name="T6" fmla="*/ 0 w 219"/>
              <a:gd name="T7" fmla="*/ 430 h 744"/>
              <a:gd name="T8" fmla="*/ 0 w 219"/>
              <a:gd name="T9" fmla="*/ 0 h 744"/>
              <a:gd name="connsiteX0" fmla="*/ 0 w 10000"/>
              <a:gd name="connsiteY0" fmla="*/ 0 h 10000"/>
              <a:gd name="connsiteX1" fmla="*/ 6910 w 10000"/>
              <a:gd name="connsiteY1" fmla="*/ 2903 h 10000"/>
              <a:gd name="connsiteX2" fmla="*/ 10000 w 10000"/>
              <a:gd name="connsiteY2" fmla="*/ 10000 h 10000"/>
              <a:gd name="connsiteX3" fmla="*/ 0 w 10000"/>
              <a:gd name="connsiteY3" fmla="*/ 5780 h 10000"/>
              <a:gd name="connsiteX4" fmla="*/ 0 w 10000"/>
              <a:gd name="connsiteY4" fmla="*/ 0 h 10000"/>
              <a:gd name="connsiteX0" fmla="*/ 0 w 6910"/>
              <a:gd name="connsiteY0" fmla="*/ 0 h 8544"/>
              <a:gd name="connsiteX1" fmla="*/ 6910 w 6910"/>
              <a:gd name="connsiteY1" fmla="*/ 2903 h 8544"/>
              <a:gd name="connsiteX2" fmla="*/ 6910 w 6910"/>
              <a:gd name="connsiteY2" fmla="*/ 8544 h 8544"/>
              <a:gd name="connsiteX3" fmla="*/ 0 w 6910"/>
              <a:gd name="connsiteY3" fmla="*/ 5780 h 8544"/>
              <a:gd name="connsiteX4" fmla="*/ 0 w 6910"/>
              <a:gd name="connsiteY4" fmla="*/ 0 h 8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10" h="8544">
                <a:moveTo>
                  <a:pt x="0" y="0"/>
                </a:moveTo>
                <a:lnTo>
                  <a:pt x="6910" y="2903"/>
                </a:lnTo>
                <a:lnTo>
                  <a:pt x="6910" y="8544"/>
                </a:lnTo>
                <a:lnTo>
                  <a:pt x="0" y="5780"/>
                </a:lnTo>
                <a:lnTo>
                  <a:pt x="0" y="0"/>
                </a:lnTo>
                <a:close/>
              </a:path>
            </a:pathLst>
          </a:custGeom>
          <a:gradFill flip="none" rotWithShape="0">
            <a:gsLst>
              <a:gs pos="47000">
                <a:srgbClr val="AF0707"/>
              </a:gs>
              <a:gs pos="100000">
                <a:srgbClr val="7F1B1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anchor="ctr"/>
          <a:lstStyle/>
          <a:p>
            <a:pPr algn="ctr" defTabSz="1218987">
              <a:defRPr/>
            </a:pPr>
            <a:endParaRPr lang="en-US" sz="2400" dirty="0">
              <a:solidFill>
                <a:prstClr val="white"/>
              </a:solidFill>
              <a:latin typeface="Foundry Gridnik Medium" pitchFamily="50" charset="0"/>
            </a:endParaRPr>
          </a:p>
        </p:txBody>
      </p:sp>
      <p:sp>
        <p:nvSpPr>
          <p:cNvPr id="1031" name="Rectangle 18"/>
          <p:cNvSpPr>
            <a:spLocks noChangeArrowheads="1"/>
          </p:cNvSpPr>
          <p:nvPr/>
        </p:nvSpPr>
        <p:spPr bwMode="invGray">
          <a:xfrm>
            <a:off x="100068" y="6445274"/>
            <a:ext cx="403273" cy="276977"/>
          </a:xfrm>
          <a:prstGeom prst="rect">
            <a:avLst/>
          </a:prstGeom>
          <a:noFill/>
          <a:ln w="9525">
            <a:noFill/>
            <a:miter lim="800000"/>
            <a:headEnd/>
            <a:tailEnd/>
          </a:ln>
        </p:spPr>
        <p:txBody>
          <a:bodyPr wrap="none" lIns="121899" tIns="60949" rIns="121899" bIns="60949">
            <a:spAutoFit/>
          </a:bodyPr>
          <a:lstStyle/>
          <a:p>
            <a:pPr algn="ctr" defTabSz="1217613" fontAlgn="base">
              <a:spcBef>
                <a:spcPct val="0"/>
              </a:spcBef>
              <a:spcAft>
                <a:spcPct val="0"/>
              </a:spcAft>
            </a:pPr>
            <a:fld id="{5333CBF0-83E8-4E5A-8B65-E44C84C60F0F}" type="slidenum">
              <a:rPr lang="en-US" altLang="zh-CN" sz="1000">
                <a:solidFill>
                  <a:prstClr val="white"/>
                </a:solidFill>
                <a:ea typeface="宋体" pitchFamily="2" charset="-122"/>
                <a:cs typeface="Arial" pitchFamily="34" charset="0"/>
              </a:rPr>
              <a:pPr algn="ctr" defTabSz="1217613" fontAlgn="base">
                <a:spcBef>
                  <a:spcPct val="0"/>
                </a:spcBef>
                <a:spcAft>
                  <a:spcPct val="0"/>
                </a:spcAft>
              </a:pPr>
              <a:t>‹#›</a:t>
            </a:fld>
            <a:endParaRPr lang="en-US" altLang="zh-CN" sz="1000">
              <a:solidFill>
                <a:prstClr val="white"/>
              </a:solidFill>
              <a:ea typeface="宋体" pitchFamily="2" charset="-122"/>
              <a:cs typeface="Arial" pitchFamily="34" charset="0"/>
            </a:endParaRPr>
          </a:p>
        </p:txBody>
      </p:sp>
      <p:pic>
        <p:nvPicPr>
          <p:cNvPr id="1032" name="Picture 2"/>
          <p:cNvPicPr>
            <a:picLocks noChangeAspect="1" noChangeArrowheads="1"/>
          </p:cNvPicPr>
          <p:nvPr/>
        </p:nvPicPr>
        <p:blipFill>
          <a:blip r:embed="rId16" cstate="print"/>
          <a:srcRect/>
          <a:stretch>
            <a:fillRect/>
          </a:stretch>
        </p:blipFill>
        <p:spPr bwMode="gray">
          <a:xfrm>
            <a:off x="11013768" y="6531000"/>
            <a:ext cx="1009913" cy="161925"/>
          </a:xfrm>
          <a:prstGeom prst="rect">
            <a:avLst/>
          </a:prstGeom>
          <a:noFill/>
          <a:ln w="9525">
            <a:noFill/>
            <a:miter lim="800000"/>
            <a:headEnd/>
            <a:tailEnd/>
          </a:ln>
        </p:spPr>
      </p:pic>
    </p:spTree>
    <p:extLst>
      <p:ext uri="{BB962C8B-B14F-4D97-AF65-F5344CB8AC3E}">
        <p14:creationId xmlns:p14="http://schemas.microsoft.com/office/powerpoint/2010/main" val="4275660299"/>
      </p:ext>
    </p:extLst>
  </p:cSld>
  <p:clrMap bg1="lt1" tx1="dk1" bg2="lt2" tx2="dk2" accent1="accent1" accent2="accent2" accent3="accent3" accent4="accent4" accent5="accent5" accent6="accent6" hlink="hlink" folHlink="folHlink"/>
  <p:sldLayoutIdLst>
    <p:sldLayoutId id="2147483924" r:id="rId1"/>
    <p:sldLayoutId id="2147483925" r:id="rId2"/>
    <p:sldLayoutId id="2147483926" r:id="rId3"/>
    <p:sldLayoutId id="2147483927" r:id="rId4"/>
    <p:sldLayoutId id="2147483928" r:id="rId5"/>
    <p:sldLayoutId id="2147483929" r:id="rId6"/>
    <p:sldLayoutId id="2147483930" r:id="rId7"/>
    <p:sldLayoutId id="2147483931" r:id="rId8"/>
    <p:sldLayoutId id="2147483932" r:id="rId9"/>
    <p:sldLayoutId id="2147483933" r:id="rId10"/>
    <p:sldLayoutId id="2147483934" r:id="rId11"/>
    <p:sldLayoutId id="2147483935" r:id="rId12"/>
    <p:sldLayoutId id="2147483936" r:id="rId13"/>
    <p:sldLayoutId id="2147483937" r:id="rId14"/>
  </p:sldLayoutIdLst>
  <p:transition spd="med">
    <p:fade/>
  </p:transition>
  <p:txStyles>
    <p:titleStyle>
      <a:lvl1pPr algn="ctr" defTabSz="1217613" rtl="0" eaLnBrk="0" fontAlgn="base" hangingPunct="0">
        <a:spcBef>
          <a:spcPct val="0"/>
        </a:spcBef>
        <a:spcAft>
          <a:spcPct val="0"/>
        </a:spcAft>
        <a:defRPr sz="4300" kern="1200" cap="all">
          <a:solidFill>
            <a:schemeClr val="tx1"/>
          </a:solidFill>
          <a:latin typeface="Arial" pitchFamily="34" charset="0"/>
          <a:ea typeface="+mj-ea"/>
          <a:cs typeface="Arial" pitchFamily="34" charset="0"/>
        </a:defRPr>
      </a:lvl1pPr>
      <a:lvl2pPr algn="ctr" defTabSz="1217613" rtl="0" eaLnBrk="0" fontAlgn="base" hangingPunct="0">
        <a:spcBef>
          <a:spcPct val="0"/>
        </a:spcBef>
        <a:spcAft>
          <a:spcPct val="0"/>
        </a:spcAft>
        <a:defRPr sz="4300">
          <a:solidFill>
            <a:schemeClr val="tx1"/>
          </a:solidFill>
          <a:latin typeface="Arial" pitchFamily="34" charset="0"/>
          <a:cs typeface="Arial" pitchFamily="34" charset="0"/>
        </a:defRPr>
      </a:lvl2pPr>
      <a:lvl3pPr algn="ctr" defTabSz="1217613" rtl="0" eaLnBrk="0" fontAlgn="base" hangingPunct="0">
        <a:spcBef>
          <a:spcPct val="0"/>
        </a:spcBef>
        <a:spcAft>
          <a:spcPct val="0"/>
        </a:spcAft>
        <a:defRPr sz="4300">
          <a:solidFill>
            <a:schemeClr val="tx1"/>
          </a:solidFill>
          <a:latin typeface="Arial" pitchFamily="34" charset="0"/>
          <a:cs typeface="Arial" pitchFamily="34" charset="0"/>
        </a:defRPr>
      </a:lvl3pPr>
      <a:lvl4pPr algn="ctr" defTabSz="1217613" rtl="0" eaLnBrk="0" fontAlgn="base" hangingPunct="0">
        <a:spcBef>
          <a:spcPct val="0"/>
        </a:spcBef>
        <a:spcAft>
          <a:spcPct val="0"/>
        </a:spcAft>
        <a:defRPr sz="4300">
          <a:solidFill>
            <a:schemeClr val="tx1"/>
          </a:solidFill>
          <a:latin typeface="Arial" pitchFamily="34" charset="0"/>
          <a:cs typeface="Arial" pitchFamily="34" charset="0"/>
        </a:defRPr>
      </a:lvl4pPr>
      <a:lvl5pPr algn="ctr" defTabSz="1217613" rtl="0" eaLnBrk="0" fontAlgn="base" hangingPunct="0">
        <a:spcBef>
          <a:spcPct val="0"/>
        </a:spcBef>
        <a:spcAft>
          <a:spcPct val="0"/>
        </a:spcAft>
        <a:defRPr sz="4300">
          <a:solidFill>
            <a:schemeClr val="tx1"/>
          </a:solidFill>
          <a:latin typeface="Arial" pitchFamily="34" charset="0"/>
          <a:cs typeface="Arial" pitchFamily="34" charset="0"/>
        </a:defRPr>
      </a:lvl5pPr>
      <a:lvl6pPr marL="457200" algn="ctr" defTabSz="1217613" rtl="0" fontAlgn="base">
        <a:spcBef>
          <a:spcPct val="0"/>
        </a:spcBef>
        <a:spcAft>
          <a:spcPct val="0"/>
        </a:spcAft>
        <a:defRPr sz="4300">
          <a:solidFill>
            <a:schemeClr val="tx1"/>
          </a:solidFill>
          <a:latin typeface="Arial" pitchFamily="34" charset="0"/>
          <a:cs typeface="Arial" pitchFamily="34" charset="0"/>
        </a:defRPr>
      </a:lvl6pPr>
      <a:lvl7pPr marL="914400" algn="ctr" defTabSz="1217613" rtl="0" fontAlgn="base">
        <a:spcBef>
          <a:spcPct val="0"/>
        </a:spcBef>
        <a:spcAft>
          <a:spcPct val="0"/>
        </a:spcAft>
        <a:defRPr sz="4300">
          <a:solidFill>
            <a:schemeClr val="tx1"/>
          </a:solidFill>
          <a:latin typeface="Arial" pitchFamily="34" charset="0"/>
          <a:cs typeface="Arial" pitchFamily="34" charset="0"/>
        </a:defRPr>
      </a:lvl7pPr>
      <a:lvl8pPr marL="1371600" algn="ctr" defTabSz="1217613" rtl="0" fontAlgn="base">
        <a:spcBef>
          <a:spcPct val="0"/>
        </a:spcBef>
        <a:spcAft>
          <a:spcPct val="0"/>
        </a:spcAft>
        <a:defRPr sz="4300">
          <a:solidFill>
            <a:schemeClr val="tx1"/>
          </a:solidFill>
          <a:latin typeface="Arial" pitchFamily="34" charset="0"/>
          <a:cs typeface="Arial" pitchFamily="34" charset="0"/>
        </a:defRPr>
      </a:lvl8pPr>
      <a:lvl9pPr marL="1828800" algn="ctr" defTabSz="1217613" rtl="0" fontAlgn="base">
        <a:spcBef>
          <a:spcPct val="0"/>
        </a:spcBef>
        <a:spcAft>
          <a:spcPct val="0"/>
        </a:spcAft>
        <a:defRPr sz="4300">
          <a:solidFill>
            <a:schemeClr val="tx1"/>
          </a:solidFill>
          <a:latin typeface="Arial" pitchFamily="34" charset="0"/>
          <a:cs typeface="Arial" pitchFamily="34" charset="0"/>
        </a:defRPr>
      </a:lvl9pPr>
    </p:titleStyle>
    <p:bodyStyle>
      <a:lvl1pPr marL="455613" indent="-455613" algn="l" defTabSz="1217613" rtl="0" eaLnBrk="0" fontAlgn="base" hangingPunct="0">
        <a:spcBef>
          <a:spcPct val="20000"/>
        </a:spcBef>
        <a:spcAft>
          <a:spcPct val="0"/>
        </a:spcAft>
        <a:buClr>
          <a:schemeClr val="tx2"/>
        </a:buClr>
        <a:buFont typeface="Wingdings" pitchFamily="2" charset="2"/>
        <a:buChar char="§"/>
        <a:defRPr sz="4300" kern="1200">
          <a:solidFill>
            <a:schemeClr val="tx1"/>
          </a:solidFill>
          <a:latin typeface="Arial" pitchFamily="34" charset="0"/>
          <a:ea typeface="+mn-ea"/>
          <a:cs typeface="Arial" pitchFamily="34" charset="0"/>
        </a:defRPr>
      </a:lvl1pPr>
      <a:lvl2pPr marL="989013" indent="-379413" algn="l" defTabSz="1217613" rtl="0" eaLnBrk="0" fontAlgn="base" hangingPunct="0">
        <a:spcBef>
          <a:spcPct val="20000"/>
        </a:spcBef>
        <a:spcAft>
          <a:spcPct val="0"/>
        </a:spcAft>
        <a:buClr>
          <a:schemeClr val="tx2"/>
        </a:buClr>
        <a:buFont typeface="Wingdings" pitchFamily="2" charset="2"/>
        <a:buChar char="§"/>
        <a:defRPr sz="3700" kern="1200">
          <a:solidFill>
            <a:schemeClr val="tx1"/>
          </a:solidFill>
          <a:latin typeface="Arial" pitchFamily="34" charset="0"/>
          <a:ea typeface="+mn-ea"/>
          <a:cs typeface="Arial" pitchFamily="34" charset="0"/>
        </a:defRPr>
      </a:lvl2pPr>
      <a:lvl3pPr marL="1522413" indent="-303213" algn="l" defTabSz="1217613" rtl="0" eaLnBrk="0" fontAlgn="base" hangingPunct="0">
        <a:spcBef>
          <a:spcPct val="20000"/>
        </a:spcBef>
        <a:spcAft>
          <a:spcPct val="0"/>
        </a:spcAft>
        <a:buClr>
          <a:schemeClr val="tx2"/>
        </a:buClr>
        <a:buFont typeface="Wingdings" pitchFamily="2" charset="2"/>
        <a:buChar char="§"/>
        <a:defRPr sz="3200" kern="1200">
          <a:solidFill>
            <a:schemeClr val="tx1"/>
          </a:solidFill>
          <a:latin typeface="Arial" pitchFamily="34" charset="0"/>
          <a:ea typeface="+mn-ea"/>
          <a:cs typeface="Arial" pitchFamily="34" charset="0"/>
        </a:defRPr>
      </a:lvl3pPr>
      <a:lvl4pPr marL="2132013" indent="-303213" algn="l" defTabSz="1217613" rtl="0" eaLnBrk="0" fontAlgn="base" hangingPunct="0">
        <a:spcBef>
          <a:spcPct val="20000"/>
        </a:spcBef>
        <a:spcAft>
          <a:spcPct val="0"/>
        </a:spcAft>
        <a:buClr>
          <a:schemeClr val="tx2"/>
        </a:buClr>
        <a:buFont typeface="Wingdings" pitchFamily="2" charset="2"/>
        <a:buChar char="§"/>
        <a:defRPr sz="2700" kern="1200">
          <a:solidFill>
            <a:schemeClr val="tx1"/>
          </a:solidFill>
          <a:latin typeface="Arial" pitchFamily="34" charset="0"/>
          <a:ea typeface="+mn-ea"/>
          <a:cs typeface="Arial" pitchFamily="34" charset="0"/>
        </a:defRPr>
      </a:lvl4pPr>
      <a:lvl5pPr marL="2741613" indent="-303213" algn="l" defTabSz="1217613" rtl="0" eaLnBrk="0" fontAlgn="base" hangingPunct="0">
        <a:spcBef>
          <a:spcPct val="20000"/>
        </a:spcBef>
        <a:spcAft>
          <a:spcPct val="0"/>
        </a:spcAft>
        <a:buClr>
          <a:schemeClr val="tx2"/>
        </a:buClr>
        <a:buFont typeface="Wingdings" pitchFamily="2" charset="2"/>
        <a:buChar char="§"/>
        <a:defRPr sz="2700" kern="1200">
          <a:solidFill>
            <a:schemeClr val="tx1"/>
          </a:solidFill>
          <a:latin typeface="Arial" pitchFamily="34" charset="0"/>
          <a:ea typeface="+mn-ea"/>
          <a:cs typeface="Arial" pitchFamily="34" charset="0"/>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 name="Picture 1"/>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5" y="893"/>
            <a:ext cx="12193590" cy="6857107"/>
          </a:xfrm>
          <a:prstGeom prst="rect">
            <a:avLst/>
          </a:prstGeom>
        </p:spPr>
      </p:pic>
      <p:sp>
        <p:nvSpPr>
          <p:cNvPr id="4" name="Footer Placeholder 3"/>
          <p:cNvSpPr>
            <a:spLocks noGrp="1"/>
          </p:cNvSpPr>
          <p:nvPr>
            <p:ph type="ftr" sz="quarter" idx="3"/>
          </p:nvPr>
        </p:nvSpPr>
        <p:spPr>
          <a:xfrm>
            <a:off x="548783" y="6473952"/>
            <a:ext cx="2413972" cy="153888"/>
          </a:xfrm>
          <a:prstGeom prst="rect">
            <a:avLst/>
          </a:prstGeom>
        </p:spPr>
        <p:txBody>
          <a:bodyPr vert="horz" wrap="square" lIns="0" tIns="0" rIns="0" bIns="0" rtlCol="0" anchor="ctr">
            <a:spAutoFit/>
          </a:bodyPr>
          <a:lstStyle>
            <a:lvl1pPr marL="0" marR="0" indent="0" algn="l" defTabSz="1218987" rtl="0" eaLnBrk="1" fontAlgn="auto" latinLnBrk="0" hangingPunct="1">
              <a:lnSpc>
                <a:spcPct val="100000"/>
              </a:lnSpc>
              <a:spcBef>
                <a:spcPts val="0"/>
              </a:spcBef>
              <a:spcAft>
                <a:spcPts val="0"/>
              </a:spcAft>
              <a:buClrTx/>
              <a:buSzTx/>
              <a:buFontTx/>
              <a:buNone/>
              <a:tabLst/>
              <a:defRPr sz="1200" cap="none">
                <a:solidFill>
                  <a:schemeClr val="tx1">
                    <a:tint val="75000"/>
                  </a:schemeClr>
                </a:solidFill>
              </a:defRPr>
            </a:lvl1pPr>
          </a:lstStyle>
          <a:p>
            <a:r>
              <a:rPr lang="en-US" sz="1000">
                <a:solidFill>
                  <a:srgbClr val="939598"/>
                </a:solidFill>
                <a:cs typeface="Arial" pitchFamily="34" charset="0"/>
              </a:rPr>
              <a:t>2015 Lenovo Internal. All rights reserved.</a:t>
            </a:r>
            <a:endParaRPr lang="en-US" sz="1000" dirty="0">
              <a:solidFill>
                <a:srgbClr val="939598"/>
              </a:solidFill>
              <a:cs typeface="Arial" pitchFamily="34" charset="0"/>
            </a:endParaRPr>
          </a:p>
        </p:txBody>
      </p:sp>
      <p:sp>
        <p:nvSpPr>
          <p:cNvPr id="7" name="Rectangle 6"/>
          <p:cNvSpPr/>
          <p:nvPr/>
        </p:nvSpPr>
        <p:spPr bwMode="gray">
          <a:xfrm>
            <a:off x="11751760" y="6395725"/>
            <a:ext cx="443416" cy="322249"/>
          </a:xfrm>
          <a:prstGeom prst="rect">
            <a:avLst/>
          </a:prstGeom>
          <a:solidFill>
            <a:schemeClr val="tx1"/>
          </a:solidFill>
          <a:ln>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87"/>
            <a:endParaRPr lang="en-US" sz="2400">
              <a:solidFill>
                <a:prstClr val="white"/>
              </a:solidFill>
            </a:endParaRPr>
          </a:p>
        </p:txBody>
      </p:sp>
      <p:sp>
        <p:nvSpPr>
          <p:cNvPr id="8" name="TextBox slide number"/>
          <p:cNvSpPr txBox="1"/>
          <p:nvPr/>
        </p:nvSpPr>
        <p:spPr bwMode="white">
          <a:xfrm>
            <a:off x="11751760" y="6389269"/>
            <a:ext cx="450462" cy="246221"/>
          </a:xfrm>
          <a:prstGeom prst="rect">
            <a:avLst/>
          </a:prstGeom>
        </p:spPr>
        <p:txBody>
          <a:bodyPr vert="horz" lIns="0" tIns="0" rIns="0" bIns="0" rtlCol="0" anchor="b"/>
          <a:lstStyle>
            <a:defPPr>
              <a:defRPr lang="en-US"/>
            </a:defPPr>
            <a:lvl1pPr algn="ctr">
              <a:defRPr sz="1000">
                <a:solidFill>
                  <a:schemeClr val="bg1"/>
                </a:solidFill>
              </a:defRPr>
            </a:lvl1pPr>
          </a:lstStyle>
          <a:p>
            <a:pPr defTabSz="1218987"/>
            <a:fld id="{6EA5B71A-1B18-4E34-A48F-65DC4937AA99}" type="slidenum">
              <a:rPr lang="en-US" smtClean="0">
                <a:solidFill>
                  <a:prstClr val="white"/>
                </a:solidFill>
              </a:rPr>
              <a:pPr defTabSz="1218987"/>
              <a:t>‹#›</a:t>
            </a:fld>
            <a:endParaRPr lang="en-US" dirty="0">
              <a:solidFill>
                <a:prstClr val="white"/>
              </a:solidFill>
            </a:endParaRPr>
          </a:p>
        </p:txBody>
      </p:sp>
      <p:pic>
        <p:nvPicPr>
          <p:cNvPr id="10" name="Picture 9"/>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rot="16200000">
            <a:off x="11308106" y="5505389"/>
            <a:ext cx="1330737" cy="443416"/>
          </a:xfrm>
          <a:prstGeom prst="rect">
            <a:avLst/>
          </a:prstGeom>
        </p:spPr>
      </p:pic>
    </p:spTree>
    <p:extLst>
      <p:ext uri="{BB962C8B-B14F-4D97-AF65-F5344CB8AC3E}">
        <p14:creationId xmlns:p14="http://schemas.microsoft.com/office/powerpoint/2010/main" val="153997385"/>
      </p:ext>
    </p:extLst>
  </p:cSld>
  <p:clrMap bg1="lt1" tx1="dk1" bg2="lt2" tx2="dk2" accent1="accent1" accent2="accent2" accent3="accent3" accent4="accent4" accent5="accent5" accent6="accent6" hlink="hlink" folHlink="folHlink"/>
  <p:sldLayoutIdLst>
    <p:sldLayoutId id="2147483939" r:id="rId1"/>
    <p:sldLayoutId id="2147483940" r:id="rId2"/>
    <p:sldLayoutId id="2147483941" r:id="rId3"/>
    <p:sldLayoutId id="2147483942" r:id="rId4"/>
    <p:sldLayoutId id="2147483943" r:id="rId5"/>
    <p:sldLayoutId id="2147483944" r:id="rId6"/>
    <p:sldLayoutId id="2147483945" r:id="rId7"/>
    <p:sldLayoutId id="2147483946" r:id="rId8"/>
    <p:sldLayoutId id="2147483947" r:id="rId9"/>
    <p:sldLayoutId id="2147483948" r:id="rId10"/>
    <p:sldLayoutId id="2147483949" r:id="rId11"/>
    <p:sldLayoutId id="2147483950" r:id="rId12"/>
    <p:sldLayoutId id="2147483951" r:id="rId13"/>
    <p:sldLayoutId id="2147483952" r:id="rId14"/>
    <p:sldLayoutId id="2147483953" r:id="rId15"/>
    <p:sldLayoutId id="2147483954" r:id="rId16"/>
    <p:sldLayoutId id="2147483955" r:id="rId17"/>
    <p:sldLayoutId id="2147483956" r:id="rId18"/>
    <p:sldLayoutId id="2147483957" r:id="rId19"/>
    <p:sldLayoutId id="2147483958" r:id="rId20"/>
    <p:sldLayoutId id="2147483959" r:id="rId21"/>
    <p:sldLayoutId id="2147483960" r:id="rId22"/>
    <p:sldLayoutId id="2147483961" r:id="rId2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dt="0"/>
  <p:txStyles>
    <p:titleStyle>
      <a:lvl1pPr algn="ctr" defTabSz="1218987" rtl="0" eaLnBrk="1" latinLnBrk="0" hangingPunct="1">
        <a:spcBef>
          <a:spcPct val="0"/>
        </a:spcBef>
        <a:buNone/>
        <a:defRPr sz="4300" kern="1200" cap="all" baseline="0">
          <a:solidFill>
            <a:schemeClr val="tx1"/>
          </a:solidFill>
          <a:latin typeface="Arial" pitchFamily="34" charset="0"/>
          <a:ea typeface="+mj-ea"/>
          <a:cs typeface="Arial" pitchFamily="34" charset="0"/>
        </a:defRPr>
      </a:lvl1pPr>
    </p:titleStyle>
    <p:bodyStyle>
      <a:lvl1pPr marL="457120" indent="-457120" algn="l" defTabSz="1218987" rtl="0" eaLnBrk="1" latinLnBrk="0" hangingPunct="1">
        <a:spcBef>
          <a:spcPct val="20000"/>
        </a:spcBef>
        <a:buClr>
          <a:schemeClr val="tx2"/>
        </a:buClr>
        <a:buFont typeface="Wingdings" pitchFamily="2" charset="2"/>
        <a:buChar char="§"/>
        <a:defRPr sz="4300" kern="1200">
          <a:solidFill>
            <a:schemeClr val="tx1"/>
          </a:solidFill>
          <a:latin typeface="Arial" pitchFamily="34" charset="0"/>
          <a:ea typeface="+mn-ea"/>
          <a:cs typeface="Arial" pitchFamily="34" charset="0"/>
        </a:defRPr>
      </a:lvl1pPr>
      <a:lvl2pPr marL="990427" indent="-380933" algn="l" defTabSz="1218987" rtl="0" eaLnBrk="1" latinLnBrk="0" hangingPunct="1">
        <a:spcBef>
          <a:spcPct val="20000"/>
        </a:spcBef>
        <a:buClr>
          <a:schemeClr val="tx2"/>
        </a:buClr>
        <a:buFont typeface="Wingdings" pitchFamily="2" charset="2"/>
        <a:buChar char="§"/>
        <a:defRPr sz="3700" kern="1200">
          <a:solidFill>
            <a:schemeClr val="tx1"/>
          </a:solidFill>
          <a:latin typeface="Arial" pitchFamily="34" charset="0"/>
          <a:ea typeface="+mn-ea"/>
          <a:cs typeface="Arial" pitchFamily="34" charset="0"/>
        </a:defRPr>
      </a:lvl2pPr>
      <a:lvl3pPr marL="1523733" indent="-304747" algn="l" defTabSz="1218987" rtl="0" eaLnBrk="1" latinLnBrk="0" hangingPunct="1">
        <a:spcBef>
          <a:spcPct val="20000"/>
        </a:spcBef>
        <a:buClr>
          <a:schemeClr val="tx2"/>
        </a:buClr>
        <a:buFont typeface="Wingdings" pitchFamily="2" charset="2"/>
        <a:buChar char="§"/>
        <a:defRPr sz="3200" kern="1200">
          <a:solidFill>
            <a:schemeClr val="tx1"/>
          </a:solidFill>
          <a:latin typeface="Arial" pitchFamily="34" charset="0"/>
          <a:ea typeface="+mn-ea"/>
          <a:cs typeface="Arial" pitchFamily="34" charset="0"/>
        </a:defRPr>
      </a:lvl3pPr>
      <a:lvl4pPr marL="2133227" indent="-304747" algn="l" defTabSz="1218987" rtl="0" eaLnBrk="1" latinLnBrk="0" hangingPunct="1">
        <a:spcBef>
          <a:spcPct val="20000"/>
        </a:spcBef>
        <a:buClr>
          <a:schemeClr val="tx2"/>
        </a:buClr>
        <a:buFont typeface="Wingdings" pitchFamily="2" charset="2"/>
        <a:buChar char="§"/>
        <a:defRPr sz="2700" kern="1200">
          <a:solidFill>
            <a:schemeClr val="tx1"/>
          </a:solidFill>
          <a:latin typeface="Arial" pitchFamily="34" charset="0"/>
          <a:ea typeface="+mn-ea"/>
          <a:cs typeface="Arial" pitchFamily="34" charset="0"/>
        </a:defRPr>
      </a:lvl4pPr>
      <a:lvl5pPr marL="2742720" indent="-304747" algn="l" defTabSz="1218987" rtl="0" eaLnBrk="1" latinLnBrk="0" hangingPunct="1">
        <a:spcBef>
          <a:spcPct val="20000"/>
        </a:spcBef>
        <a:buClr>
          <a:schemeClr val="tx2"/>
        </a:buClr>
        <a:buFont typeface="Wingdings" pitchFamily="2" charset="2"/>
        <a:buChar char="§"/>
        <a:defRPr sz="2700" kern="1200">
          <a:solidFill>
            <a:schemeClr val="tx1"/>
          </a:solidFill>
          <a:latin typeface="Arial" pitchFamily="34" charset="0"/>
          <a:ea typeface="+mn-ea"/>
          <a:cs typeface="Arial" pitchFamily="34" charset="0"/>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2.xml"/><Relationship Id="rId6" Type="http://schemas.openxmlformats.org/officeDocument/2006/relationships/image" Target="../media/image140.png"/><Relationship Id="rId5" Type="http://schemas.openxmlformats.org/officeDocument/2006/relationships/image" Target="../media/image135.png"/><Relationship Id="rId4" Type="http://schemas.openxmlformats.org/officeDocument/2006/relationships/image" Target="../media/image139.png"/></Relationships>
</file>

<file path=ppt/slides/_rels/slide11.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2.xml"/><Relationship Id="rId4" Type="http://schemas.openxmlformats.org/officeDocument/2006/relationships/image" Target="../media/image143.png"/></Relationships>
</file>

<file path=ppt/slides/_rels/slide12.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2.xml"/><Relationship Id="rId4" Type="http://schemas.openxmlformats.org/officeDocument/2006/relationships/image" Target="../media/image146.png"/></Relationships>
</file>

<file path=ppt/slides/_rels/slide13.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49.png"/><Relationship Id="rId1" Type="http://schemas.openxmlformats.org/officeDocument/2006/relationships/slideLayout" Target="../slideLayouts/slideLayout2.xml"/><Relationship Id="rId4" Type="http://schemas.openxmlformats.org/officeDocument/2006/relationships/image" Target="../media/image151.png"/></Relationships>
</file>

<file path=ppt/slides/_rels/slide16.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15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15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8.png"/><Relationship Id="rId1" Type="http://schemas.openxmlformats.org/officeDocument/2006/relationships/slideLayout" Target="../slideLayouts/slideLayout2.xml"/><Relationship Id="rId4" Type="http://schemas.openxmlformats.org/officeDocument/2006/relationships/image" Target="../media/image160.png"/></Relationships>
</file>

<file path=ppt/slides/_rels/slide22.xml.rels><?xml version="1.0" encoding="UTF-8" standalone="yes"?>
<Relationships xmlns="http://schemas.openxmlformats.org/package/2006/relationships"><Relationship Id="rId2" Type="http://schemas.openxmlformats.org/officeDocument/2006/relationships/hyperlink" Target="https://jakevdp.github.io/PythonDataScienceHandbook/02.04-computation-on-arrays-aggregates.html"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image" Target="../media/image16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image" Target="../media/image16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16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hyperlink" Target="https://jalammar.github.io/gentle-visual-intro-to-data-analysis-python-pandas/"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image" Target="../media/image17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mattmahoney.net/dc/textdata.html" TargetMode="External"/><Relationship Id="rId2" Type="http://schemas.openxmlformats.org/officeDocument/2006/relationships/hyperlink" Target="https://jalammar.github.io/illustrated-word2vec/" TargetMode="External"/><Relationship Id="rId1" Type="http://schemas.openxmlformats.org/officeDocument/2006/relationships/slideLayout" Target="../slideLayouts/slideLayout2.xml"/><Relationship Id="rId6" Type="http://schemas.openxmlformats.org/officeDocument/2006/relationships/image" Target="../media/image175.png"/><Relationship Id="rId5" Type="http://schemas.openxmlformats.org/officeDocument/2006/relationships/image" Target="../media/image174.png"/><Relationship Id="rId4" Type="http://schemas.openxmlformats.org/officeDocument/2006/relationships/image" Target="../media/image173.png"/></Relationships>
</file>

<file path=ppt/slides/_rels/slide36.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hyperlink" Target="https://jakevdp.github.io/PythonDataScienceHandbook/" TargetMode="Externa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en.wikipedia.org/wiki/Help:Pronunciation_respelling_key" TargetMode="External"/><Relationship Id="rId2" Type="http://schemas.openxmlformats.org/officeDocument/2006/relationships/hyperlink" Target="https://en.wikipedia.org/wiki/Help:IPA/English" TargetMode="External"/><Relationship Id="rId1" Type="http://schemas.openxmlformats.org/officeDocument/2006/relationships/slideLayout" Target="../slideLayouts/slideLayout2.xml"/><Relationship Id="rId6" Type="http://schemas.openxmlformats.org/officeDocument/2006/relationships/image" Target="../media/image136.png"/><Relationship Id="rId5" Type="http://schemas.openxmlformats.org/officeDocument/2006/relationships/image" Target="../media/image135.svg"/><Relationship Id="rId4" Type="http://schemas.openxmlformats.org/officeDocument/2006/relationships/image" Target="../media/image13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548783" y="2048256"/>
            <a:ext cx="10394988" cy="1581912"/>
          </a:xfrm>
        </p:spPr>
        <p:txBody>
          <a:bodyPr/>
          <a:lstStyle/>
          <a:p>
            <a:br>
              <a:rPr lang="en-US" altLang="zh-CN" sz="5400" dirty="0">
                <a:solidFill>
                  <a:schemeClr val="tx1"/>
                </a:solidFill>
              </a:rPr>
            </a:br>
            <a:r>
              <a:rPr lang="en-US" altLang="zh-CN" sz="5400" dirty="0"/>
              <a:t>NumPy</a:t>
            </a:r>
            <a:r>
              <a:rPr lang="zh-CN" altLang="en-US" sz="5400" dirty="0"/>
              <a:t>基础知识</a:t>
            </a:r>
            <a:endParaRPr lang="zh-CN" altLang="en-US" sz="5400" dirty="0">
              <a:solidFill>
                <a:schemeClr val="tx1"/>
              </a:solidFill>
            </a:endParaRPr>
          </a:p>
        </p:txBody>
      </p:sp>
      <p:sp>
        <p:nvSpPr>
          <p:cNvPr id="3" name="页脚占位符 2"/>
          <p:cNvSpPr>
            <a:spLocks noGrp="1"/>
          </p:cNvSpPr>
          <p:nvPr>
            <p:ph type="ftr" sz="quarter" idx="10"/>
          </p:nvPr>
        </p:nvSpPr>
        <p:spPr/>
        <p:txBody>
          <a:bodyPr/>
          <a:lstStyle/>
          <a:p>
            <a:r>
              <a:rPr lang="en-US">
                <a:solidFill>
                  <a:srgbClr val="939598"/>
                </a:solidFill>
                <a:cs typeface="Arial" pitchFamily="34" charset="0"/>
              </a:rPr>
              <a:t>2015 Lenovo Confidential. All rights reserved.</a:t>
            </a:r>
            <a:endParaRPr lang="en-US" dirty="0">
              <a:solidFill>
                <a:srgbClr val="939598"/>
              </a:solidFill>
              <a:cs typeface="Arial" pitchFamily="34" charset="0"/>
            </a:endParaRPr>
          </a:p>
        </p:txBody>
      </p:sp>
      <p:sp>
        <p:nvSpPr>
          <p:cNvPr id="7" name="副标题 6"/>
          <p:cNvSpPr>
            <a:spLocks noGrp="1"/>
          </p:cNvSpPr>
          <p:nvPr>
            <p:ph type="subTitle" idx="1"/>
          </p:nvPr>
        </p:nvSpPr>
        <p:spPr/>
        <p:txBody>
          <a:bodyPr/>
          <a:lstStyle/>
          <a:p>
            <a:r>
              <a:rPr lang="en-US" altLang="zh-CN" dirty="0">
                <a:solidFill>
                  <a:schemeClr val="tx1"/>
                </a:solidFill>
              </a:rPr>
              <a:t>Tom Guo		Sep 2020</a:t>
            </a:r>
            <a:endParaRPr lang="zh-CN" altLang="en-US" dirty="0">
              <a:solidFill>
                <a:schemeClr val="tx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图片 18">
            <a:extLst>
              <a:ext uri="{FF2B5EF4-FFF2-40B4-BE49-F238E27FC236}">
                <a16:creationId xmlns:a16="http://schemas.microsoft.com/office/drawing/2014/main" id="{443E25F9-A0BC-4E0B-ADC0-6A41E8A662CA}"/>
              </a:ext>
            </a:extLst>
          </p:cNvPr>
          <p:cNvPicPr>
            <a:picLocks noChangeAspect="1"/>
          </p:cNvPicPr>
          <p:nvPr/>
        </p:nvPicPr>
        <p:blipFill>
          <a:blip r:embed="rId2"/>
          <a:stretch>
            <a:fillRect/>
          </a:stretch>
        </p:blipFill>
        <p:spPr>
          <a:xfrm>
            <a:off x="6283390" y="3070758"/>
            <a:ext cx="2774726" cy="1800395"/>
          </a:xfrm>
          <a:prstGeom prst="rect">
            <a:avLst/>
          </a:prstGeom>
        </p:spPr>
      </p:pic>
      <p:pic>
        <p:nvPicPr>
          <p:cNvPr id="14" name="图片 13">
            <a:extLst>
              <a:ext uri="{FF2B5EF4-FFF2-40B4-BE49-F238E27FC236}">
                <a16:creationId xmlns:a16="http://schemas.microsoft.com/office/drawing/2014/main" id="{04F30025-C1FB-483D-BA44-276E28FC541A}"/>
              </a:ext>
            </a:extLst>
          </p:cNvPr>
          <p:cNvPicPr>
            <a:picLocks noChangeAspect="1"/>
          </p:cNvPicPr>
          <p:nvPr/>
        </p:nvPicPr>
        <p:blipFill>
          <a:blip r:embed="rId3"/>
          <a:stretch>
            <a:fillRect/>
          </a:stretch>
        </p:blipFill>
        <p:spPr>
          <a:xfrm>
            <a:off x="3571696" y="3083840"/>
            <a:ext cx="2711694" cy="1749146"/>
          </a:xfrm>
          <a:prstGeom prst="rect">
            <a:avLst/>
          </a:prstGeom>
        </p:spPr>
      </p:pic>
      <p:sp>
        <p:nvSpPr>
          <p:cNvPr id="4" name="标题 3"/>
          <p:cNvSpPr>
            <a:spLocks noGrp="1"/>
          </p:cNvSpPr>
          <p:nvPr>
            <p:ph type="title"/>
          </p:nvPr>
        </p:nvSpPr>
        <p:spPr>
          <a:xfrm>
            <a:off x="548783" y="274320"/>
            <a:ext cx="11076268" cy="521208"/>
          </a:xfrm>
        </p:spPr>
        <p:txBody>
          <a:bodyPr/>
          <a:lstStyle/>
          <a:p>
            <a:r>
              <a:rPr lang="en-US" altLang="zh-CN" dirty="0">
                <a:solidFill>
                  <a:schemeClr val="tx1"/>
                </a:solidFill>
              </a:rPr>
              <a:t>NumPy</a:t>
            </a:r>
            <a:r>
              <a:rPr lang="zh-CN" altLang="en-US" dirty="0">
                <a:solidFill>
                  <a:schemeClr val="tx1"/>
                </a:solidFill>
              </a:rPr>
              <a:t>的核心功能</a:t>
            </a:r>
          </a:p>
        </p:txBody>
      </p:sp>
      <p:sp>
        <p:nvSpPr>
          <p:cNvPr id="9" name="文本框 8">
            <a:extLst>
              <a:ext uri="{FF2B5EF4-FFF2-40B4-BE49-F238E27FC236}">
                <a16:creationId xmlns:a16="http://schemas.microsoft.com/office/drawing/2014/main" id="{23CC6732-E270-40B4-B691-1F273C7821E3}"/>
              </a:ext>
            </a:extLst>
          </p:cNvPr>
          <p:cNvSpPr txBox="1"/>
          <p:nvPr/>
        </p:nvSpPr>
        <p:spPr>
          <a:xfrm>
            <a:off x="257235" y="4939547"/>
            <a:ext cx="4570482" cy="1186030"/>
          </a:xfrm>
          <a:prstGeom prst="rect">
            <a:avLst/>
          </a:prstGeom>
          <a:noFill/>
        </p:spPr>
        <p:txBody>
          <a:bodyPr wrap="none" rtlCol="0">
            <a:spAutoFit/>
          </a:bodyPr>
          <a:lstStyle/>
          <a:p>
            <a:pPr>
              <a:lnSpc>
                <a:spcPct val="500000"/>
              </a:lnSpc>
            </a:pPr>
            <a:r>
              <a:rPr lang="zh-CN" altLang="en-US" dirty="0">
                <a:solidFill>
                  <a:schemeClr val="tx1">
                    <a:lumMod val="95000"/>
                    <a:lumOff val="5000"/>
                  </a:schemeClr>
                </a:solidFill>
                <a:latin typeface="微软雅黑" panose="020B0503020204020204" pitchFamily="34" charset="-122"/>
                <a:ea typeface="微软雅黑" panose="020B0503020204020204" pitchFamily="34" charset="-122"/>
                <a:cs typeface="Arial" pitchFamily="34" charset="0"/>
              </a:rPr>
              <a:t>具有操作这些数组的高等级数学函数集合；</a:t>
            </a:r>
          </a:p>
        </p:txBody>
      </p:sp>
      <p:pic>
        <p:nvPicPr>
          <p:cNvPr id="10" name="图片 9">
            <a:extLst>
              <a:ext uri="{FF2B5EF4-FFF2-40B4-BE49-F238E27FC236}">
                <a16:creationId xmlns:a16="http://schemas.microsoft.com/office/drawing/2014/main" id="{A25CB90E-866F-420A-9BD3-5856C410E928}"/>
              </a:ext>
            </a:extLst>
          </p:cNvPr>
          <p:cNvPicPr>
            <a:picLocks noChangeAspect="1"/>
          </p:cNvPicPr>
          <p:nvPr/>
        </p:nvPicPr>
        <p:blipFill rotWithShape="1">
          <a:blip r:embed="rId4">
            <a:clrChange>
              <a:clrFrom>
                <a:srgbClr val="FFFFFF"/>
              </a:clrFrom>
              <a:clrTo>
                <a:srgbClr val="FFFFFF">
                  <a:alpha val="0"/>
                </a:srgbClr>
              </a:clrTo>
            </a:clrChange>
          </a:blip>
          <a:srcRect l="-1" r="69924"/>
          <a:stretch/>
        </p:blipFill>
        <p:spPr>
          <a:xfrm>
            <a:off x="8439604" y="2601278"/>
            <a:ext cx="2402663" cy="2488002"/>
          </a:xfrm>
          <a:prstGeom prst="rect">
            <a:avLst/>
          </a:prstGeom>
        </p:spPr>
      </p:pic>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C235194C-6AD1-4DC1-BD35-1255860B0855}"/>
                  </a:ext>
                </a:extLst>
              </p:cNvPr>
              <p:cNvSpPr txBox="1"/>
              <p:nvPr/>
            </p:nvSpPr>
            <p:spPr>
              <a:xfrm>
                <a:off x="9280204" y="5191523"/>
                <a:ext cx="1256632" cy="97424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sz="2400" i="1" smtClean="0">
                              <a:solidFill>
                                <a:schemeClr val="accent2"/>
                              </a:solidFill>
                              <a:latin typeface="Cambria Math" panose="02040503050406030204" pitchFamily="18" charset="0"/>
                              <a:cs typeface="Arial" pitchFamily="34" charset="0"/>
                            </a:rPr>
                          </m:ctrlPr>
                        </m:dPr>
                        <m:e>
                          <m:m>
                            <m:mPr>
                              <m:mcs>
                                <m:mc>
                                  <m:mcPr>
                                    <m:count m:val="3"/>
                                    <m:mcJc m:val="center"/>
                                  </m:mcPr>
                                </m:mc>
                              </m:mcs>
                              <m:ctrlPr>
                                <a:rPr lang="en-US" altLang="zh-CN" sz="2400" i="1" smtClean="0">
                                  <a:solidFill>
                                    <a:schemeClr val="accent2"/>
                                  </a:solidFill>
                                  <a:latin typeface="Cambria Math" panose="02040503050406030204" pitchFamily="18" charset="0"/>
                                  <a:cs typeface="Arial" pitchFamily="34" charset="0"/>
                                </a:rPr>
                              </m:ctrlPr>
                            </m:mPr>
                            <m:mr>
                              <m:e>
                                <m:r>
                                  <m:rPr>
                                    <m:brk m:alnAt="7"/>
                                  </m:rPr>
                                  <a:rPr lang="en-US" altLang="zh-CN" sz="2400" b="0" i="1" smtClean="0">
                                    <a:solidFill>
                                      <a:schemeClr val="accent2"/>
                                    </a:solidFill>
                                    <a:latin typeface="Cambria Math" panose="02040503050406030204" pitchFamily="18" charset="0"/>
                                    <a:cs typeface="Arial" pitchFamily="34" charset="0"/>
                                  </a:rPr>
                                  <m:t>1</m:t>
                                </m:r>
                              </m:e>
                              <m:e>
                                <m:r>
                                  <a:rPr lang="en-US" altLang="zh-CN" sz="2400" b="0" i="1" smtClean="0">
                                    <a:solidFill>
                                      <a:schemeClr val="accent2"/>
                                    </a:solidFill>
                                    <a:latin typeface="Cambria Math" panose="02040503050406030204" pitchFamily="18" charset="0"/>
                                    <a:cs typeface="Arial" pitchFamily="34" charset="0"/>
                                  </a:rPr>
                                  <m:t>1</m:t>
                                </m:r>
                              </m:e>
                              <m:e>
                                <m:r>
                                  <a:rPr lang="en-US" altLang="zh-CN" sz="2400" b="0" i="1" smtClean="0">
                                    <a:solidFill>
                                      <a:schemeClr val="accent2"/>
                                    </a:solidFill>
                                    <a:latin typeface="Cambria Math" panose="02040503050406030204" pitchFamily="18" charset="0"/>
                                    <a:cs typeface="Arial" pitchFamily="34" charset="0"/>
                                  </a:rPr>
                                  <m:t>1</m:t>
                                </m:r>
                              </m:e>
                            </m:mr>
                            <m:mr>
                              <m:e>
                                <m:r>
                                  <a:rPr lang="en-US" altLang="zh-CN" sz="2400" b="0" i="1" smtClean="0">
                                    <a:solidFill>
                                      <a:schemeClr val="accent2"/>
                                    </a:solidFill>
                                    <a:latin typeface="Cambria Math" panose="02040503050406030204" pitchFamily="18" charset="0"/>
                                    <a:cs typeface="Arial" pitchFamily="34" charset="0"/>
                                  </a:rPr>
                                  <m:t>1</m:t>
                                </m:r>
                              </m:e>
                              <m:e>
                                <m:r>
                                  <a:rPr lang="en-US" altLang="zh-CN" sz="2400" b="0" i="1" smtClean="0">
                                    <a:solidFill>
                                      <a:schemeClr val="accent2"/>
                                    </a:solidFill>
                                    <a:latin typeface="Cambria Math" panose="02040503050406030204" pitchFamily="18" charset="0"/>
                                    <a:cs typeface="Arial" pitchFamily="34" charset="0"/>
                                  </a:rPr>
                                  <m:t>1</m:t>
                                </m:r>
                              </m:e>
                              <m:e>
                                <m:r>
                                  <a:rPr lang="en-US" altLang="zh-CN" sz="2400" b="0" i="1" smtClean="0">
                                    <a:solidFill>
                                      <a:schemeClr val="accent2"/>
                                    </a:solidFill>
                                    <a:latin typeface="Cambria Math" panose="02040503050406030204" pitchFamily="18" charset="0"/>
                                    <a:cs typeface="Arial" pitchFamily="34" charset="0"/>
                                  </a:rPr>
                                  <m:t>1</m:t>
                                </m:r>
                              </m:e>
                            </m:mr>
                            <m:mr>
                              <m:e>
                                <m:r>
                                  <a:rPr lang="en-US" altLang="zh-CN" sz="2400" b="0" i="1" smtClean="0">
                                    <a:solidFill>
                                      <a:schemeClr val="accent2"/>
                                    </a:solidFill>
                                    <a:latin typeface="Cambria Math" panose="02040503050406030204" pitchFamily="18" charset="0"/>
                                    <a:cs typeface="Arial" pitchFamily="34" charset="0"/>
                                  </a:rPr>
                                  <m:t>1</m:t>
                                </m:r>
                              </m:e>
                              <m:e>
                                <m:r>
                                  <a:rPr lang="en-US" altLang="zh-CN" sz="2400" b="0" i="1" smtClean="0">
                                    <a:solidFill>
                                      <a:schemeClr val="accent2"/>
                                    </a:solidFill>
                                    <a:latin typeface="Cambria Math" panose="02040503050406030204" pitchFamily="18" charset="0"/>
                                    <a:cs typeface="Arial" pitchFamily="34" charset="0"/>
                                  </a:rPr>
                                  <m:t>1</m:t>
                                </m:r>
                              </m:e>
                              <m:e>
                                <m:r>
                                  <a:rPr lang="en-US" altLang="zh-CN" sz="2400" b="0" i="1" smtClean="0">
                                    <a:solidFill>
                                      <a:schemeClr val="accent2"/>
                                    </a:solidFill>
                                    <a:latin typeface="Cambria Math" panose="02040503050406030204" pitchFamily="18" charset="0"/>
                                    <a:cs typeface="Arial" pitchFamily="34" charset="0"/>
                                  </a:rPr>
                                  <m:t>1</m:t>
                                </m:r>
                              </m:e>
                            </m:mr>
                          </m:m>
                        </m:e>
                      </m:d>
                    </m:oMath>
                  </m:oMathPara>
                </a14:m>
                <a:endParaRPr lang="zh-CN" altLang="en-US" sz="2400" dirty="0" err="1">
                  <a:solidFill>
                    <a:schemeClr val="accent2"/>
                  </a:solidFill>
                  <a:latin typeface="Arial" pitchFamily="34" charset="0"/>
                  <a:cs typeface="Arial" pitchFamily="34" charset="0"/>
                </a:endParaRPr>
              </a:p>
            </p:txBody>
          </p:sp>
        </mc:Choice>
        <mc:Fallback xmlns="">
          <p:sp>
            <p:nvSpPr>
              <p:cNvPr id="11" name="文本框 10">
                <a:extLst>
                  <a:ext uri="{FF2B5EF4-FFF2-40B4-BE49-F238E27FC236}">
                    <a16:creationId xmlns:a16="http://schemas.microsoft.com/office/drawing/2014/main" id="{C235194C-6AD1-4DC1-BD35-1255860B0855}"/>
                  </a:ext>
                </a:extLst>
              </p:cNvPr>
              <p:cNvSpPr txBox="1">
                <a:spLocks noRot="1" noChangeAspect="1" noMove="1" noResize="1" noEditPoints="1" noAdjustHandles="1" noChangeArrowheads="1" noChangeShapeType="1" noTextEdit="1"/>
              </p:cNvSpPr>
              <p:nvPr/>
            </p:nvSpPr>
            <p:spPr>
              <a:xfrm>
                <a:off x="9280204" y="5191523"/>
                <a:ext cx="1256632" cy="974241"/>
              </a:xfrm>
              <a:prstGeom prst="rect">
                <a:avLst/>
              </a:prstGeom>
              <a:blipFill>
                <a:blip r:embed="rId5"/>
                <a:stretch>
                  <a:fillRect r="-2427"/>
                </a:stretch>
              </a:blipFill>
            </p:spPr>
            <p:txBody>
              <a:bodyPr/>
              <a:lstStyle/>
              <a:p>
                <a:r>
                  <a:rPr lang="zh-CN" altLang="en-US">
                    <a:noFill/>
                  </a:rPr>
                  <a:t> </a:t>
                </a:r>
              </a:p>
            </p:txBody>
          </p:sp>
        </mc:Fallback>
      </mc:AlternateContent>
      <p:sp>
        <p:nvSpPr>
          <p:cNvPr id="12" name="文本框 11">
            <a:extLst>
              <a:ext uri="{FF2B5EF4-FFF2-40B4-BE49-F238E27FC236}">
                <a16:creationId xmlns:a16="http://schemas.microsoft.com/office/drawing/2014/main" id="{1133C8B8-376A-4925-9F69-0EB9CE290D02}"/>
              </a:ext>
            </a:extLst>
          </p:cNvPr>
          <p:cNvSpPr txBox="1"/>
          <p:nvPr/>
        </p:nvSpPr>
        <p:spPr>
          <a:xfrm>
            <a:off x="4906250" y="5678643"/>
            <a:ext cx="2754280" cy="369332"/>
          </a:xfrm>
          <a:prstGeom prst="rect">
            <a:avLst/>
          </a:prstGeom>
          <a:noFill/>
        </p:spPr>
        <p:txBody>
          <a:bodyPr wrap="none" rtlCol="0">
            <a:spAutoFit/>
          </a:bodyPr>
          <a:lstStyle/>
          <a:p>
            <a:r>
              <a:rPr lang="en-US" altLang="zh-CN" dirty="0" err="1">
                <a:solidFill>
                  <a:schemeClr val="accent2"/>
                </a:solidFill>
                <a:latin typeface="Arial" pitchFamily="34" charset="0"/>
                <a:cs typeface="Arial" pitchFamily="34" charset="0"/>
              </a:rPr>
              <a:t>np.max</a:t>
            </a:r>
            <a:r>
              <a:rPr lang="en-US" altLang="zh-CN" dirty="0">
                <a:solidFill>
                  <a:schemeClr val="accent2"/>
                </a:solidFill>
                <a:latin typeface="Arial" pitchFamily="34" charset="0"/>
                <a:cs typeface="Arial" pitchFamily="34" charset="0"/>
              </a:rPr>
              <a:t>(), </a:t>
            </a:r>
            <a:r>
              <a:rPr lang="en-US" altLang="zh-CN" dirty="0" err="1">
                <a:solidFill>
                  <a:schemeClr val="accent2"/>
                </a:solidFill>
                <a:latin typeface="Arial" pitchFamily="34" charset="0"/>
                <a:cs typeface="Arial" pitchFamily="34" charset="0"/>
              </a:rPr>
              <a:t>np.mean</a:t>
            </a:r>
            <a:r>
              <a:rPr lang="en-US" altLang="zh-CN" dirty="0">
                <a:solidFill>
                  <a:schemeClr val="accent2"/>
                </a:solidFill>
                <a:latin typeface="Arial" pitchFamily="34" charset="0"/>
                <a:cs typeface="Arial" pitchFamily="34" charset="0"/>
              </a:rPr>
              <a:t>() </a:t>
            </a:r>
            <a:r>
              <a:rPr lang="en-US" altLang="zh-CN" i="1" dirty="0">
                <a:solidFill>
                  <a:schemeClr val="accent2"/>
                </a:solidFill>
                <a:latin typeface="Arial" pitchFamily="34" charset="0"/>
                <a:cs typeface="Arial" pitchFamily="34" charset="0"/>
              </a:rPr>
              <a:t>etc.</a:t>
            </a:r>
            <a:endParaRPr lang="zh-CN" altLang="en-US" i="1" dirty="0" err="1">
              <a:solidFill>
                <a:schemeClr val="accent2"/>
              </a:solidFill>
              <a:latin typeface="Arial" pitchFamily="34" charset="0"/>
              <a:cs typeface="Arial" pitchFamily="34" charset="0"/>
            </a:endParaRPr>
          </a:p>
        </p:txBody>
      </p:sp>
      <p:sp>
        <p:nvSpPr>
          <p:cNvPr id="13" name="文本框 12">
            <a:extLst>
              <a:ext uri="{FF2B5EF4-FFF2-40B4-BE49-F238E27FC236}">
                <a16:creationId xmlns:a16="http://schemas.microsoft.com/office/drawing/2014/main" id="{B59E3B83-40EA-4218-AB04-324D92BE2F07}"/>
              </a:ext>
            </a:extLst>
          </p:cNvPr>
          <p:cNvSpPr txBox="1"/>
          <p:nvPr/>
        </p:nvSpPr>
        <p:spPr>
          <a:xfrm>
            <a:off x="5570693" y="1131371"/>
            <a:ext cx="2210862" cy="872034"/>
          </a:xfrm>
          <a:prstGeom prst="rect">
            <a:avLst/>
          </a:prstGeom>
          <a:noFill/>
        </p:spPr>
        <p:txBody>
          <a:bodyPr wrap="none" rtlCol="0">
            <a:spAutoFit/>
          </a:bodyPr>
          <a:lstStyle/>
          <a:p>
            <a:pPr>
              <a:lnSpc>
                <a:spcPct val="150000"/>
              </a:lnSpc>
            </a:pPr>
            <a:r>
              <a:rPr lang="en-US" altLang="zh-CN" dirty="0">
                <a:solidFill>
                  <a:schemeClr val="accent2"/>
                </a:solidFill>
                <a:latin typeface="Arial" pitchFamily="34" charset="0"/>
                <a:cs typeface="Arial" pitchFamily="34" charset="0"/>
              </a:rPr>
              <a:t>import </a:t>
            </a:r>
            <a:r>
              <a:rPr lang="en-US" altLang="zh-CN" dirty="0" err="1">
                <a:solidFill>
                  <a:schemeClr val="accent5">
                    <a:lumMod val="75000"/>
                  </a:schemeClr>
                </a:solidFill>
                <a:latin typeface="Arial" pitchFamily="34" charset="0"/>
                <a:cs typeface="Arial" pitchFamily="34" charset="0"/>
              </a:rPr>
              <a:t>numpy</a:t>
            </a:r>
            <a:r>
              <a:rPr lang="en-US" altLang="zh-CN" dirty="0">
                <a:solidFill>
                  <a:schemeClr val="accent2"/>
                </a:solidFill>
                <a:latin typeface="Arial" pitchFamily="34" charset="0"/>
                <a:cs typeface="Arial" pitchFamily="34" charset="0"/>
              </a:rPr>
              <a:t> as </a:t>
            </a:r>
            <a:r>
              <a:rPr lang="en-US" altLang="zh-CN" dirty="0">
                <a:solidFill>
                  <a:schemeClr val="accent5">
                    <a:lumMod val="75000"/>
                  </a:schemeClr>
                </a:solidFill>
                <a:latin typeface="Arial" pitchFamily="34" charset="0"/>
                <a:cs typeface="Arial" pitchFamily="34" charset="0"/>
              </a:rPr>
              <a:t>np</a:t>
            </a:r>
          </a:p>
          <a:p>
            <a:pPr>
              <a:lnSpc>
                <a:spcPct val="150000"/>
              </a:lnSpc>
            </a:pPr>
            <a:r>
              <a:rPr lang="en-US" altLang="zh-CN" dirty="0" err="1">
                <a:solidFill>
                  <a:schemeClr val="accent2"/>
                </a:solidFill>
                <a:latin typeface="Arial" pitchFamily="34" charset="0"/>
                <a:cs typeface="Arial" pitchFamily="34" charset="0"/>
              </a:rPr>
              <a:t>np.ndarray</a:t>
            </a:r>
            <a:r>
              <a:rPr lang="en-US" altLang="zh-CN" dirty="0">
                <a:solidFill>
                  <a:schemeClr val="accent2"/>
                </a:solidFill>
                <a:latin typeface="Arial" pitchFamily="34" charset="0"/>
                <a:cs typeface="Arial" pitchFamily="34" charset="0"/>
              </a:rPr>
              <a:t>()</a:t>
            </a:r>
            <a:endParaRPr lang="zh-CN" altLang="en-US" dirty="0" err="1">
              <a:solidFill>
                <a:schemeClr val="accent2"/>
              </a:solidFill>
              <a:latin typeface="Arial" pitchFamily="34" charset="0"/>
              <a:cs typeface="Arial" pitchFamily="34" charset="0"/>
            </a:endParaRPr>
          </a:p>
        </p:txBody>
      </p:sp>
      <p:sp>
        <p:nvSpPr>
          <p:cNvPr id="8" name="矩形 7">
            <a:extLst>
              <a:ext uri="{FF2B5EF4-FFF2-40B4-BE49-F238E27FC236}">
                <a16:creationId xmlns:a16="http://schemas.microsoft.com/office/drawing/2014/main" id="{B8428F46-AD41-42D6-88C2-08C8AC828C63}"/>
              </a:ext>
            </a:extLst>
          </p:cNvPr>
          <p:cNvSpPr/>
          <p:nvPr/>
        </p:nvSpPr>
        <p:spPr>
          <a:xfrm>
            <a:off x="295735" y="538356"/>
            <a:ext cx="3275961" cy="1186030"/>
          </a:xfrm>
          <a:prstGeom prst="rect">
            <a:avLst/>
          </a:prstGeom>
        </p:spPr>
        <p:txBody>
          <a:bodyPr wrap="none">
            <a:spAutoFit/>
          </a:bodyPr>
          <a:lstStyle/>
          <a:p>
            <a:pPr>
              <a:lnSpc>
                <a:spcPct val="500000"/>
              </a:lnSpc>
            </a:pPr>
            <a:r>
              <a:rPr lang="zh-CN" altLang="en-US" dirty="0">
                <a:solidFill>
                  <a:schemeClr val="tx1">
                    <a:lumMod val="95000"/>
                    <a:lumOff val="5000"/>
                  </a:schemeClr>
                </a:solidFill>
                <a:latin typeface="微软雅黑" panose="020B0503020204020204" pitchFamily="34" charset="-122"/>
                <a:ea typeface="微软雅黑" panose="020B0503020204020204" pitchFamily="34" charset="-122"/>
                <a:cs typeface="Arial" pitchFamily="34" charset="0"/>
              </a:rPr>
              <a:t>是</a:t>
            </a:r>
            <a:r>
              <a:rPr lang="en-US" altLang="zh-CN" dirty="0">
                <a:solidFill>
                  <a:schemeClr val="tx1">
                    <a:lumMod val="95000"/>
                    <a:lumOff val="5000"/>
                  </a:schemeClr>
                </a:solidFill>
                <a:latin typeface="微软雅黑" panose="020B0503020204020204" pitchFamily="34" charset="-122"/>
                <a:ea typeface="微软雅黑" panose="020B0503020204020204" pitchFamily="34" charset="-122"/>
                <a:cs typeface="Arial" pitchFamily="34" charset="0"/>
              </a:rPr>
              <a:t>Python</a:t>
            </a:r>
            <a:r>
              <a:rPr lang="zh-CN" altLang="en-US" dirty="0">
                <a:solidFill>
                  <a:schemeClr val="tx1">
                    <a:lumMod val="95000"/>
                    <a:lumOff val="5000"/>
                  </a:schemeClr>
                </a:solidFill>
                <a:latin typeface="微软雅黑" panose="020B0503020204020204" pitchFamily="34" charset="-122"/>
                <a:ea typeface="微软雅黑" panose="020B0503020204020204" pitchFamily="34" charset="-122"/>
                <a:cs typeface="Arial" pitchFamily="34" charset="0"/>
              </a:rPr>
              <a:t>语言的一个工具包；</a:t>
            </a:r>
            <a:endParaRPr lang="en-US" altLang="zh-CN" dirty="0">
              <a:solidFill>
                <a:schemeClr val="tx1">
                  <a:lumMod val="95000"/>
                  <a:lumOff val="5000"/>
                </a:schemeClr>
              </a:solidFill>
              <a:latin typeface="微软雅黑" panose="020B0503020204020204" pitchFamily="34" charset="-122"/>
              <a:ea typeface="微软雅黑" panose="020B0503020204020204" pitchFamily="34" charset="-122"/>
              <a:cs typeface="Arial" pitchFamily="34" charset="0"/>
            </a:endParaRPr>
          </a:p>
        </p:txBody>
      </p:sp>
      <p:sp>
        <p:nvSpPr>
          <p:cNvPr id="15" name="矩形 14">
            <a:extLst>
              <a:ext uri="{FF2B5EF4-FFF2-40B4-BE49-F238E27FC236}">
                <a16:creationId xmlns:a16="http://schemas.microsoft.com/office/drawing/2014/main" id="{91320EB9-C530-40BD-86EF-BEF2D7528DAE}"/>
              </a:ext>
            </a:extLst>
          </p:cNvPr>
          <p:cNvSpPr/>
          <p:nvPr/>
        </p:nvSpPr>
        <p:spPr>
          <a:xfrm>
            <a:off x="295735" y="2571030"/>
            <a:ext cx="3416320" cy="1186030"/>
          </a:xfrm>
          <a:prstGeom prst="rect">
            <a:avLst/>
          </a:prstGeom>
        </p:spPr>
        <p:txBody>
          <a:bodyPr wrap="none">
            <a:spAutoFit/>
          </a:bodyPr>
          <a:lstStyle/>
          <a:p>
            <a:pPr>
              <a:lnSpc>
                <a:spcPct val="500000"/>
              </a:lnSpc>
            </a:pPr>
            <a:r>
              <a:rPr lang="zh-CN" altLang="en-US" dirty="0">
                <a:solidFill>
                  <a:schemeClr val="tx1">
                    <a:lumMod val="95000"/>
                    <a:lumOff val="5000"/>
                  </a:schemeClr>
                </a:solidFill>
                <a:latin typeface="微软雅黑" panose="020B0503020204020204" pitchFamily="34" charset="-122"/>
                <a:ea typeface="微软雅黑" panose="020B0503020204020204" pitchFamily="34" charset="-122"/>
                <a:cs typeface="Arial" pitchFamily="34" charset="0"/>
              </a:rPr>
              <a:t>为多维大数组和矩阵提供支持；</a:t>
            </a:r>
            <a:endParaRPr lang="en-US" altLang="zh-CN" dirty="0">
              <a:solidFill>
                <a:schemeClr val="tx1">
                  <a:lumMod val="95000"/>
                  <a:lumOff val="5000"/>
                </a:schemeClr>
              </a:solidFill>
              <a:latin typeface="微软雅黑" panose="020B0503020204020204" pitchFamily="34" charset="-122"/>
              <a:ea typeface="微软雅黑" panose="020B0503020204020204" pitchFamily="34" charset="-122"/>
              <a:cs typeface="Arial" pitchFamily="34" charset="0"/>
            </a:endParaRPr>
          </a:p>
        </p:txBody>
      </p:sp>
      <p:pic>
        <p:nvPicPr>
          <p:cNvPr id="22" name="图片 21">
            <a:extLst>
              <a:ext uri="{FF2B5EF4-FFF2-40B4-BE49-F238E27FC236}">
                <a16:creationId xmlns:a16="http://schemas.microsoft.com/office/drawing/2014/main" id="{129D5C23-18A5-4E81-B2B0-B9E327A7DDFF}"/>
              </a:ext>
            </a:extLst>
          </p:cNvPr>
          <p:cNvPicPr>
            <a:picLocks noChangeAspect="1"/>
          </p:cNvPicPr>
          <p:nvPr/>
        </p:nvPicPr>
        <p:blipFill>
          <a:blip r:embed="rId6"/>
          <a:stretch>
            <a:fillRect/>
          </a:stretch>
        </p:blipFill>
        <p:spPr>
          <a:xfrm>
            <a:off x="10842267" y="3380812"/>
            <a:ext cx="1155750" cy="1385805"/>
          </a:xfrm>
          <a:prstGeom prst="rect">
            <a:avLst/>
          </a:prstGeom>
        </p:spPr>
      </p:pic>
    </p:spTree>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D377357E-DE25-4745-97F8-C6E3C2339C9B}"/>
              </a:ext>
            </a:extLst>
          </p:cNvPr>
          <p:cNvSpPr>
            <a:spLocks noGrp="1"/>
          </p:cNvSpPr>
          <p:nvPr>
            <p:ph type="ftr" sz="quarter" idx="10"/>
          </p:nvPr>
        </p:nvSpPr>
        <p:spPr/>
        <p:txBody>
          <a:bodyPr/>
          <a:lstStyle/>
          <a:p>
            <a:r>
              <a:rPr lang="en-US">
                <a:solidFill>
                  <a:srgbClr val="939598"/>
                </a:solidFill>
                <a:cs typeface="Arial" pitchFamily="34" charset="0"/>
              </a:rPr>
              <a:t>2015 Lenovo Confidential. All rights reserved. </a:t>
            </a:r>
            <a:endParaRPr lang="en-US" dirty="0">
              <a:solidFill>
                <a:srgbClr val="939598"/>
              </a:solidFill>
              <a:cs typeface="Arial" pitchFamily="34" charset="0"/>
            </a:endParaRPr>
          </a:p>
        </p:txBody>
      </p:sp>
      <p:sp>
        <p:nvSpPr>
          <p:cNvPr id="3" name="标题 2">
            <a:extLst>
              <a:ext uri="{FF2B5EF4-FFF2-40B4-BE49-F238E27FC236}">
                <a16:creationId xmlns:a16="http://schemas.microsoft.com/office/drawing/2014/main" id="{AA34892B-9BC2-41A1-B8B6-EE991CD601E9}"/>
              </a:ext>
            </a:extLst>
          </p:cNvPr>
          <p:cNvSpPr>
            <a:spLocks noGrp="1"/>
          </p:cNvSpPr>
          <p:nvPr>
            <p:ph type="title"/>
          </p:nvPr>
        </p:nvSpPr>
        <p:spPr/>
        <p:txBody>
          <a:bodyPr/>
          <a:lstStyle/>
          <a:p>
            <a:r>
              <a:rPr lang="en-US" altLang="zh-CN" dirty="0"/>
              <a:t>NumPy</a:t>
            </a:r>
            <a:r>
              <a:rPr lang="zh-CN" altLang="en-US" dirty="0"/>
              <a:t>数组的创建</a:t>
            </a:r>
          </a:p>
        </p:txBody>
      </p:sp>
      <p:pic>
        <p:nvPicPr>
          <p:cNvPr id="7" name="Picture 2">
            <a:extLst>
              <a:ext uri="{FF2B5EF4-FFF2-40B4-BE49-F238E27FC236}">
                <a16:creationId xmlns:a16="http://schemas.microsoft.com/office/drawing/2014/main" id="{B8C5ECF1-61AD-46BA-A300-D2A6E1D00E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61887" y="795528"/>
            <a:ext cx="4868859" cy="1686956"/>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a:extLst>
              <a:ext uri="{FF2B5EF4-FFF2-40B4-BE49-F238E27FC236}">
                <a16:creationId xmlns:a16="http://schemas.microsoft.com/office/drawing/2014/main" id="{DFA00C00-AED4-4078-86F5-E26EFEF7D9AC}"/>
              </a:ext>
            </a:extLst>
          </p:cNvPr>
          <p:cNvSpPr txBox="1"/>
          <p:nvPr/>
        </p:nvSpPr>
        <p:spPr>
          <a:xfrm>
            <a:off x="244093" y="1348108"/>
            <a:ext cx="4488774" cy="1477328"/>
          </a:xfrm>
          <a:prstGeom prst="rect">
            <a:avLst/>
          </a:prstGeom>
          <a:noFill/>
        </p:spPr>
        <p:txBody>
          <a:bodyPr wrap="square" rtlCol="0">
            <a:spAutoFit/>
          </a:bodyPr>
          <a:lstStyle/>
          <a:p>
            <a:r>
              <a:rPr lang="en-US" altLang="zh-CN" dirty="0" err="1">
                <a:solidFill>
                  <a:schemeClr val="accent2"/>
                </a:solidFill>
                <a:latin typeface="Arial" pitchFamily="34" charset="0"/>
                <a:cs typeface="Arial" pitchFamily="34" charset="0"/>
              </a:rPr>
              <a:t>listTemp</a:t>
            </a:r>
            <a:r>
              <a:rPr lang="en-US" altLang="zh-CN" dirty="0">
                <a:solidFill>
                  <a:schemeClr val="accent2"/>
                </a:solidFill>
                <a:latin typeface="Arial" pitchFamily="34" charset="0"/>
                <a:cs typeface="Arial" pitchFamily="34" charset="0"/>
              </a:rPr>
              <a:t> = [1, 2, 3]</a:t>
            </a:r>
          </a:p>
          <a:p>
            <a:r>
              <a:rPr lang="en-US" altLang="zh-CN" dirty="0" err="1">
                <a:solidFill>
                  <a:schemeClr val="accent2"/>
                </a:solidFill>
                <a:latin typeface="Arial" pitchFamily="34" charset="0"/>
                <a:cs typeface="Arial" pitchFamily="34" charset="0"/>
              </a:rPr>
              <a:t>np.array</a:t>
            </a:r>
            <a:r>
              <a:rPr lang="en-US" altLang="zh-CN" dirty="0">
                <a:solidFill>
                  <a:schemeClr val="accent2"/>
                </a:solidFill>
                <a:latin typeface="Arial" pitchFamily="34" charset="0"/>
                <a:cs typeface="Arial" pitchFamily="34" charset="0"/>
              </a:rPr>
              <a:t>(</a:t>
            </a:r>
            <a:r>
              <a:rPr lang="en-US" altLang="zh-CN" dirty="0" err="1">
                <a:solidFill>
                  <a:schemeClr val="accent2"/>
                </a:solidFill>
                <a:latin typeface="Arial" pitchFamily="34" charset="0"/>
                <a:cs typeface="Arial" pitchFamily="34" charset="0"/>
              </a:rPr>
              <a:t>listTemp</a:t>
            </a:r>
            <a:r>
              <a:rPr lang="en-US" altLang="zh-CN" dirty="0">
                <a:solidFill>
                  <a:schemeClr val="accent2"/>
                </a:solidFill>
                <a:latin typeface="Arial" pitchFamily="34" charset="0"/>
                <a:cs typeface="Arial" pitchFamily="34" charset="0"/>
              </a:rPr>
              <a:t>)</a:t>
            </a:r>
          </a:p>
          <a:p>
            <a:endParaRPr lang="en-US" altLang="zh-CN" dirty="0">
              <a:solidFill>
                <a:schemeClr val="accent2"/>
              </a:solidFill>
              <a:latin typeface="Arial" pitchFamily="34" charset="0"/>
              <a:cs typeface="Arial" pitchFamily="34" charset="0"/>
            </a:endParaRPr>
          </a:p>
          <a:p>
            <a:r>
              <a:rPr lang="en-US" altLang="zh-CN" dirty="0" err="1">
                <a:solidFill>
                  <a:schemeClr val="accent2"/>
                </a:solidFill>
                <a:latin typeface="Arial" pitchFamily="34" charset="0"/>
                <a:cs typeface="Arial" pitchFamily="34" charset="0"/>
              </a:rPr>
              <a:t>tupleTemp</a:t>
            </a:r>
            <a:r>
              <a:rPr lang="en-US" altLang="zh-CN" dirty="0">
                <a:solidFill>
                  <a:schemeClr val="accent2"/>
                </a:solidFill>
                <a:latin typeface="Arial" pitchFamily="34" charset="0"/>
                <a:cs typeface="Arial" pitchFamily="34" charset="0"/>
              </a:rPr>
              <a:t> = (1, 2, 3)</a:t>
            </a:r>
          </a:p>
          <a:p>
            <a:r>
              <a:rPr lang="en-US" altLang="zh-CN" dirty="0" err="1">
                <a:solidFill>
                  <a:schemeClr val="accent2"/>
                </a:solidFill>
                <a:latin typeface="Arial" pitchFamily="34" charset="0"/>
                <a:cs typeface="Arial" pitchFamily="34" charset="0"/>
              </a:rPr>
              <a:t>np.array</a:t>
            </a:r>
            <a:r>
              <a:rPr lang="en-US" altLang="zh-CN" dirty="0">
                <a:solidFill>
                  <a:schemeClr val="accent2"/>
                </a:solidFill>
                <a:latin typeface="Arial" pitchFamily="34" charset="0"/>
                <a:cs typeface="Arial" pitchFamily="34" charset="0"/>
              </a:rPr>
              <a:t>(</a:t>
            </a:r>
            <a:r>
              <a:rPr lang="en-US" altLang="zh-CN" dirty="0" err="1">
                <a:solidFill>
                  <a:schemeClr val="accent2"/>
                </a:solidFill>
                <a:latin typeface="Arial" pitchFamily="34" charset="0"/>
                <a:cs typeface="Arial" pitchFamily="34" charset="0"/>
              </a:rPr>
              <a:t>tupleTemp</a:t>
            </a:r>
            <a:r>
              <a:rPr lang="en-US" altLang="zh-CN" dirty="0">
                <a:solidFill>
                  <a:schemeClr val="accent2"/>
                </a:solidFill>
                <a:latin typeface="Arial" pitchFamily="34" charset="0"/>
                <a:cs typeface="Arial" pitchFamily="34" charset="0"/>
              </a:rPr>
              <a:t>)</a:t>
            </a:r>
            <a:endParaRPr lang="zh-CN" altLang="en-US" dirty="0" err="1">
              <a:solidFill>
                <a:schemeClr val="accent2"/>
              </a:solidFill>
              <a:latin typeface="Arial" pitchFamily="34" charset="0"/>
              <a:cs typeface="Arial" pitchFamily="34" charset="0"/>
            </a:endParaRPr>
          </a:p>
        </p:txBody>
      </p:sp>
      <p:sp>
        <p:nvSpPr>
          <p:cNvPr id="4" name="文本框 3">
            <a:extLst>
              <a:ext uri="{FF2B5EF4-FFF2-40B4-BE49-F238E27FC236}">
                <a16:creationId xmlns:a16="http://schemas.microsoft.com/office/drawing/2014/main" id="{8D7513EA-3F7D-4690-9414-3EB5B3579FBA}"/>
              </a:ext>
            </a:extLst>
          </p:cNvPr>
          <p:cNvSpPr txBox="1"/>
          <p:nvPr/>
        </p:nvSpPr>
        <p:spPr>
          <a:xfrm>
            <a:off x="244093" y="919708"/>
            <a:ext cx="2313454" cy="369332"/>
          </a:xfrm>
          <a:prstGeom prst="rect">
            <a:avLst/>
          </a:prstGeom>
          <a:noFill/>
        </p:spPr>
        <p:txBody>
          <a:bodyPr wrap="none" rtlCol="0">
            <a:spAutoFit/>
          </a:bodyPr>
          <a:lstStyle/>
          <a:p>
            <a:r>
              <a:rPr lang="zh-CN" altLang="en-US" dirty="0">
                <a:solidFill>
                  <a:schemeClr val="accent2"/>
                </a:solidFill>
                <a:latin typeface="Arial" pitchFamily="34" charset="0"/>
                <a:cs typeface="Arial" pitchFamily="34" charset="0"/>
              </a:rPr>
              <a:t>采用</a:t>
            </a:r>
            <a:r>
              <a:rPr lang="en-US" altLang="zh-CN" dirty="0">
                <a:solidFill>
                  <a:schemeClr val="accent2"/>
                </a:solidFill>
                <a:latin typeface="Arial" pitchFamily="34" charset="0"/>
                <a:cs typeface="Arial" pitchFamily="34" charset="0"/>
              </a:rPr>
              <a:t>list</a:t>
            </a:r>
            <a:r>
              <a:rPr lang="zh-CN" altLang="en-US" dirty="0">
                <a:solidFill>
                  <a:schemeClr val="accent2"/>
                </a:solidFill>
                <a:latin typeface="Arial" pitchFamily="34" charset="0"/>
                <a:cs typeface="Arial" pitchFamily="34" charset="0"/>
              </a:rPr>
              <a:t>或迭代器创建</a:t>
            </a:r>
          </a:p>
        </p:txBody>
      </p:sp>
      <p:pic>
        <p:nvPicPr>
          <p:cNvPr id="10" name="Picture 2">
            <a:extLst>
              <a:ext uri="{FF2B5EF4-FFF2-40B4-BE49-F238E27FC236}">
                <a16:creationId xmlns:a16="http://schemas.microsoft.com/office/drawing/2014/main" id="{51901732-29E7-45E1-950C-7535B420F8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00611" y="3889714"/>
            <a:ext cx="5591410" cy="1504572"/>
          </a:xfrm>
          <a:prstGeom prst="rect">
            <a:avLst/>
          </a:prstGeom>
          <a:noFill/>
          <a:extLst>
            <a:ext uri="{909E8E84-426E-40DD-AFC4-6F175D3DCCD1}">
              <a14:hiddenFill xmlns:a14="http://schemas.microsoft.com/office/drawing/2010/main">
                <a:solidFill>
                  <a:srgbClr val="FFFFFF"/>
                </a:solidFill>
              </a14:hiddenFill>
            </a:ext>
          </a:extLst>
        </p:spPr>
      </p:pic>
      <p:sp>
        <p:nvSpPr>
          <p:cNvPr id="6" name="文本框 5">
            <a:extLst>
              <a:ext uri="{FF2B5EF4-FFF2-40B4-BE49-F238E27FC236}">
                <a16:creationId xmlns:a16="http://schemas.microsoft.com/office/drawing/2014/main" id="{975CBEBD-4528-4E97-B8A0-9B2EEE85CCEB}"/>
              </a:ext>
            </a:extLst>
          </p:cNvPr>
          <p:cNvSpPr txBox="1"/>
          <p:nvPr/>
        </p:nvSpPr>
        <p:spPr>
          <a:xfrm>
            <a:off x="404782" y="3782276"/>
            <a:ext cx="1975221" cy="1569660"/>
          </a:xfrm>
          <a:prstGeom prst="rect">
            <a:avLst/>
          </a:prstGeom>
          <a:noFill/>
        </p:spPr>
        <p:txBody>
          <a:bodyPr wrap="none" rtlCol="0">
            <a:spAutoFit/>
          </a:bodyPr>
          <a:lstStyle/>
          <a:p>
            <a:r>
              <a:rPr lang="en-US" altLang="zh-CN" sz="2400" dirty="0">
                <a:latin typeface="Arial" pitchFamily="34" charset="0"/>
                <a:cs typeface="Arial" pitchFamily="34" charset="0"/>
              </a:rPr>
              <a:t>[</a:t>
            </a:r>
          </a:p>
          <a:p>
            <a:r>
              <a:rPr lang="en-US" altLang="zh-CN" sz="2400" dirty="0">
                <a:solidFill>
                  <a:schemeClr val="accent3">
                    <a:lumMod val="75000"/>
                  </a:schemeClr>
                </a:solidFill>
                <a:latin typeface="Arial" pitchFamily="34" charset="0"/>
                <a:cs typeface="Arial" pitchFamily="34" charset="0"/>
              </a:rPr>
              <a:t>[</a:t>
            </a:r>
            <a:r>
              <a:rPr lang="en-US" altLang="zh-CN" sz="2400" dirty="0">
                <a:solidFill>
                  <a:schemeClr val="accent4">
                    <a:lumMod val="75000"/>
                  </a:schemeClr>
                </a:solidFill>
                <a:latin typeface="Arial" pitchFamily="34" charset="0"/>
                <a:cs typeface="Arial" pitchFamily="34" charset="0"/>
              </a:rPr>
              <a:t>[</a:t>
            </a:r>
            <a:r>
              <a:rPr lang="en-US" altLang="zh-CN" sz="2400" dirty="0">
                <a:solidFill>
                  <a:schemeClr val="bg1">
                    <a:lumMod val="75000"/>
                  </a:schemeClr>
                </a:solidFill>
                <a:latin typeface="Arial" pitchFamily="34" charset="0"/>
                <a:cs typeface="Arial" pitchFamily="34" charset="0"/>
              </a:rPr>
              <a:t>1, 2</a:t>
            </a:r>
            <a:r>
              <a:rPr lang="en-US" altLang="zh-CN" sz="2400" dirty="0">
                <a:solidFill>
                  <a:schemeClr val="accent4">
                    <a:lumMod val="75000"/>
                  </a:schemeClr>
                </a:solidFill>
                <a:latin typeface="Arial" pitchFamily="34" charset="0"/>
                <a:cs typeface="Arial" pitchFamily="34" charset="0"/>
              </a:rPr>
              <a:t>]</a:t>
            </a:r>
            <a:r>
              <a:rPr lang="en-US" altLang="zh-CN" sz="2400" dirty="0">
                <a:solidFill>
                  <a:schemeClr val="accent2"/>
                </a:solidFill>
                <a:latin typeface="Arial" pitchFamily="34" charset="0"/>
                <a:cs typeface="Arial" pitchFamily="34" charset="0"/>
              </a:rPr>
              <a:t>, </a:t>
            </a:r>
            <a:r>
              <a:rPr lang="en-US" altLang="zh-CN" sz="2400" dirty="0">
                <a:solidFill>
                  <a:schemeClr val="accent4">
                    <a:lumMod val="75000"/>
                  </a:schemeClr>
                </a:solidFill>
                <a:latin typeface="Arial" pitchFamily="34" charset="0"/>
                <a:cs typeface="Arial" pitchFamily="34" charset="0"/>
              </a:rPr>
              <a:t>[</a:t>
            </a:r>
            <a:r>
              <a:rPr lang="en-US" altLang="zh-CN" sz="2400" dirty="0">
                <a:solidFill>
                  <a:schemeClr val="bg1">
                    <a:lumMod val="75000"/>
                  </a:schemeClr>
                </a:solidFill>
                <a:latin typeface="Arial" pitchFamily="34" charset="0"/>
                <a:cs typeface="Arial" pitchFamily="34" charset="0"/>
              </a:rPr>
              <a:t>3, 4</a:t>
            </a:r>
            <a:r>
              <a:rPr lang="en-US" altLang="zh-CN" sz="2400" dirty="0">
                <a:solidFill>
                  <a:schemeClr val="accent4">
                    <a:lumMod val="75000"/>
                  </a:schemeClr>
                </a:solidFill>
                <a:latin typeface="Arial" pitchFamily="34" charset="0"/>
                <a:cs typeface="Arial" pitchFamily="34" charset="0"/>
              </a:rPr>
              <a:t>]</a:t>
            </a:r>
            <a:r>
              <a:rPr lang="en-US" altLang="zh-CN" sz="2400" dirty="0">
                <a:solidFill>
                  <a:schemeClr val="accent3">
                    <a:lumMod val="75000"/>
                  </a:schemeClr>
                </a:solidFill>
                <a:latin typeface="Arial" pitchFamily="34" charset="0"/>
                <a:cs typeface="Arial" pitchFamily="34" charset="0"/>
              </a:rPr>
              <a:t>]</a:t>
            </a:r>
            <a:r>
              <a:rPr lang="en-US" altLang="zh-CN" sz="2400" dirty="0">
                <a:solidFill>
                  <a:schemeClr val="accent2"/>
                </a:solidFill>
                <a:latin typeface="Arial" pitchFamily="34" charset="0"/>
                <a:cs typeface="Arial" pitchFamily="34" charset="0"/>
              </a:rPr>
              <a:t>,</a:t>
            </a:r>
          </a:p>
          <a:p>
            <a:r>
              <a:rPr lang="en-US" altLang="zh-CN" sz="2400" dirty="0">
                <a:solidFill>
                  <a:schemeClr val="accent3">
                    <a:lumMod val="75000"/>
                  </a:schemeClr>
                </a:solidFill>
                <a:latin typeface="Arial" pitchFamily="34" charset="0"/>
                <a:cs typeface="Arial" pitchFamily="34" charset="0"/>
              </a:rPr>
              <a:t>[</a:t>
            </a:r>
            <a:r>
              <a:rPr lang="en-US" altLang="zh-CN" sz="2400" dirty="0">
                <a:solidFill>
                  <a:schemeClr val="accent4">
                    <a:lumMod val="75000"/>
                  </a:schemeClr>
                </a:solidFill>
                <a:latin typeface="Arial" pitchFamily="34" charset="0"/>
                <a:cs typeface="Arial" pitchFamily="34" charset="0"/>
              </a:rPr>
              <a:t>[</a:t>
            </a:r>
            <a:r>
              <a:rPr lang="en-US" altLang="zh-CN" sz="2400" dirty="0">
                <a:solidFill>
                  <a:schemeClr val="bg1">
                    <a:lumMod val="75000"/>
                  </a:schemeClr>
                </a:solidFill>
                <a:latin typeface="Arial" pitchFamily="34" charset="0"/>
                <a:cs typeface="Arial" pitchFamily="34" charset="0"/>
              </a:rPr>
              <a:t>5, 6</a:t>
            </a:r>
            <a:r>
              <a:rPr lang="en-US" altLang="zh-CN" sz="2400" dirty="0">
                <a:solidFill>
                  <a:schemeClr val="accent4">
                    <a:lumMod val="75000"/>
                  </a:schemeClr>
                </a:solidFill>
                <a:latin typeface="Arial" pitchFamily="34" charset="0"/>
                <a:cs typeface="Arial" pitchFamily="34" charset="0"/>
              </a:rPr>
              <a:t>]</a:t>
            </a:r>
            <a:r>
              <a:rPr lang="en-US" altLang="zh-CN" sz="2400" dirty="0">
                <a:solidFill>
                  <a:schemeClr val="accent2"/>
                </a:solidFill>
                <a:latin typeface="Arial" pitchFamily="34" charset="0"/>
                <a:cs typeface="Arial" pitchFamily="34" charset="0"/>
              </a:rPr>
              <a:t>, </a:t>
            </a:r>
            <a:r>
              <a:rPr lang="en-US" altLang="zh-CN" sz="2400" dirty="0">
                <a:solidFill>
                  <a:schemeClr val="accent4">
                    <a:lumMod val="75000"/>
                  </a:schemeClr>
                </a:solidFill>
                <a:latin typeface="Arial" pitchFamily="34" charset="0"/>
                <a:cs typeface="Arial" pitchFamily="34" charset="0"/>
              </a:rPr>
              <a:t>[</a:t>
            </a:r>
            <a:r>
              <a:rPr lang="en-US" altLang="zh-CN" sz="2400" dirty="0">
                <a:solidFill>
                  <a:schemeClr val="bg1">
                    <a:lumMod val="75000"/>
                  </a:schemeClr>
                </a:solidFill>
                <a:latin typeface="Arial" pitchFamily="34" charset="0"/>
                <a:cs typeface="Arial" pitchFamily="34" charset="0"/>
              </a:rPr>
              <a:t>7, 8</a:t>
            </a:r>
            <a:r>
              <a:rPr lang="en-US" altLang="zh-CN" sz="2400" dirty="0">
                <a:solidFill>
                  <a:schemeClr val="accent4">
                    <a:lumMod val="75000"/>
                  </a:schemeClr>
                </a:solidFill>
                <a:latin typeface="Arial" pitchFamily="34" charset="0"/>
                <a:cs typeface="Arial" pitchFamily="34" charset="0"/>
              </a:rPr>
              <a:t>]</a:t>
            </a:r>
            <a:r>
              <a:rPr lang="en-US" altLang="zh-CN" sz="2400" dirty="0">
                <a:solidFill>
                  <a:schemeClr val="accent3">
                    <a:lumMod val="75000"/>
                  </a:schemeClr>
                </a:solidFill>
                <a:latin typeface="Arial" pitchFamily="34" charset="0"/>
                <a:cs typeface="Arial" pitchFamily="34" charset="0"/>
              </a:rPr>
              <a:t>]</a:t>
            </a:r>
          </a:p>
          <a:p>
            <a:r>
              <a:rPr lang="en-US" altLang="zh-CN" sz="2400" dirty="0">
                <a:latin typeface="Arial" pitchFamily="34" charset="0"/>
                <a:cs typeface="Arial" pitchFamily="34" charset="0"/>
              </a:rPr>
              <a:t>]</a:t>
            </a:r>
            <a:endParaRPr lang="zh-CN" altLang="en-US" sz="2400" dirty="0" err="1">
              <a:latin typeface="Arial" pitchFamily="34" charset="0"/>
              <a:cs typeface="Arial" pitchFamily="34" charset="0"/>
            </a:endParaRPr>
          </a:p>
        </p:txBody>
      </p:sp>
      <p:sp>
        <p:nvSpPr>
          <p:cNvPr id="13" name="文本框 12">
            <a:extLst>
              <a:ext uri="{FF2B5EF4-FFF2-40B4-BE49-F238E27FC236}">
                <a16:creationId xmlns:a16="http://schemas.microsoft.com/office/drawing/2014/main" id="{F7699037-5E9D-46FF-9FCC-CFADEDF04FFD}"/>
              </a:ext>
            </a:extLst>
          </p:cNvPr>
          <p:cNvSpPr txBox="1"/>
          <p:nvPr/>
        </p:nvSpPr>
        <p:spPr>
          <a:xfrm>
            <a:off x="548783" y="5670564"/>
            <a:ext cx="3879395" cy="461665"/>
          </a:xfrm>
          <a:prstGeom prst="rect">
            <a:avLst/>
          </a:prstGeom>
          <a:noFill/>
        </p:spPr>
        <p:txBody>
          <a:bodyPr wrap="none" rtlCol="0">
            <a:spAutoFit/>
          </a:bodyPr>
          <a:lstStyle/>
          <a:p>
            <a:r>
              <a:rPr lang="en-US" altLang="zh-CN" sz="2400" dirty="0" err="1">
                <a:solidFill>
                  <a:schemeClr val="accent2"/>
                </a:solidFill>
                <a:latin typeface="Arial" pitchFamily="34" charset="0"/>
                <a:cs typeface="Arial" pitchFamily="34" charset="0"/>
              </a:rPr>
              <a:t>np.array</a:t>
            </a:r>
            <a:r>
              <a:rPr lang="en-US" altLang="zh-CN" sz="2400" dirty="0">
                <a:solidFill>
                  <a:schemeClr val="accent2"/>
                </a:solidFill>
                <a:latin typeface="Arial" pitchFamily="34" charset="0"/>
                <a:cs typeface="Arial" pitchFamily="34" charset="0"/>
              </a:rPr>
              <a:t>(list, </a:t>
            </a:r>
            <a:r>
              <a:rPr lang="en-US" altLang="zh-CN" sz="2400" dirty="0" err="1">
                <a:solidFill>
                  <a:schemeClr val="accent2"/>
                </a:solidFill>
                <a:latin typeface="Arial" pitchFamily="34" charset="0"/>
                <a:cs typeface="Arial" pitchFamily="34" charset="0"/>
              </a:rPr>
              <a:t>dtype</a:t>
            </a:r>
            <a:r>
              <a:rPr lang="en-US" altLang="zh-CN" sz="2400" dirty="0">
                <a:solidFill>
                  <a:schemeClr val="accent2"/>
                </a:solidFill>
                <a:latin typeface="Arial" pitchFamily="34" charset="0"/>
                <a:cs typeface="Arial" pitchFamily="34" charset="0"/>
              </a:rPr>
              <a:t>=‘</a:t>
            </a:r>
            <a:r>
              <a:rPr lang="en-US" altLang="zh-CN" sz="2400" dirty="0" err="1">
                <a:solidFill>
                  <a:schemeClr val="accent2"/>
                </a:solidFill>
                <a:latin typeface="Arial" pitchFamily="34" charset="0"/>
                <a:cs typeface="Arial" pitchFamily="34" charset="0"/>
              </a:rPr>
              <a:t>int64</a:t>
            </a:r>
            <a:r>
              <a:rPr lang="en-US" altLang="zh-CN" sz="2400" dirty="0">
                <a:solidFill>
                  <a:schemeClr val="accent2"/>
                </a:solidFill>
                <a:latin typeface="Arial" pitchFamily="34" charset="0"/>
                <a:cs typeface="Arial" pitchFamily="34" charset="0"/>
              </a:rPr>
              <a:t>’ )</a:t>
            </a:r>
            <a:endParaRPr lang="zh-CN" altLang="en-US" sz="2400" dirty="0" err="1">
              <a:solidFill>
                <a:schemeClr val="accent2"/>
              </a:solidFill>
              <a:latin typeface="Arial" pitchFamily="34" charset="0"/>
              <a:cs typeface="Arial" pitchFamily="34" charset="0"/>
            </a:endParaRPr>
          </a:p>
        </p:txBody>
      </p:sp>
      <p:sp>
        <p:nvSpPr>
          <p:cNvPr id="14" name="文本框 13">
            <a:extLst>
              <a:ext uri="{FF2B5EF4-FFF2-40B4-BE49-F238E27FC236}">
                <a16:creationId xmlns:a16="http://schemas.microsoft.com/office/drawing/2014/main" id="{95BEFBBA-7A9D-4456-88FA-2BD4FA07A734}"/>
              </a:ext>
            </a:extLst>
          </p:cNvPr>
          <p:cNvSpPr txBox="1"/>
          <p:nvPr/>
        </p:nvSpPr>
        <p:spPr>
          <a:xfrm>
            <a:off x="5217053" y="5485898"/>
            <a:ext cx="3993401" cy="646331"/>
          </a:xfrm>
          <a:prstGeom prst="rect">
            <a:avLst/>
          </a:prstGeom>
          <a:noFill/>
        </p:spPr>
        <p:txBody>
          <a:bodyPr wrap="none" rtlCol="0">
            <a:spAutoFit/>
          </a:bodyPr>
          <a:lstStyle/>
          <a:p>
            <a:r>
              <a:rPr lang="en-US" altLang="zh-CN" dirty="0" err="1">
                <a:solidFill>
                  <a:schemeClr val="accent2"/>
                </a:solidFill>
                <a:latin typeface="Arial" pitchFamily="34" charset="0"/>
                <a:cs typeface="Arial" pitchFamily="34" charset="0"/>
              </a:rPr>
              <a:t>np.arange</a:t>
            </a:r>
            <a:r>
              <a:rPr lang="en-US" altLang="zh-CN" dirty="0">
                <a:solidFill>
                  <a:schemeClr val="accent2"/>
                </a:solidFill>
                <a:latin typeface="Arial" pitchFamily="34" charset="0"/>
                <a:cs typeface="Arial" pitchFamily="34" charset="0"/>
              </a:rPr>
              <a:t>(12).reshape((3,</a:t>
            </a:r>
            <a:r>
              <a:rPr lang="zh-CN" altLang="en-US" dirty="0">
                <a:solidFill>
                  <a:schemeClr val="accent2"/>
                </a:solidFill>
                <a:latin typeface="Arial" pitchFamily="34" charset="0"/>
                <a:cs typeface="Arial" pitchFamily="34" charset="0"/>
              </a:rPr>
              <a:t> </a:t>
            </a:r>
            <a:r>
              <a:rPr lang="en-US" altLang="zh-CN" dirty="0">
                <a:solidFill>
                  <a:schemeClr val="accent2"/>
                </a:solidFill>
                <a:latin typeface="Arial" pitchFamily="34" charset="0"/>
                <a:cs typeface="Arial" pitchFamily="34" charset="0"/>
              </a:rPr>
              <a:t>4))</a:t>
            </a:r>
          </a:p>
          <a:p>
            <a:r>
              <a:rPr lang="en-US" altLang="zh-CN" dirty="0" err="1">
                <a:solidFill>
                  <a:schemeClr val="accent2"/>
                </a:solidFill>
                <a:latin typeface="Arial" pitchFamily="34" charset="0"/>
                <a:cs typeface="Arial" pitchFamily="34" charset="0"/>
              </a:rPr>
              <a:t>np.linspace</a:t>
            </a:r>
            <a:r>
              <a:rPr lang="en-US" altLang="zh-CN" dirty="0">
                <a:solidFill>
                  <a:schemeClr val="accent2"/>
                </a:solidFill>
                <a:latin typeface="Arial" pitchFamily="34" charset="0"/>
                <a:cs typeface="Arial" pitchFamily="34" charset="0"/>
              </a:rPr>
              <a:t>(1, 10, 6).reshape((2, 3))</a:t>
            </a:r>
            <a:endParaRPr lang="zh-CN" altLang="en-US" dirty="0" err="1">
              <a:solidFill>
                <a:schemeClr val="accent2"/>
              </a:solidFill>
              <a:latin typeface="Arial" pitchFamily="34" charset="0"/>
              <a:cs typeface="Arial" pitchFamily="34" charset="0"/>
            </a:endParaRPr>
          </a:p>
        </p:txBody>
      </p:sp>
      <p:sp>
        <p:nvSpPr>
          <p:cNvPr id="15" name="矩形 14">
            <a:extLst>
              <a:ext uri="{FF2B5EF4-FFF2-40B4-BE49-F238E27FC236}">
                <a16:creationId xmlns:a16="http://schemas.microsoft.com/office/drawing/2014/main" id="{293DE6CA-83CD-4263-A9F8-88FB63B35112}"/>
              </a:ext>
            </a:extLst>
          </p:cNvPr>
          <p:cNvSpPr/>
          <p:nvPr/>
        </p:nvSpPr>
        <p:spPr>
          <a:xfrm>
            <a:off x="404782" y="3208092"/>
            <a:ext cx="1467068" cy="369332"/>
          </a:xfrm>
          <a:prstGeom prst="rect">
            <a:avLst/>
          </a:prstGeom>
        </p:spPr>
        <p:txBody>
          <a:bodyPr wrap="none">
            <a:spAutoFit/>
          </a:bodyPr>
          <a:lstStyle/>
          <a:p>
            <a:r>
              <a:rPr lang="en-US" altLang="zh-CN" dirty="0">
                <a:solidFill>
                  <a:schemeClr val="accent3">
                    <a:lumMod val="75000"/>
                  </a:schemeClr>
                </a:solidFill>
                <a:latin typeface="Arial" pitchFamily="34" charset="0"/>
                <a:cs typeface="Arial" pitchFamily="34" charset="0"/>
              </a:rPr>
              <a:t>[</a:t>
            </a:r>
            <a:r>
              <a:rPr lang="en-US" altLang="zh-CN" dirty="0">
                <a:solidFill>
                  <a:schemeClr val="accent4">
                    <a:lumMod val="75000"/>
                  </a:schemeClr>
                </a:solidFill>
                <a:latin typeface="Arial" pitchFamily="34" charset="0"/>
                <a:cs typeface="Arial" pitchFamily="34" charset="0"/>
              </a:rPr>
              <a:t>[</a:t>
            </a:r>
            <a:r>
              <a:rPr lang="en-US" altLang="zh-CN" dirty="0">
                <a:solidFill>
                  <a:schemeClr val="bg1">
                    <a:lumMod val="75000"/>
                  </a:schemeClr>
                </a:solidFill>
                <a:latin typeface="Arial" pitchFamily="34" charset="0"/>
                <a:cs typeface="Arial" pitchFamily="34" charset="0"/>
              </a:rPr>
              <a:t>1, 2</a:t>
            </a:r>
            <a:r>
              <a:rPr lang="en-US" altLang="zh-CN" dirty="0">
                <a:solidFill>
                  <a:schemeClr val="accent4">
                    <a:lumMod val="75000"/>
                  </a:schemeClr>
                </a:solidFill>
                <a:latin typeface="Arial" pitchFamily="34" charset="0"/>
                <a:cs typeface="Arial" pitchFamily="34" charset="0"/>
              </a:rPr>
              <a:t>]</a:t>
            </a:r>
            <a:r>
              <a:rPr lang="en-US" altLang="zh-CN" dirty="0">
                <a:solidFill>
                  <a:schemeClr val="accent2"/>
                </a:solidFill>
                <a:latin typeface="Arial" pitchFamily="34" charset="0"/>
                <a:cs typeface="Arial" pitchFamily="34" charset="0"/>
              </a:rPr>
              <a:t>, </a:t>
            </a:r>
            <a:r>
              <a:rPr lang="en-US" altLang="zh-CN" dirty="0">
                <a:solidFill>
                  <a:schemeClr val="accent4">
                    <a:lumMod val="75000"/>
                  </a:schemeClr>
                </a:solidFill>
                <a:latin typeface="Arial" pitchFamily="34" charset="0"/>
                <a:cs typeface="Arial" pitchFamily="34" charset="0"/>
              </a:rPr>
              <a:t>[</a:t>
            </a:r>
            <a:r>
              <a:rPr lang="en-US" altLang="zh-CN" dirty="0">
                <a:solidFill>
                  <a:schemeClr val="bg1">
                    <a:lumMod val="75000"/>
                  </a:schemeClr>
                </a:solidFill>
                <a:latin typeface="Arial" pitchFamily="34" charset="0"/>
                <a:cs typeface="Arial" pitchFamily="34" charset="0"/>
              </a:rPr>
              <a:t>3, 4</a:t>
            </a:r>
            <a:r>
              <a:rPr lang="en-US" altLang="zh-CN" dirty="0">
                <a:solidFill>
                  <a:schemeClr val="accent4">
                    <a:lumMod val="75000"/>
                  </a:schemeClr>
                </a:solidFill>
                <a:latin typeface="Arial" pitchFamily="34" charset="0"/>
                <a:cs typeface="Arial" pitchFamily="34" charset="0"/>
              </a:rPr>
              <a:t>]</a:t>
            </a:r>
            <a:r>
              <a:rPr lang="en-US" altLang="zh-CN" dirty="0">
                <a:solidFill>
                  <a:schemeClr val="accent3">
                    <a:lumMod val="75000"/>
                  </a:schemeClr>
                </a:solidFill>
                <a:latin typeface="Arial" pitchFamily="34" charset="0"/>
                <a:cs typeface="Arial" pitchFamily="34" charset="0"/>
              </a:rPr>
              <a:t>]</a:t>
            </a:r>
            <a:endParaRPr lang="zh-CN" altLang="en-US" dirty="0"/>
          </a:p>
        </p:txBody>
      </p:sp>
      <p:pic>
        <p:nvPicPr>
          <p:cNvPr id="18" name="Picture 2">
            <a:extLst>
              <a:ext uri="{FF2B5EF4-FFF2-40B4-BE49-F238E27FC236}">
                <a16:creationId xmlns:a16="http://schemas.microsoft.com/office/drawing/2014/main" id="{36DB0F92-4AAF-41CC-B95F-3C9308FF0D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00611" y="2732797"/>
            <a:ext cx="5347520" cy="10872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91083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B2F34EA2-ABEC-4C7E-9228-DA8B83BD8D33}"/>
              </a:ext>
            </a:extLst>
          </p:cNvPr>
          <p:cNvSpPr>
            <a:spLocks noGrp="1"/>
          </p:cNvSpPr>
          <p:nvPr>
            <p:ph type="ftr" sz="quarter" idx="10"/>
          </p:nvPr>
        </p:nvSpPr>
        <p:spPr/>
        <p:txBody>
          <a:bodyPr/>
          <a:lstStyle/>
          <a:p>
            <a:r>
              <a:rPr lang="en-US">
                <a:solidFill>
                  <a:srgbClr val="939598"/>
                </a:solidFill>
                <a:cs typeface="Arial" pitchFamily="34" charset="0"/>
              </a:rPr>
              <a:t>2015 Lenovo Confidential. All rights reserved. </a:t>
            </a:r>
            <a:endParaRPr lang="en-US" dirty="0">
              <a:solidFill>
                <a:srgbClr val="939598"/>
              </a:solidFill>
              <a:cs typeface="Arial" pitchFamily="34" charset="0"/>
            </a:endParaRPr>
          </a:p>
        </p:txBody>
      </p:sp>
      <p:sp>
        <p:nvSpPr>
          <p:cNvPr id="3" name="标题 2">
            <a:extLst>
              <a:ext uri="{FF2B5EF4-FFF2-40B4-BE49-F238E27FC236}">
                <a16:creationId xmlns:a16="http://schemas.microsoft.com/office/drawing/2014/main" id="{2D6242FC-5F50-4B3A-B2AA-650098FE6DFD}"/>
              </a:ext>
            </a:extLst>
          </p:cNvPr>
          <p:cNvSpPr>
            <a:spLocks noGrp="1"/>
          </p:cNvSpPr>
          <p:nvPr>
            <p:ph type="title"/>
          </p:nvPr>
        </p:nvSpPr>
        <p:spPr/>
        <p:txBody>
          <a:bodyPr/>
          <a:lstStyle/>
          <a:p>
            <a:r>
              <a:rPr lang="en-US" altLang="zh-CN" dirty="0"/>
              <a:t>NumPy</a:t>
            </a:r>
            <a:r>
              <a:rPr lang="zh-CN" altLang="en-US" dirty="0"/>
              <a:t>数组的创建</a:t>
            </a:r>
          </a:p>
        </p:txBody>
      </p:sp>
      <p:pic>
        <p:nvPicPr>
          <p:cNvPr id="11268" name="Picture 4">
            <a:extLst>
              <a:ext uri="{FF2B5EF4-FFF2-40B4-BE49-F238E27FC236}">
                <a16:creationId xmlns:a16="http://schemas.microsoft.com/office/drawing/2014/main" id="{1777129D-4DBD-4B93-87BE-84279C5974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84208" y="4169989"/>
            <a:ext cx="7940843" cy="247324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a:extLst>
              <a:ext uri="{FF2B5EF4-FFF2-40B4-BE49-F238E27FC236}">
                <a16:creationId xmlns:a16="http://schemas.microsoft.com/office/drawing/2014/main" id="{D3E2F138-5CCF-415A-AE98-B2F76E689A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63407" y="738118"/>
            <a:ext cx="8479810" cy="1884771"/>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6">
            <a:extLst>
              <a:ext uri="{FF2B5EF4-FFF2-40B4-BE49-F238E27FC236}">
                <a16:creationId xmlns:a16="http://schemas.microsoft.com/office/drawing/2014/main" id="{8833FD41-C4DE-4091-A597-C807B4AD69DA}"/>
              </a:ext>
            </a:extLst>
          </p:cNvPr>
          <p:cNvSpPr txBox="1"/>
          <p:nvPr/>
        </p:nvSpPr>
        <p:spPr>
          <a:xfrm>
            <a:off x="295422" y="1006822"/>
            <a:ext cx="2492990" cy="369332"/>
          </a:xfrm>
          <a:prstGeom prst="rect">
            <a:avLst/>
          </a:prstGeom>
          <a:noFill/>
        </p:spPr>
        <p:txBody>
          <a:bodyPr wrap="none" rtlCol="0">
            <a:spAutoFit/>
          </a:bodyPr>
          <a:lstStyle/>
          <a:p>
            <a:r>
              <a:rPr lang="zh-CN" altLang="en-US" dirty="0">
                <a:latin typeface="Arial" pitchFamily="34" charset="0"/>
                <a:cs typeface="Arial" pitchFamily="34" charset="0"/>
              </a:rPr>
              <a:t>一些固定的创建方式</a:t>
            </a:r>
            <a:r>
              <a:rPr lang="zh-CN" altLang="en-US" dirty="0">
                <a:solidFill>
                  <a:schemeClr val="accent2"/>
                </a:solidFill>
                <a:latin typeface="Arial" pitchFamily="34" charset="0"/>
                <a:cs typeface="Arial" pitchFamily="34" charset="0"/>
              </a:rPr>
              <a:t>：</a:t>
            </a:r>
          </a:p>
        </p:txBody>
      </p:sp>
      <p:sp>
        <p:nvSpPr>
          <p:cNvPr id="8" name="文本框 7">
            <a:extLst>
              <a:ext uri="{FF2B5EF4-FFF2-40B4-BE49-F238E27FC236}">
                <a16:creationId xmlns:a16="http://schemas.microsoft.com/office/drawing/2014/main" id="{BF1C8F4C-206A-4D08-9A81-B2FB3F19C11E}"/>
              </a:ext>
            </a:extLst>
          </p:cNvPr>
          <p:cNvSpPr txBox="1"/>
          <p:nvPr/>
        </p:nvSpPr>
        <p:spPr>
          <a:xfrm>
            <a:off x="140518" y="1959755"/>
            <a:ext cx="1890261" cy="369332"/>
          </a:xfrm>
          <a:prstGeom prst="rect">
            <a:avLst/>
          </a:prstGeom>
          <a:noFill/>
        </p:spPr>
        <p:txBody>
          <a:bodyPr wrap="none" rtlCol="0">
            <a:spAutoFit/>
          </a:bodyPr>
          <a:lstStyle/>
          <a:p>
            <a:r>
              <a:rPr lang="en-US" altLang="zh-CN" dirty="0" err="1">
                <a:solidFill>
                  <a:schemeClr val="accent2"/>
                </a:solidFill>
                <a:latin typeface="Arial" pitchFamily="34" charset="0"/>
                <a:cs typeface="Arial" pitchFamily="34" charset="0"/>
              </a:rPr>
              <a:t>np.empty</a:t>
            </a:r>
            <a:r>
              <a:rPr lang="en-US" altLang="zh-CN" dirty="0">
                <a:solidFill>
                  <a:schemeClr val="accent2"/>
                </a:solidFill>
                <a:latin typeface="Arial" pitchFamily="34" charset="0"/>
                <a:cs typeface="Arial" pitchFamily="34" charset="0"/>
              </a:rPr>
              <a:t>( (3, 4))</a:t>
            </a:r>
            <a:endParaRPr lang="zh-CN" altLang="en-US" dirty="0" err="1">
              <a:solidFill>
                <a:schemeClr val="accent2"/>
              </a:solidFill>
              <a:latin typeface="Arial" pitchFamily="34" charset="0"/>
              <a:cs typeface="Arial" pitchFamily="34" charset="0"/>
            </a:endParaRPr>
          </a:p>
        </p:txBody>
      </p:sp>
      <p:pic>
        <p:nvPicPr>
          <p:cNvPr id="13" name="Picture 5">
            <a:extLst>
              <a:ext uri="{FF2B5EF4-FFF2-40B4-BE49-F238E27FC236}">
                <a16:creationId xmlns:a16="http://schemas.microsoft.com/office/drawing/2014/main" id="{9263A7E9-13BF-4A05-9141-23B101FC635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88412" y="2390454"/>
            <a:ext cx="9107860" cy="16353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18112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19775692-59F7-4B29-B330-004828A8305A}"/>
              </a:ext>
            </a:extLst>
          </p:cNvPr>
          <p:cNvSpPr>
            <a:spLocks noGrp="1"/>
          </p:cNvSpPr>
          <p:nvPr>
            <p:ph type="ftr" sz="quarter" idx="10"/>
          </p:nvPr>
        </p:nvSpPr>
        <p:spPr/>
        <p:txBody>
          <a:bodyPr/>
          <a:lstStyle/>
          <a:p>
            <a:r>
              <a:rPr lang="en-US">
                <a:solidFill>
                  <a:srgbClr val="939598"/>
                </a:solidFill>
                <a:cs typeface="Arial" pitchFamily="34" charset="0"/>
              </a:rPr>
              <a:t>2015 Lenovo Confidential. All rights reserved. </a:t>
            </a:r>
            <a:endParaRPr lang="en-US" dirty="0">
              <a:solidFill>
                <a:srgbClr val="939598"/>
              </a:solidFill>
              <a:cs typeface="Arial" pitchFamily="34" charset="0"/>
            </a:endParaRPr>
          </a:p>
        </p:txBody>
      </p:sp>
      <p:sp>
        <p:nvSpPr>
          <p:cNvPr id="3" name="标题 2">
            <a:extLst>
              <a:ext uri="{FF2B5EF4-FFF2-40B4-BE49-F238E27FC236}">
                <a16:creationId xmlns:a16="http://schemas.microsoft.com/office/drawing/2014/main" id="{8CB5EE8E-8760-4D6D-9AF6-2A1FBE728AB3}"/>
              </a:ext>
            </a:extLst>
          </p:cNvPr>
          <p:cNvSpPr>
            <a:spLocks noGrp="1"/>
          </p:cNvSpPr>
          <p:nvPr>
            <p:ph type="title"/>
          </p:nvPr>
        </p:nvSpPr>
        <p:spPr/>
        <p:txBody>
          <a:bodyPr/>
          <a:lstStyle/>
          <a:p>
            <a:r>
              <a:rPr lang="en-US" altLang="zh-CN" dirty="0"/>
              <a:t>NumPy</a:t>
            </a:r>
            <a:r>
              <a:rPr lang="zh-CN" altLang="en-US" dirty="0"/>
              <a:t>的数组索引</a:t>
            </a:r>
          </a:p>
        </p:txBody>
      </p:sp>
      <p:sp>
        <p:nvSpPr>
          <p:cNvPr id="4" name="矩形 3">
            <a:extLst>
              <a:ext uri="{FF2B5EF4-FFF2-40B4-BE49-F238E27FC236}">
                <a16:creationId xmlns:a16="http://schemas.microsoft.com/office/drawing/2014/main" id="{485D69DB-4566-4058-AB8E-F319712330D8}"/>
              </a:ext>
            </a:extLst>
          </p:cNvPr>
          <p:cNvSpPr/>
          <p:nvPr/>
        </p:nvSpPr>
        <p:spPr>
          <a:xfrm>
            <a:off x="331033" y="974100"/>
            <a:ext cx="1877437" cy="369332"/>
          </a:xfrm>
          <a:prstGeom prst="rect">
            <a:avLst/>
          </a:prstGeom>
        </p:spPr>
        <p:txBody>
          <a:bodyPr wrap="none">
            <a:spAutoFit/>
          </a:bodyPr>
          <a:lstStyle/>
          <a:p>
            <a:pPr fontAlgn="base"/>
            <a:r>
              <a:rPr lang="en-US" altLang="zh-CN" b="1" dirty="0">
                <a:solidFill>
                  <a:srgbClr val="222222"/>
                </a:solidFill>
                <a:latin typeface="Helvetica Neue"/>
              </a:rPr>
              <a:t>Matrix Indexing</a:t>
            </a:r>
            <a:endParaRPr lang="en-US" altLang="zh-CN" b="1" i="0" dirty="0">
              <a:solidFill>
                <a:srgbClr val="222222"/>
              </a:solidFill>
              <a:effectLst/>
              <a:latin typeface="Helvetica Neue"/>
            </a:endParaRPr>
          </a:p>
        </p:txBody>
      </p:sp>
      <p:sp>
        <p:nvSpPr>
          <p:cNvPr id="5" name="矩形 4">
            <a:extLst>
              <a:ext uri="{FF2B5EF4-FFF2-40B4-BE49-F238E27FC236}">
                <a16:creationId xmlns:a16="http://schemas.microsoft.com/office/drawing/2014/main" id="{07D3ED81-B6DB-4A67-9B98-4FA30DF0D0EB}"/>
              </a:ext>
            </a:extLst>
          </p:cNvPr>
          <p:cNvSpPr/>
          <p:nvPr/>
        </p:nvSpPr>
        <p:spPr>
          <a:xfrm>
            <a:off x="820157" y="1357872"/>
            <a:ext cx="6096000" cy="646331"/>
          </a:xfrm>
          <a:prstGeom prst="rect">
            <a:avLst/>
          </a:prstGeom>
        </p:spPr>
        <p:txBody>
          <a:bodyPr>
            <a:spAutoFit/>
          </a:bodyPr>
          <a:lstStyle/>
          <a:p>
            <a:r>
              <a:rPr lang="en-US" altLang="zh-CN" dirty="0">
                <a:solidFill>
                  <a:srgbClr val="222222"/>
                </a:solidFill>
                <a:latin typeface="Helvetica" panose="020B0604020202020204" pitchFamily="34" charset="0"/>
              </a:rPr>
              <a:t>Indexing and slicing operations become even more useful when we’re manipulating matrices:</a:t>
            </a:r>
            <a:endParaRPr lang="zh-CN" altLang="en-US" dirty="0"/>
          </a:p>
        </p:txBody>
      </p:sp>
      <p:pic>
        <p:nvPicPr>
          <p:cNvPr id="8194" name="Picture 2">
            <a:extLst>
              <a:ext uri="{FF2B5EF4-FFF2-40B4-BE49-F238E27FC236}">
                <a16:creationId xmlns:a16="http://schemas.microsoft.com/office/drawing/2014/main" id="{A391C0A7-03EB-49CD-BF58-CA0085477B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8783" y="4029758"/>
            <a:ext cx="7240631" cy="212349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a:extLst>
              <a:ext uri="{FF2B5EF4-FFF2-40B4-BE49-F238E27FC236}">
                <a16:creationId xmlns:a16="http://schemas.microsoft.com/office/drawing/2014/main" id="{B0D561ED-CA1D-47E6-A382-0CAF493A09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0157" y="2117415"/>
            <a:ext cx="6786836" cy="16070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73975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0ACAD4C7-0D3F-4EAB-875C-21409E3B88AD}"/>
              </a:ext>
            </a:extLst>
          </p:cNvPr>
          <p:cNvSpPr>
            <a:spLocks noGrp="1"/>
          </p:cNvSpPr>
          <p:nvPr>
            <p:ph type="ftr" sz="quarter" idx="10"/>
          </p:nvPr>
        </p:nvSpPr>
        <p:spPr/>
        <p:txBody>
          <a:bodyPr/>
          <a:lstStyle/>
          <a:p>
            <a:r>
              <a:rPr lang="en-US">
                <a:solidFill>
                  <a:srgbClr val="939598"/>
                </a:solidFill>
                <a:cs typeface="Arial" pitchFamily="34" charset="0"/>
              </a:rPr>
              <a:t>2015 Lenovo Confidential. All rights reserved. </a:t>
            </a:r>
            <a:endParaRPr lang="en-US" dirty="0">
              <a:solidFill>
                <a:srgbClr val="939598"/>
              </a:solidFill>
              <a:cs typeface="Arial" pitchFamily="34" charset="0"/>
            </a:endParaRPr>
          </a:p>
        </p:txBody>
      </p:sp>
      <p:sp>
        <p:nvSpPr>
          <p:cNvPr id="3" name="标题 2">
            <a:extLst>
              <a:ext uri="{FF2B5EF4-FFF2-40B4-BE49-F238E27FC236}">
                <a16:creationId xmlns:a16="http://schemas.microsoft.com/office/drawing/2014/main" id="{C5B878FB-EE16-40B6-ACF6-8813252AAA5E}"/>
              </a:ext>
            </a:extLst>
          </p:cNvPr>
          <p:cNvSpPr>
            <a:spLocks noGrp="1"/>
          </p:cNvSpPr>
          <p:nvPr>
            <p:ph type="title"/>
          </p:nvPr>
        </p:nvSpPr>
        <p:spPr/>
        <p:txBody>
          <a:bodyPr/>
          <a:lstStyle/>
          <a:p>
            <a:r>
              <a:rPr lang="en-US" altLang="zh-CN" dirty="0"/>
              <a:t>NumPy</a:t>
            </a:r>
            <a:r>
              <a:rPr lang="zh-CN" altLang="en-US" dirty="0"/>
              <a:t>的索引</a:t>
            </a:r>
          </a:p>
        </p:txBody>
      </p:sp>
      <p:sp>
        <p:nvSpPr>
          <p:cNvPr id="4" name="文本框 3">
            <a:extLst>
              <a:ext uri="{FF2B5EF4-FFF2-40B4-BE49-F238E27FC236}">
                <a16:creationId xmlns:a16="http://schemas.microsoft.com/office/drawing/2014/main" id="{F14C6201-FDBE-489B-BA25-3B7CAA71779B}"/>
              </a:ext>
            </a:extLst>
          </p:cNvPr>
          <p:cNvSpPr txBox="1"/>
          <p:nvPr/>
        </p:nvSpPr>
        <p:spPr>
          <a:xfrm>
            <a:off x="548783" y="1125415"/>
            <a:ext cx="1338828" cy="369332"/>
          </a:xfrm>
          <a:prstGeom prst="rect">
            <a:avLst/>
          </a:prstGeom>
          <a:noFill/>
        </p:spPr>
        <p:txBody>
          <a:bodyPr wrap="none" rtlCol="0">
            <a:spAutoFit/>
          </a:bodyPr>
          <a:lstStyle/>
          <a:p>
            <a:r>
              <a:rPr lang="en-US" altLang="zh-CN" dirty="0">
                <a:solidFill>
                  <a:schemeClr val="accent2"/>
                </a:solidFill>
                <a:latin typeface="Arial" pitchFamily="34" charset="0"/>
                <a:cs typeface="Arial" pitchFamily="34" charset="0"/>
              </a:rPr>
              <a:t>Bool</a:t>
            </a:r>
            <a:r>
              <a:rPr lang="zh-CN" altLang="en-US" dirty="0">
                <a:solidFill>
                  <a:schemeClr val="accent2"/>
                </a:solidFill>
                <a:latin typeface="Arial" pitchFamily="34" charset="0"/>
                <a:cs typeface="Arial" pitchFamily="34" charset="0"/>
              </a:rPr>
              <a:t>型索引</a:t>
            </a:r>
          </a:p>
        </p:txBody>
      </p:sp>
      <p:sp>
        <p:nvSpPr>
          <p:cNvPr id="5" name="文本框 4">
            <a:extLst>
              <a:ext uri="{FF2B5EF4-FFF2-40B4-BE49-F238E27FC236}">
                <a16:creationId xmlns:a16="http://schemas.microsoft.com/office/drawing/2014/main" id="{3040741B-15AD-4FEC-8C1B-2473DB59954F}"/>
              </a:ext>
            </a:extLst>
          </p:cNvPr>
          <p:cNvSpPr txBox="1"/>
          <p:nvPr/>
        </p:nvSpPr>
        <p:spPr>
          <a:xfrm>
            <a:off x="548783" y="2736503"/>
            <a:ext cx="1338828" cy="369332"/>
          </a:xfrm>
          <a:prstGeom prst="rect">
            <a:avLst/>
          </a:prstGeom>
          <a:noFill/>
        </p:spPr>
        <p:txBody>
          <a:bodyPr wrap="none" rtlCol="0">
            <a:spAutoFit/>
          </a:bodyPr>
          <a:lstStyle/>
          <a:p>
            <a:r>
              <a:rPr lang="zh-CN" altLang="en-US" dirty="0">
                <a:solidFill>
                  <a:schemeClr val="accent2"/>
                </a:solidFill>
                <a:latin typeface="Arial" pitchFamily="34" charset="0"/>
                <a:cs typeface="Arial" pitchFamily="34" charset="0"/>
              </a:rPr>
              <a:t>迭代的效果</a:t>
            </a:r>
          </a:p>
        </p:txBody>
      </p:sp>
      <p:sp>
        <p:nvSpPr>
          <p:cNvPr id="6" name="文本框 5">
            <a:extLst>
              <a:ext uri="{FF2B5EF4-FFF2-40B4-BE49-F238E27FC236}">
                <a16:creationId xmlns:a16="http://schemas.microsoft.com/office/drawing/2014/main" id="{A8547DA7-670C-44A0-AA46-1DBF3E69538D}"/>
              </a:ext>
            </a:extLst>
          </p:cNvPr>
          <p:cNvSpPr txBox="1"/>
          <p:nvPr/>
        </p:nvSpPr>
        <p:spPr>
          <a:xfrm>
            <a:off x="2715064" y="2782669"/>
            <a:ext cx="2082621" cy="646331"/>
          </a:xfrm>
          <a:prstGeom prst="rect">
            <a:avLst/>
          </a:prstGeom>
          <a:noFill/>
        </p:spPr>
        <p:txBody>
          <a:bodyPr wrap="none" rtlCol="0">
            <a:spAutoFit/>
          </a:bodyPr>
          <a:lstStyle/>
          <a:p>
            <a:r>
              <a:rPr lang="en-US" altLang="zh-CN" dirty="0">
                <a:solidFill>
                  <a:schemeClr val="accent2"/>
                </a:solidFill>
                <a:latin typeface="Arial" pitchFamily="34" charset="0"/>
                <a:cs typeface="Arial" pitchFamily="34" charset="0"/>
              </a:rPr>
              <a:t>for row in A:</a:t>
            </a:r>
          </a:p>
          <a:p>
            <a:r>
              <a:rPr lang="en-US" altLang="zh-CN" dirty="0">
                <a:solidFill>
                  <a:schemeClr val="accent2"/>
                </a:solidFill>
                <a:latin typeface="Arial" pitchFamily="34" charset="0"/>
                <a:cs typeface="Arial" pitchFamily="34" charset="0"/>
              </a:rPr>
              <a:t>	print(row)</a:t>
            </a:r>
            <a:endParaRPr lang="zh-CN" altLang="en-US" dirty="0" err="1">
              <a:solidFill>
                <a:schemeClr val="accent2"/>
              </a:solidFill>
              <a:latin typeface="Arial" pitchFamily="34" charset="0"/>
              <a:cs typeface="Arial" pitchFamily="34" charset="0"/>
            </a:endParaRPr>
          </a:p>
        </p:txBody>
      </p:sp>
      <p:sp>
        <p:nvSpPr>
          <p:cNvPr id="7" name="文本框 6">
            <a:extLst>
              <a:ext uri="{FF2B5EF4-FFF2-40B4-BE49-F238E27FC236}">
                <a16:creationId xmlns:a16="http://schemas.microsoft.com/office/drawing/2014/main" id="{2416E7D5-8267-448F-B375-3F90A87CFD4C}"/>
              </a:ext>
            </a:extLst>
          </p:cNvPr>
          <p:cNvSpPr txBox="1"/>
          <p:nvPr/>
        </p:nvSpPr>
        <p:spPr>
          <a:xfrm>
            <a:off x="7200313" y="2736503"/>
            <a:ext cx="2005677" cy="646331"/>
          </a:xfrm>
          <a:prstGeom prst="rect">
            <a:avLst/>
          </a:prstGeom>
          <a:noFill/>
        </p:spPr>
        <p:txBody>
          <a:bodyPr wrap="none" rtlCol="0">
            <a:spAutoFit/>
          </a:bodyPr>
          <a:lstStyle/>
          <a:p>
            <a:r>
              <a:rPr lang="en-US" altLang="zh-CN" dirty="0">
                <a:solidFill>
                  <a:schemeClr val="accent2"/>
                </a:solidFill>
                <a:latin typeface="Arial" pitchFamily="34" charset="0"/>
                <a:cs typeface="Arial" pitchFamily="34" charset="0"/>
              </a:rPr>
              <a:t>for col in </a:t>
            </a:r>
            <a:r>
              <a:rPr lang="en-US" altLang="zh-CN" dirty="0" err="1">
                <a:solidFill>
                  <a:schemeClr val="accent2"/>
                </a:solidFill>
                <a:latin typeface="Arial" pitchFamily="34" charset="0"/>
                <a:cs typeface="Arial" pitchFamily="34" charset="0"/>
              </a:rPr>
              <a:t>A.T</a:t>
            </a:r>
            <a:r>
              <a:rPr lang="en-US" altLang="zh-CN" dirty="0">
                <a:solidFill>
                  <a:schemeClr val="accent2"/>
                </a:solidFill>
                <a:latin typeface="Arial" pitchFamily="34" charset="0"/>
                <a:cs typeface="Arial" pitchFamily="34" charset="0"/>
              </a:rPr>
              <a:t>:</a:t>
            </a:r>
          </a:p>
          <a:p>
            <a:r>
              <a:rPr lang="en-US" altLang="zh-CN" dirty="0">
                <a:solidFill>
                  <a:schemeClr val="accent2"/>
                </a:solidFill>
                <a:latin typeface="Arial" pitchFamily="34" charset="0"/>
                <a:cs typeface="Arial" pitchFamily="34" charset="0"/>
              </a:rPr>
              <a:t>	print(col)</a:t>
            </a:r>
            <a:endParaRPr lang="zh-CN" altLang="en-US" dirty="0" err="1">
              <a:solidFill>
                <a:schemeClr val="accent2"/>
              </a:solidFill>
              <a:latin typeface="Arial" pitchFamily="34" charset="0"/>
              <a:cs typeface="Arial" pitchFamily="34" charset="0"/>
            </a:endParaRPr>
          </a:p>
        </p:txBody>
      </p:sp>
    </p:spTree>
    <p:extLst>
      <p:ext uri="{BB962C8B-B14F-4D97-AF65-F5344CB8AC3E}">
        <p14:creationId xmlns:p14="http://schemas.microsoft.com/office/powerpoint/2010/main" val="22744839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DD0319D7-6443-48FF-B9AE-2076984A463F}"/>
              </a:ext>
            </a:extLst>
          </p:cNvPr>
          <p:cNvSpPr>
            <a:spLocks noGrp="1"/>
          </p:cNvSpPr>
          <p:nvPr>
            <p:ph type="ftr" sz="quarter" idx="10"/>
          </p:nvPr>
        </p:nvSpPr>
        <p:spPr/>
        <p:txBody>
          <a:bodyPr/>
          <a:lstStyle/>
          <a:p>
            <a:r>
              <a:rPr lang="en-US">
                <a:solidFill>
                  <a:srgbClr val="939598"/>
                </a:solidFill>
                <a:cs typeface="Arial" pitchFamily="34" charset="0"/>
              </a:rPr>
              <a:t>2015 Lenovo Confidential. All rights reserved. </a:t>
            </a:r>
            <a:endParaRPr lang="en-US" dirty="0">
              <a:solidFill>
                <a:srgbClr val="939598"/>
              </a:solidFill>
              <a:cs typeface="Arial" pitchFamily="34" charset="0"/>
            </a:endParaRPr>
          </a:p>
        </p:txBody>
      </p:sp>
      <p:sp>
        <p:nvSpPr>
          <p:cNvPr id="3" name="标题 2">
            <a:extLst>
              <a:ext uri="{FF2B5EF4-FFF2-40B4-BE49-F238E27FC236}">
                <a16:creationId xmlns:a16="http://schemas.microsoft.com/office/drawing/2014/main" id="{6353083E-76B3-4D2A-BCF6-FF7A03F24EF3}"/>
              </a:ext>
            </a:extLst>
          </p:cNvPr>
          <p:cNvSpPr>
            <a:spLocks noGrp="1"/>
          </p:cNvSpPr>
          <p:nvPr>
            <p:ph type="title"/>
          </p:nvPr>
        </p:nvSpPr>
        <p:spPr/>
        <p:txBody>
          <a:bodyPr/>
          <a:lstStyle/>
          <a:p>
            <a:r>
              <a:rPr lang="en-US" altLang="zh-CN" dirty="0"/>
              <a:t>NumPy</a:t>
            </a:r>
            <a:r>
              <a:rPr lang="zh-CN" altLang="en-US" dirty="0"/>
              <a:t>的简单数据运算</a:t>
            </a:r>
          </a:p>
        </p:txBody>
      </p:sp>
      <p:sp>
        <p:nvSpPr>
          <p:cNvPr id="4" name="矩形 3">
            <a:extLst>
              <a:ext uri="{FF2B5EF4-FFF2-40B4-BE49-F238E27FC236}">
                <a16:creationId xmlns:a16="http://schemas.microsoft.com/office/drawing/2014/main" id="{E523F7F6-F712-4570-9F2A-BA803A0CEBCA}"/>
              </a:ext>
            </a:extLst>
          </p:cNvPr>
          <p:cNvSpPr/>
          <p:nvPr/>
        </p:nvSpPr>
        <p:spPr>
          <a:xfrm>
            <a:off x="224209" y="1005631"/>
            <a:ext cx="1984261" cy="369332"/>
          </a:xfrm>
          <a:prstGeom prst="rect">
            <a:avLst/>
          </a:prstGeom>
        </p:spPr>
        <p:txBody>
          <a:bodyPr wrap="none">
            <a:spAutoFit/>
          </a:bodyPr>
          <a:lstStyle/>
          <a:p>
            <a:pPr fontAlgn="base"/>
            <a:r>
              <a:rPr lang="en-US" altLang="zh-CN" b="1" dirty="0">
                <a:solidFill>
                  <a:srgbClr val="222222"/>
                </a:solidFill>
                <a:latin typeface="Helvetica Neue"/>
              </a:rPr>
              <a:t>Array Arithmetic</a:t>
            </a:r>
            <a:endParaRPr lang="en-US" altLang="zh-CN" b="1" i="0" dirty="0">
              <a:solidFill>
                <a:srgbClr val="222222"/>
              </a:solidFill>
              <a:effectLst/>
              <a:latin typeface="Helvetica Neue"/>
            </a:endParaRPr>
          </a:p>
        </p:txBody>
      </p:sp>
      <p:pic>
        <p:nvPicPr>
          <p:cNvPr id="2050" name="Picture 2">
            <a:extLst>
              <a:ext uri="{FF2B5EF4-FFF2-40B4-BE49-F238E27FC236}">
                <a16:creationId xmlns:a16="http://schemas.microsoft.com/office/drawing/2014/main" id="{69C30E81-4AD5-449F-965D-A5F47E3594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3022" y="1759738"/>
            <a:ext cx="6126472" cy="101377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7F785C26-7829-4406-932B-7288AC84FA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8905" y="1612219"/>
            <a:ext cx="5008761" cy="1025261"/>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243AA30D-16F7-4F0C-9F07-FE7D1F1D643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83" y="3737726"/>
            <a:ext cx="12192000" cy="1466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08787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22C65FC0-42CE-4184-86FD-984C045164AB}"/>
              </a:ext>
            </a:extLst>
          </p:cNvPr>
          <p:cNvSpPr>
            <a:spLocks noGrp="1"/>
          </p:cNvSpPr>
          <p:nvPr>
            <p:ph type="ftr" sz="quarter" idx="10"/>
          </p:nvPr>
        </p:nvSpPr>
        <p:spPr/>
        <p:txBody>
          <a:bodyPr/>
          <a:lstStyle/>
          <a:p>
            <a:r>
              <a:rPr lang="en-US">
                <a:solidFill>
                  <a:srgbClr val="939598"/>
                </a:solidFill>
                <a:cs typeface="Arial" pitchFamily="34" charset="0"/>
              </a:rPr>
              <a:t>2015 Lenovo Confidential. All rights reserved. </a:t>
            </a:r>
            <a:endParaRPr lang="en-US" dirty="0">
              <a:solidFill>
                <a:srgbClr val="939598"/>
              </a:solidFill>
              <a:cs typeface="Arial" pitchFamily="34" charset="0"/>
            </a:endParaRPr>
          </a:p>
        </p:txBody>
      </p:sp>
      <p:sp>
        <p:nvSpPr>
          <p:cNvPr id="3" name="标题 2">
            <a:extLst>
              <a:ext uri="{FF2B5EF4-FFF2-40B4-BE49-F238E27FC236}">
                <a16:creationId xmlns:a16="http://schemas.microsoft.com/office/drawing/2014/main" id="{D94E639F-876D-4FF2-A2E5-2351EB833C9B}"/>
              </a:ext>
            </a:extLst>
          </p:cNvPr>
          <p:cNvSpPr>
            <a:spLocks noGrp="1"/>
          </p:cNvSpPr>
          <p:nvPr>
            <p:ph type="title"/>
          </p:nvPr>
        </p:nvSpPr>
        <p:spPr/>
        <p:txBody>
          <a:bodyPr/>
          <a:lstStyle/>
          <a:p>
            <a:r>
              <a:rPr lang="en-US" altLang="zh-CN" dirty="0"/>
              <a:t>NumPy</a:t>
            </a:r>
            <a:r>
              <a:rPr lang="zh-CN" altLang="en-US" dirty="0"/>
              <a:t>的简单数据运算</a:t>
            </a:r>
          </a:p>
        </p:txBody>
      </p:sp>
      <p:pic>
        <p:nvPicPr>
          <p:cNvPr id="4" name="Picture 3">
            <a:extLst>
              <a:ext uri="{FF2B5EF4-FFF2-40B4-BE49-F238E27FC236}">
                <a16:creationId xmlns:a16="http://schemas.microsoft.com/office/drawing/2014/main" id="{B21261AC-A34D-4384-A883-77E1C4BC59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8470" y="1119469"/>
            <a:ext cx="7400925" cy="157162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5">
            <a:extLst>
              <a:ext uri="{FF2B5EF4-FFF2-40B4-BE49-F238E27FC236}">
                <a16:creationId xmlns:a16="http://schemas.microsoft.com/office/drawing/2014/main" id="{34893643-CFD1-4951-BEF1-7CDEE1C8B0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700" y="3109632"/>
            <a:ext cx="11658600" cy="2114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75110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9F9E62E3-D6D9-4854-8BC1-C283EC7CD11C}"/>
              </a:ext>
            </a:extLst>
          </p:cNvPr>
          <p:cNvSpPr>
            <a:spLocks noGrp="1"/>
          </p:cNvSpPr>
          <p:nvPr>
            <p:ph type="ftr" sz="quarter" idx="10"/>
          </p:nvPr>
        </p:nvSpPr>
        <p:spPr/>
        <p:txBody>
          <a:bodyPr/>
          <a:lstStyle/>
          <a:p>
            <a:r>
              <a:rPr lang="en-US">
                <a:solidFill>
                  <a:srgbClr val="939598"/>
                </a:solidFill>
                <a:cs typeface="Arial" pitchFamily="34" charset="0"/>
              </a:rPr>
              <a:t>2015 Lenovo Confidential. All rights reserved. </a:t>
            </a:r>
            <a:endParaRPr lang="en-US" dirty="0">
              <a:solidFill>
                <a:srgbClr val="939598"/>
              </a:solidFill>
              <a:cs typeface="Arial" pitchFamily="34" charset="0"/>
            </a:endParaRPr>
          </a:p>
        </p:txBody>
      </p:sp>
      <p:sp>
        <p:nvSpPr>
          <p:cNvPr id="3" name="标题 2">
            <a:extLst>
              <a:ext uri="{FF2B5EF4-FFF2-40B4-BE49-F238E27FC236}">
                <a16:creationId xmlns:a16="http://schemas.microsoft.com/office/drawing/2014/main" id="{4B1A8AE9-5EA2-4B43-A0FE-2F85ACC4014C}"/>
              </a:ext>
            </a:extLst>
          </p:cNvPr>
          <p:cNvSpPr>
            <a:spLocks noGrp="1"/>
          </p:cNvSpPr>
          <p:nvPr>
            <p:ph type="title"/>
          </p:nvPr>
        </p:nvSpPr>
        <p:spPr/>
        <p:txBody>
          <a:bodyPr/>
          <a:lstStyle/>
          <a:p>
            <a:r>
              <a:rPr lang="en-US" altLang="zh-CN" dirty="0"/>
              <a:t>NumPy</a:t>
            </a:r>
            <a:r>
              <a:rPr lang="zh-CN" altLang="en-US" dirty="0"/>
              <a:t>的简单数据运算</a:t>
            </a:r>
          </a:p>
        </p:txBody>
      </p:sp>
      <p:sp>
        <p:nvSpPr>
          <p:cNvPr id="4" name="矩形 3">
            <a:extLst>
              <a:ext uri="{FF2B5EF4-FFF2-40B4-BE49-F238E27FC236}">
                <a16:creationId xmlns:a16="http://schemas.microsoft.com/office/drawing/2014/main" id="{3716B08C-5845-4E36-A809-E58ECC942E59}"/>
              </a:ext>
            </a:extLst>
          </p:cNvPr>
          <p:cNvSpPr/>
          <p:nvPr/>
        </p:nvSpPr>
        <p:spPr>
          <a:xfrm>
            <a:off x="348235" y="2541790"/>
            <a:ext cx="1505540" cy="369332"/>
          </a:xfrm>
          <a:prstGeom prst="rect">
            <a:avLst/>
          </a:prstGeom>
        </p:spPr>
        <p:txBody>
          <a:bodyPr wrap="none">
            <a:spAutoFit/>
          </a:bodyPr>
          <a:lstStyle/>
          <a:p>
            <a:pPr fontAlgn="base"/>
            <a:r>
              <a:rPr lang="en-US" altLang="zh-CN" b="1" dirty="0">
                <a:solidFill>
                  <a:srgbClr val="222222"/>
                </a:solidFill>
                <a:latin typeface="Helvetica Neue"/>
              </a:rPr>
              <a:t>Dot Product</a:t>
            </a:r>
            <a:endParaRPr lang="en-US" altLang="zh-CN" b="1" i="0" dirty="0">
              <a:solidFill>
                <a:srgbClr val="222222"/>
              </a:solidFill>
              <a:effectLst/>
              <a:latin typeface="Helvetica Neue"/>
            </a:endParaRPr>
          </a:p>
        </p:txBody>
      </p:sp>
      <p:pic>
        <p:nvPicPr>
          <p:cNvPr id="6" name="Picture 3">
            <a:extLst>
              <a:ext uri="{FF2B5EF4-FFF2-40B4-BE49-F238E27FC236}">
                <a16:creationId xmlns:a16="http://schemas.microsoft.com/office/drawing/2014/main" id="{CC61CA4B-F483-4B3C-A977-2A78EC3808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56651" y="1977575"/>
            <a:ext cx="7475646" cy="186709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5">
            <a:extLst>
              <a:ext uri="{FF2B5EF4-FFF2-40B4-BE49-F238E27FC236}">
                <a16:creationId xmlns:a16="http://schemas.microsoft.com/office/drawing/2014/main" id="{09D4EB71-0CFA-49A3-AD1D-9E563C74BA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59015" y="4114972"/>
            <a:ext cx="8415889" cy="2073290"/>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a:extLst>
              <a:ext uri="{FF2B5EF4-FFF2-40B4-BE49-F238E27FC236}">
                <a16:creationId xmlns:a16="http://schemas.microsoft.com/office/drawing/2014/main" id="{C676EE2D-FBDA-4058-8EF5-19384747EC1F}"/>
              </a:ext>
            </a:extLst>
          </p:cNvPr>
          <p:cNvSpPr txBox="1"/>
          <p:nvPr/>
        </p:nvSpPr>
        <p:spPr>
          <a:xfrm>
            <a:off x="348235" y="1017219"/>
            <a:ext cx="877163" cy="369332"/>
          </a:xfrm>
          <a:prstGeom prst="rect">
            <a:avLst/>
          </a:prstGeom>
          <a:noFill/>
        </p:spPr>
        <p:txBody>
          <a:bodyPr wrap="none" rtlCol="0">
            <a:spAutoFit/>
          </a:bodyPr>
          <a:lstStyle/>
          <a:p>
            <a:r>
              <a:rPr lang="zh-CN" altLang="en-US" dirty="0">
                <a:solidFill>
                  <a:schemeClr val="accent2"/>
                </a:solidFill>
                <a:latin typeface="Arial" pitchFamily="34" charset="0"/>
                <a:cs typeface="Arial" pitchFamily="34" charset="0"/>
              </a:rPr>
              <a:t>直接乘</a:t>
            </a:r>
          </a:p>
        </p:txBody>
      </p:sp>
      <p:sp>
        <p:nvSpPr>
          <p:cNvPr id="9" name="文本框 8">
            <a:extLst>
              <a:ext uri="{FF2B5EF4-FFF2-40B4-BE49-F238E27FC236}">
                <a16:creationId xmlns:a16="http://schemas.microsoft.com/office/drawing/2014/main" id="{0EB355F6-63BF-429F-BFC2-5ECFF88EF69A}"/>
              </a:ext>
            </a:extLst>
          </p:cNvPr>
          <p:cNvSpPr txBox="1"/>
          <p:nvPr/>
        </p:nvSpPr>
        <p:spPr>
          <a:xfrm>
            <a:off x="3657600" y="960289"/>
            <a:ext cx="1749197" cy="646331"/>
          </a:xfrm>
          <a:prstGeom prst="rect">
            <a:avLst/>
          </a:prstGeom>
          <a:noFill/>
        </p:spPr>
        <p:txBody>
          <a:bodyPr wrap="none" rtlCol="0">
            <a:spAutoFit/>
          </a:bodyPr>
          <a:lstStyle/>
          <a:p>
            <a:r>
              <a:rPr lang="en-US" altLang="zh-CN" dirty="0" err="1">
                <a:solidFill>
                  <a:schemeClr val="accent2"/>
                </a:solidFill>
                <a:latin typeface="Arial" pitchFamily="34" charset="0"/>
                <a:cs typeface="Arial" pitchFamily="34" charset="0"/>
              </a:rPr>
              <a:t>np.array</a:t>
            </a:r>
            <a:r>
              <a:rPr lang="en-US" altLang="zh-CN" dirty="0">
                <a:solidFill>
                  <a:schemeClr val="accent2"/>
                </a:solidFill>
                <a:latin typeface="Arial" pitchFamily="34" charset="0"/>
                <a:cs typeface="Arial" pitchFamily="34" charset="0"/>
              </a:rPr>
              <a:t>([[1, 1],</a:t>
            </a:r>
          </a:p>
          <a:p>
            <a:r>
              <a:rPr lang="en-US" altLang="zh-CN" dirty="0">
                <a:solidFill>
                  <a:schemeClr val="accent2"/>
                </a:solidFill>
                <a:latin typeface="Arial" pitchFamily="34" charset="0"/>
                <a:cs typeface="Arial" pitchFamily="34" charset="0"/>
              </a:rPr>
              <a:t>               [0, 1)]</a:t>
            </a:r>
            <a:endParaRPr lang="zh-CN" altLang="en-US" dirty="0" err="1">
              <a:solidFill>
                <a:schemeClr val="accent2"/>
              </a:solidFill>
              <a:latin typeface="Arial" pitchFamily="34" charset="0"/>
              <a:cs typeface="Arial" pitchFamily="34" charset="0"/>
            </a:endParaRPr>
          </a:p>
        </p:txBody>
      </p:sp>
      <p:sp>
        <p:nvSpPr>
          <p:cNvPr id="10" name="文本框 9">
            <a:extLst>
              <a:ext uri="{FF2B5EF4-FFF2-40B4-BE49-F238E27FC236}">
                <a16:creationId xmlns:a16="http://schemas.microsoft.com/office/drawing/2014/main" id="{69646B48-795D-4184-A0AE-B908144F365C}"/>
              </a:ext>
            </a:extLst>
          </p:cNvPr>
          <p:cNvSpPr txBox="1"/>
          <p:nvPr/>
        </p:nvSpPr>
        <p:spPr>
          <a:xfrm>
            <a:off x="5514535" y="1166483"/>
            <a:ext cx="274434" cy="369332"/>
          </a:xfrm>
          <a:prstGeom prst="rect">
            <a:avLst/>
          </a:prstGeom>
          <a:noFill/>
        </p:spPr>
        <p:txBody>
          <a:bodyPr wrap="none" rtlCol="0">
            <a:spAutoFit/>
          </a:bodyPr>
          <a:lstStyle/>
          <a:p>
            <a:r>
              <a:rPr lang="en-US" altLang="zh-CN" dirty="0">
                <a:solidFill>
                  <a:schemeClr val="accent2"/>
                </a:solidFill>
                <a:latin typeface="Arial" pitchFamily="34" charset="0"/>
                <a:cs typeface="Arial" pitchFamily="34" charset="0"/>
              </a:rPr>
              <a:t>*</a:t>
            </a:r>
            <a:endParaRPr lang="zh-CN" altLang="en-US" dirty="0" err="1">
              <a:solidFill>
                <a:schemeClr val="accent2"/>
              </a:solidFill>
              <a:latin typeface="Arial" pitchFamily="34" charset="0"/>
              <a:cs typeface="Arial" pitchFamily="34" charset="0"/>
            </a:endParaRPr>
          </a:p>
        </p:txBody>
      </p:sp>
      <p:sp>
        <p:nvSpPr>
          <p:cNvPr id="11" name="文本框 10">
            <a:extLst>
              <a:ext uri="{FF2B5EF4-FFF2-40B4-BE49-F238E27FC236}">
                <a16:creationId xmlns:a16="http://schemas.microsoft.com/office/drawing/2014/main" id="{3A786C5F-A491-405A-BC6F-E67198282A94}"/>
              </a:ext>
            </a:extLst>
          </p:cNvPr>
          <p:cNvSpPr txBox="1"/>
          <p:nvPr/>
        </p:nvSpPr>
        <p:spPr>
          <a:xfrm>
            <a:off x="5910606" y="914122"/>
            <a:ext cx="1749197" cy="646331"/>
          </a:xfrm>
          <a:prstGeom prst="rect">
            <a:avLst/>
          </a:prstGeom>
          <a:noFill/>
        </p:spPr>
        <p:txBody>
          <a:bodyPr wrap="none" rtlCol="0">
            <a:spAutoFit/>
          </a:bodyPr>
          <a:lstStyle/>
          <a:p>
            <a:r>
              <a:rPr lang="en-US" altLang="zh-CN" dirty="0" err="1">
                <a:solidFill>
                  <a:schemeClr val="accent2"/>
                </a:solidFill>
                <a:latin typeface="Arial" pitchFamily="34" charset="0"/>
                <a:cs typeface="Arial" pitchFamily="34" charset="0"/>
              </a:rPr>
              <a:t>np.array</a:t>
            </a:r>
            <a:r>
              <a:rPr lang="en-US" altLang="zh-CN" dirty="0">
                <a:solidFill>
                  <a:schemeClr val="accent2"/>
                </a:solidFill>
                <a:latin typeface="Arial" pitchFamily="34" charset="0"/>
                <a:cs typeface="Arial" pitchFamily="34" charset="0"/>
              </a:rPr>
              <a:t>([[0, 1],</a:t>
            </a:r>
          </a:p>
          <a:p>
            <a:r>
              <a:rPr lang="en-US" altLang="zh-CN" dirty="0">
                <a:solidFill>
                  <a:schemeClr val="accent2"/>
                </a:solidFill>
                <a:latin typeface="Arial" pitchFamily="34" charset="0"/>
                <a:cs typeface="Arial" pitchFamily="34" charset="0"/>
              </a:rPr>
              <a:t>               [2, 3)]</a:t>
            </a:r>
            <a:endParaRPr lang="zh-CN" altLang="en-US" dirty="0" err="1">
              <a:solidFill>
                <a:schemeClr val="accent2"/>
              </a:solidFill>
              <a:latin typeface="Arial" pitchFamily="34" charset="0"/>
              <a:cs typeface="Arial" pitchFamily="34" charset="0"/>
            </a:endParaRPr>
          </a:p>
        </p:txBody>
      </p:sp>
      <p:sp>
        <p:nvSpPr>
          <p:cNvPr id="12" name="文本框 11">
            <a:extLst>
              <a:ext uri="{FF2B5EF4-FFF2-40B4-BE49-F238E27FC236}">
                <a16:creationId xmlns:a16="http://schemas.microsoft.com/office/drawing/2014/main" id="{4A94C70C-87EB-4BBF-85DA-12FC9ED67A45}"/>
              </a:ext>
            </a:extLst>
          </p:cNvPr>
          <p:cNvSpPr txBox="1"/>
          <p:nvPr/>
        </p:nvSpPr>
        <p:spPr>
          <a:xfrm>
            <a:off x="8003953" y="1027984"/>
            <a:ext cx="319318" cy="369332"/>
          </a:xfrm>
          <a:prstGeom prst="rect">
            <a:avLst/>
          </a:prstGeom>
          <a:noFill/>
        </p:spPr>
        <p:txBody>
          <a:bodyPr wrap="none" rtlCol="0">
            <a:spAutoFit/>
          </a:bodyPr>
          <a:lstStyle/>
          <a:p>
            <a:r>
              <a:rPr lang="en-US" altLang="zh-CN" dirty="0">
                <a:solidFill>
                  <a:schemeClr val="accent2"/>
                </a:solidFill>
                <a:latin typeface="Arial" pitchFamily="34" charset="0"/>
                <a:cs typeface="Arial" pitchFamily="34" charset="0"/>
              </a:rPr>
              <a:t>=</a:t>
            </a:r>
            <a:endParaRPr lang="zh-CN" altLang="en-US" dirty="0" err="1">
              <a:solidFill>
                <a:schemeClr val="accent2"/>
              </a:solidFill>
              <a:latin typeface="Arial" pitchFamily="34" charset="0"/>
              <a:cs typeface="Arial" pitchFamily="34" charset="0"/>
            </a:endParaRPr>
          </a:p>
        </p:txBody>
      </p:sp>
      <p:sp>
        <p:nvSpPr>
          <p:cNvPr id="13" name="文本框 12">
            <a:extLst>
              <a:ext uri="{FF2B5EF4-FFF2-40B4-BE49-F238E27FC236}">
                <a16:creationId xmlns:a16="http://schemas.microsoft.com/office/drawing/2014/main" id="{15D4E715-03D7-4F29-96A8-1436BB3FF851}"/>
              </a:ext>
            </a:extLst>
          </p:cNvPr>
          <p:cNvSpPr txBox="1"/>
          <p:nvPr/>
        </p:nvSpPr>
        <p:spPr>
          <a:xfrm>
            <a:off x="8667421" y="894296"/>
            <a:ext cx="1749197" cy="646331"/>
          </a:xfrm>
          <a:prstGeom prst="rect">
            <a:avLst/>
          </a:prstGeom>
          <a:noFill/>
        </p:spPr>
        <p:txBody>
          <a:bodyPr wrap="none" rtlCol="0">
            <a:spAutoFit/>
          </a:bodyPr>
          <a:lstStyle/>
          <a:p>
            <a:r>
              <a:rPr lang="en-US" altLang="zh-CN" dirty="0" err="1">
                <a:solidFill>
                  <a:schemeClr val="accent2"/>
                </a:solidFill>
                <a:latin typeface="Arial" pitchFamily="34" charset="0"/>
                <a:cs typeface="Arial" pitchFamily="34" charset="0"/>
              </a:rPr>
              <a:t>np.array</a:t>
            </a:r>
            <a:r>
              <a:rPr lang="en-US" altLang="zh-CN" dirty="0">
                <a:solidFill>
                  <a:schemeClr val="accent2"/>
                </a:solidFill>
                <a:latin typeface="Arial" pitchFamily="34" charset="0"/>
                <a:cs typeface="Arial" pitchFamily="34" charset="0"/>
              </a:rPr>
              <a:t>([[0, 1],</a:t>
            </a:r>
          </a:p>
          <a:p>
            <a:r>
              <a:rPr lang="en-US" altLang="zh-CN" dirty="0">
                <a:solidFill>
                  <a:schemeClr val="accent2"/>
                </a:solidFill>
                <a:latin typeface="Arial" pitchFamily="34" charset="0"/>
                <a:cs typeface="Arial" pitchFamily="34" charset="0"/>
              </a:rPr>
              <a:t>               [0, 3)]</a:t>
            </a:r>
            <a:endParaRPr lang="zh-CN" altLang="en-US" dirty="0" err="1">
              <a:solidFill>
                <a:schemeClr val="accent2"/>
              </a:solidFill>
              <a:latin typeface="Arial" pitchFamily="34" charset="0"/>
              <a:cs typeface="Arial" pitchFamily="34" charset="0"/>
            </a:endParaRPr>
          </a:p>
        </p:txBody>
      </p:sp>
    </p:spTree>
    <p:extLst>
      <p:ext uri="{BB962C8B-B14F-4D97-AF65-F5344CB8AC3E}">
        <p14:creationId xmlns:p14="http://schemas.microsoft.com/office/powerpoint/2010/main" val="20882325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51F4ADFC-B487-4A37-82F9-C5E2A5B03D9F}"/>
              </a:ext>
            </a:extLst>
          </p:cNvPr>
          <p:cNvSpPr>
            <a:spLocks noGrp="1"/>
          </p:cNvSpPr>
          <p:nvPr>
            <p:ph type="ftr" sz="quarter" idx="10"/>
          </p:nvPr>
        </p:nvSpPr>
        <p:spPr/>
        <p:txBody>
          <a:bodyPr/>
          <a:lstStyle/>
          <a:p>
            <a:r>
              <a:rPr lang="en-US">
                <a:solidFill>
                  <a:srgbClr val="939598"/>
                </a:solidFill>
                <a:cs typeface="Arial" pitchFamily="34" charset="0"/>
              </a:rPr>
              <a:t>2015 Lenovo Confidential. All rights reserved. </a:t>
            </a:r>
            <a:endParaRPr lang="en-US" dirty="0">
              <a:solidFill>
                <a:srgbClr val="939598"/>
              </a:solidFill>
              <a:cs typeface="Arial" pitchFamily="34" charset="0"/>
            </a:endParaRPr>
          </a:p>
        </p:txBody>
      </p:sp>
      <p:sp>
        <p:nvSpPr>
          <p:cNvPr id="3" name="标题 2">
            <a:extLst>
              <a:ext uri="{FF2B5EF4-FFF2-40B4-BE49-F238E27FC236}">
                <a16:creationId xmlns:a16="http://schemas.microsoft.com/office/drawing/2014/main" id="{C6C2AC60-83DA-43F0-9876-C7482BB6F08F}"/>
              </a:ext>
            </a:extLst>
          </p:cNvPr>
          <p:cNvSpPr>
            <a:spLocks noGrp="1"/>
          </p:cNvSpPr>
          <p:nvPr>
            <p:ph type="title"/>
          </p:nvPr>
        </p:nvSpPr>
        <p:spPr/>
        <p:txBody>
          <a:bodyPr/>
          <a:lstStyle/>
          <a:p>
            <a:r>
              <a:rPr lang="en-US" altLang="zh-CN" dirty="0"/>
              <a:t>NumPy</a:t>
            </a:r>
            <a:r>
              <a:rPr lang="zh-CN" altLang="en-US" dirty="0"/>
              <a:t>的简单数据运算</a:t>
            </a:r>
          </a:p>
        </p:txBody>
      </p:sp>
      <p:graphicFrame>
        <p:nvGraphicFramePr>
          <p:cNvPr id="4" name="表格 3">
            <a:extLst>
              <a:ext uri="{FF2B5EF4-FFF2-40B4-BE49-F238E27FC236}">
                <a16:creationId xmlns:a16="http://schemas.microsoft.com/office/drawing/2014/main" id="{3C2D3DE6-1AEA-4B4A-B59E-58B18F367719}"/>
              </a:ext>
            </a:extLst>
          </p:cNvPr>
          <p:cNvGraphicFramePr>
            <a:graphicFrameLocks noGrp="1"/>
          </p:cNvGraphicFramePr>
          <p:nvPr>
            <p:extLst>
              <p:ext uri="{D42A27DB-BD31-4B8C-83A1-F6EECF244321}">
                <p14:modId xmlns:p14="http://schemas.microsoft.com/office/powerpoint/2010/main" val="4137906964"/>
              </p:ext>
            </p:extLst>
          </p:nvPr>
        </p:nvGraphicFramePr>
        <p:xfrm>
          <a:off x="351800" y="985994"/>
          <a:ext cx="11470233" cy="3073622"/>
        </p:xfrm>
        <a:graphic>
          <a:graphicData uri="http://schemas.openxmlformats.org/drawingml/2006/table">
            <a:tbl>
              <a:tblPr>
                <a:tableStyleId>{775DCB02-9BB8-47FD-8907-85C794F793BA}</a:tableStyleId>
              </a:tblPr>
              <a:tblGrid>
                <a:gridCol w="1311877">
                  <a:extLst>
                    <a:ext uri="{9D8B030D-6E8A-4147-A177-3AD203B41FA5}">
                      <a16:colId xmlns:a16="http://schemas.microsoft.com/office/drawing/2014/main" val="837642521"/>
                    </a:ext>
                  </a:extLst>
                </a:gridCol>
                <a:gridCol w="3581400">
                  <a:extLst>
                    <a:ext uri="{9D8B030D-6E8A-4147-A177-3AD203B41FA5}">
                      <a16:colId xmlns:a16="http://schemas.microsoft.com/office/drawing/2014/main" val="2482533581"/>
                    </a:ext>
                  </a:extLst>
                </a:gridCol>
                <a:gridCol w="6576956">
                  <a:extLst>
                    <a:ext uri="{9D8B030D-6E8A-4147-A177-3AD203B41FA5}">
                      <a16:colId xmlns:a16="http://schemas.microsoft.com/office/drawing/2014/main" val="165562261"/>
                    </a:ext>
                  </a:extLst>
                </a:gridCol>
              </a:tblGrid>
              <a:tr h="226862">
                <a:tc>
                  <a:txBody>
                    <a:bodyPr/>
                    <a:lstStyle/>
                    <a:p>
                      <a:pPr algn="l"/>
                      <a:r>
                        <a:rPr lang="en-US" sz="1700">
                          <a:effectLst/>
                        </a:rPr>
                        <a:t>Operator</a:t>
                      </a:r>
                    </a:p>
                  </a:txBody>
                  <a:tcPr marL="63063" marR="63063" marT="31531" marB="31531" anchor="ctr"/>
                </a:tc>
                <a:tc>
                  <a:txBody>
                    <a:bodyPr/>
                    <a:lstStyle/>
                    <a:p>
                      <a:pPr algn="l"/>
                      <a:r>
                        <a:rPr lang="en-US" sz="1700" dirty="0">
                          <a:effectLst/>
                        </a:rPr>
                        <a:t>Equivalent </a:t>
                      </a:r>
                      <a:r>
                        <a:rPr lang="en-US" sz="1700" dirty="0" err="1">
                          <a:effectLst/>
                        </a:rPr>
                        <a:t>ufunc</a:t>
                      </a:r>
                      <a:endParaRPr lang="en-US" sz="1700" dirty="0">
                        <a:effectLst/>
                      </a:endParaRPr>
                    </a:p>
                  </a:txBody>
                  <a:tcPr marL="63063" marR="63063" marT="31531" marB="31531" anchor="ctr"/>
                </a:tc>
                <a:tc>
                  <a:txBody>
                    <a:bodyPr/>
                    <a:lstStyle/>
                    <a:p>
                      <a:pPr algn="l"/>
                      <a:r>
                        <a:rPr lang="en-US" sz="1700">
                          <a:effectLst/>
                        </a:rPr>
                        <a:t>Description</a:t>
                      </a:r>
                    </a:p>
                  </a:txBody>
                  <a:tcPr marL="63063" marR="63063" marT="31531" marB="31531" anchor="ctr"/>
                </a:tc>
                <a:extLst>
                  <a:ext uri="{0D108BD9-81ED-4DB2-BD59-A6C34878D82A}">
                    <a16:rowId xmlns:a16="http://schemas.microsoft.com/office/drawing/2014/main" val="1907929186"/>
                  </a:ext>
                </a:extLst>
              </a:tr>
              <a:tr h="226862">
                <a:tc>
                  <a:txBody>
                    <a:bodyPr/>
                    <a:lstStyle/>
                    <a:p>
                      <a:r>
                        <a:rPr lang="en-US" altLang="zh-CN" sz="1700" dirty="0">
                          <a:effectLst/>
                        </a:rPr>
                        <a:t>+</a:t>
                      </a:r>
                    </a:p>
                  </a:txBody>
                  <a:tcPr marL="63063" marR="63063" marT="31531" marB="31531" anchor="ctr"/>
                </a:tc>
                <a:tc>
                  <a:txBody>
                    <a:bodyPr/>
                    <a:lstStyle/>
                    <a:p>
                      <a:r>
                        <a:rPr lang="en-US" sz="1700">
                          <a:effectLst/>
                        </a:rPr>
                        <a:t>np.add</a:t>
                      </a:r>
                    </a:p>
                  </a:txBody>
                  <a:tcPr marL="63063" marR="63063" marT="31531" marB="31531" anchor="ctr"/>
                </a:tc>
                <a:tc>
                  <a:txBody>
                    <a:bodyPr/>
                    <a:lstStyle/>
                    <a:p>
                      <a:r>
                        <a:rPr lang="en-US" sz="1700">
                          <a:effectLst/>
                        </a:rPr>
                        <a:t>Addition (e.g., 1 + 1 = 2)</a:t>
                      </a:r>
                    </a:p>
                  </a:txBody>
                  <a:tcPr marL="63063" marR="63063" marT="31531" marB="31531" anchor="ctr"/>
                </a:tc>
                <a:extLst>
                  <a:ext uri="{0D108BD9-81ED-4DB2-BD59-A6C34878D82A}">
                    <a16:rowId xmlns:a16="http://schemas.microsoft.com/office/drawing/2014/main" val="2681814603"/>
                  </a:ext>
                </a:extLst>
              </a:tr>
              <a:tr h="226862">
                <a:tc>
                  <a:txBody>
                    <a:bodyPr/>
                    <a:lstStyle/>
                    <a:p>
                      <a:r>
                        <a:rPr lang="en-US" altLang="zh-CN" sz="1700">
                          <a:effectLst/>
                        </a:rPr>
                        <a:t>-</a:t>
                      </a:r>
                    </a:p>
                  </a:txBody>
                  <a:tcPr marL="63063" marR="63063" marT="31531" marB="31531" anchor="ctr"/>
                </a:tc>
                <a:tc>
                  <a:txBody>
                    <a:bodyPr/>
                    <a:lstStyle/>
                    <a:p>
                      <a:r>
                        <a:rPr lang="en-US" sz="1700">
                          <a:effectLst/>
                        </a:rPr>
                        <a:t>np.subtract</a:t>
                      </a:r>
                    </a:p>
                  </a:txBody>
                  <a:tcPr marL="63063" marR="63063" marT="31531" marB="31531" anchor="ctr"/>
                </a:tc>
                <a:tc>
                  <a:txBody>
                    <a:bodyPr/>
                    <a:lstStyle/>
                    <a:p>
                      <a:r>
                        <a:rPr lang="en-US" sz="1700">
                          <a:effectLst/>
                        </a:rPr>
                        <a:t>Subtraction (e.g., 3 - 2 = 1)</a:t>
                      </a:r>
                    </a:p>
                  </a:txBody>
                  <a:tcPr marL="63063" marR="63063" marT="31531" marB="31531" anchor="ctr"/>
                </a:tc>
                <a:extLst>
                  <a:ext uri="{0D108BD9-81ED-4DB2-BD59-A6C34878D82A}">
                    <a16:rowId xmlns:a16="http://schemas.microsoft.com/office/drawing/2014/main" val="3465267701"/>
                  </a:ext>
                </a:extLst>
              </a:tr>
              <a:tr h="226862">
                <a:tc>
                  <a:txBody>
                    <a:bodyPr/>
                    <a:lstStyle/>
                    <a:p>
                      <a:r>
                        <a:rPr lang="en-US" altLang="zh-CN" sz="1700">
                          <a:effectLst/>
                        </a:rPr>
                        <a:t>-</a:t>
                      </a:r>
                    </a:p>
                  </a:txBody>
                  <a:tcPr marL="63063" marR="63063" marT="31531" marB="31531" anchor="ctr"/>
                </a:tc>
                <a:tc>
                  <a:txBody>
                    <a:bodyPr/>
                    <a:lstStyle/>
                    <a:p>
                      <a:r>
                        <a:rPr lang="en-US" sz="1700">
                          <a:effectLst/>
                        </a:rPr>
                        <a:t>np.negative</a:t>
                      </a:r>
                    </a:p>
                  </a:txBody>
                  <a:tcPr marL="63063" marR="63063" marT="31531" marB="31531" anchor="ctr"/>
                </a:tc>
                <a:tc>
                  <a:txBody>
                    <a:bodyPr/>
                    <a:lstStyle/>
                    <a:p>
                      <a:r>
                        <a:rPr lang="en-US" sz="1700">
                          <a:effectLst/>
                        </a:rPr>
                        <a:t>Unary negation (e.g., -2)</a:t>
                      </a:r>
                    </a:p>
                  </a:txBody>
                  <a:tcPr marL="63063" marR="63063" marT="31531" marB="31531" anchor="ctr"/>
                </a:tc>
                <a:extLst>
                  <a:ext uri="{0D108BD9-81ED-4DB2-BD59-A6C34878D82A}">
                    <a16:rowId xmlns:a16="http://schemas.microsoft.com/office/drawing/2014/main" val="2209112763"/>
                  </a:ext>
                </a:extLst>
              </a:tr>
              <a:tr h="226862">
                <a:tc>
                  <a:txBody>
                    <a:bodyPr/>
                    <a:lstStyle/>
                    <a:p>
                      <a:r>
                        <a:rPr lang="zh-CN" altLang="en-US" sz="1700">
                          <a:effectLst/>
                        </a:rPr>
                        <a:t>*</a:t>
                      </a:r>
                    </a:p>
                  </a:txBody>
                  <a:tcPr marL="63063" marR="63063" marT="31531" marB="31531" anchor="ctr"/>
                </a:tc>
                <a:tc>
                  <a:txBody>
                    <a:bodyPr/>
                    <a:lstStyle/>
                    <a:p>
                      <a:r>
                        <a:rPr lang="en-US" sz="1700">
                          <a:effectLst/>
                        </a:rPr>
                        <a:t>np.multiply</a:t>
                      </a:r>
                    </a:p>
                  </a:txBody>
                  <a:tcPr marL="63063" marR="63063" marT="31531" marB="31531" anchor="ctr"/>
                </a:tc>
                <a:tc>
                  <a:txBody>
                    <a:bodyPr/>
                    <a:lstStyle/>
                    <a:p>
                      <a:r>
                        <a:rPr lang="fr-FR" sz="1700">
                          <a:effectLst/>
                        </a:rPr>
                        <a:t>Multiplication (e.g., 2 * 3 = 6)</a:t>
                      </a:r>
                    </a:p>
                  </a:txBody>
                  <a:tcPr marL="63063" marR="63063" marT="31531" marB="31531" anchor="ctr"/>
                </a:tc>
                <a:extLst>
                  <a:ext uri="{0D108BD9-81ED-4DB2-BD59-A6C34878D82A}">
                    <a16:rowId xmlns:a16="http://schemas.microsoft.com/office/drawing/2014/main" val="3673317439"/>
                  </a:ext>
                </a:extLst>
              </a:tr>
              <a:tr h="226862">
                <a:tc>
                  <a:txBody>
                    <a:bodyPr/>
                    <a:lstStyle/>
                    <a:p>
                      <a:r>
                        <a:rPr lang="en-US" altLang="zh-CN" sz="1700">
                          <a:effectLst/>
                        </a:rPr>
                        <a:t>/</a:t>
                      </a:r>
                    </a:p>
                  </a:txBody>
                  <a:tcPr marL="63063" marR="63063" marT="31531" marB="31531" anchor="ctr"/>
                </a:tc>
                <a:tc>
                  <a:txBody>
                    <a:bodyPr/>
                    <a:lstStyle/>
                    <a:p>
                      <a:r>
                        <a:rPr lang="en-US" sz="1700" dirty="0" err="1">
                          <a:effectLst/>
                        </a:rPr>
                        <a:t>np.divide</a:t>
                      </a:r>
                      <a:endParaRPr lang="en-US" sz="1700" dirty="0">
                        <a:effectLst/>
                      </a:endParaRPr>
                    </a:p>
                  </a:txBody>
                  <a:tcPr marL="63063" marR="63063" marT="31531" marB="31531" anchor="ctr"/>
                </a:tc>
                <a:tc>
                  <a:txBody>
                    <a:bodyPr/>
                    <a:lstStyle/>
                    <a:p>
                      <a:r>
                        <a:rPr lang="fr-FR" sz="1700">
                          <a:effectLst/>
                        </a:rPr>
                        <a:t>Division (e.g., 3 / 2 = 1.5)</a:t>
                      </a:r>
                    </a:p>
                  </a:txBody>
                  <a:tcPr marL="63063" marR="63063" marT="31531" marB="31531" anchor="ctr"/>
                </a:tc>
                <a:extLst>
                  <a:ext uri="{0D108BD9-81ED-4DB2-BD59-A6C34878D82A}">
                    <a16:rowId xmlns:a16="http://schemas.microsoft.com/office/drawing/2014/main" val="3555904235"/>
                  </a:ext>
                </a:extLst>
              </a:tr>
              <a:tr h="226862">
                <a:tc>
                  <a:txBody>
                    <a:bodyPr/>
                    <a:lstStyle/>
                    <a:p>
                      <a:r>
                        <a:rPr lang="en-US" altLang="zh-CN" sz="1700">
                          <a:effectLst/>
                        </a:rPr>
                        <a:t>//</a:t>
                      </a:r>
                    </a:p>
                  </a:txBody>
                  <a:tcPr marL="63063" marR="63063" marT="31531" marB="31531" anchor="ctr"/>
                </a:tc>
                <a:tc>
                  <a:txBody>
                    <a:bodyPr/>
                    <a:lstStyle/>
                    <a:p>
                      <a:r>
                        <a:rPr lang="en-US" sz="1700">
                          <a:effectLst/>
                        </a:rPr>
                        <a:t>np.floor_divide</a:t>
                      </a:r>
                    </a:p>
                  </a:txBody>
                  <a:tcPr marL="63063" marR="63063" marT="31531" marB="31531" anchor="ctr"/>
                </a:tc>
                <a:tc>
                  <a:txBody>
                    <a:bodyPr/>
                    <a:lstStyle/>
                    <a:p>
                      <a:r>
                        <a:rPr lang="en-US" sz="1700">
                          <a:effectLst/>
                        </a:rPr>
                        <a:t>Floor division (e.g., 3 // 2 = 1)</a:t>
                      </a:r>
                    </a:p>
                  </a:txBody>
                  <a:tcPr marL="63063" marR="63063" marT="31531" marB="31531" anchor="ctr"/>
                </a:tc>
                <a:extLst>
                  <a:ext uri="{0D108BD9-81ED-4DB2-BD59-A6C34878D82A}">
                    <a16:rowId xmlns:a16="http://schemas.microsoft.com/office/drawing/2014/main" val="3881492709"/>
                  </a:ext>
                </a:extLst>
              </a:tr>
              <a:tr h="409314">
                <a:tc>
                  <a:txBody>
                    <a:bodyPr/>
                    <a:lstStyle/>
                    <a:p>
                      <a:r>
                        <a:rPr lang="zh-CN" altLang="en-US" sz="1700">
                          <a:effectLst/>
                        </a:rPr>
                        <a:t>**</a:t>
                      </a:r>
                    </a:p>
                  </a:txBody>
                  <a:tcPr marL="63063" marR="63063" marT="31531" marB="31531" anchor="ctr"/>
                </a:tc>
                <a:tc>
                  <a:txBody>
                    <a:bodyPr/>
                    <a:lstStyle/>
                    <a:p>
                      <a:r>
                        <a:rPr lang="en-US" sz="1700" dirty="0" err="1">
                          <a:effectLst/>
                        </a:rPr>
                        <a:t>np.power</a:t>
                      </a:r>
                      <a:endParaRPr lang="en-US" sz="1700" dirty="0">
                        <a:effectLst/>
                      </a:endParaRPr>
                    </a:p>
                  </a:txBody>
                  <a:tcPr marL="63063" marR="63063" marT="31531" marB="31531" anchor="ctr"/>
                </a:tc>
                <a:tc>
                  <a:txBody>
                    <a:bodyPr/>
                    <a:lstStyle/>
                    <a:p>
                      <a:r>
                        <a:rPr lang="en-US" sz="1700">
                          <a:effectLst/>
                        </a:rPr>
                        <a:t>Exponentiation (e.g., 2 ** 3 = 8)</a:t>
                      </a:r>
                    </a:p>
                  </a:txBody>
                  <a:tcPr marL="63063" marR="63063" marT="31531" marB="31531" anchor="ctr"/>
                </a:tc>
                <a:extLst>
                  <a:ext uri="{0D108BD9-81ED-4DB2-BD59-A6C34878D82A}">
                    <a16:rowId xmlns:a16="http://schemas.microsoft.com/office/drawing/2014/main" val="81273144"/>
                  </a:ext>
                </a:extLst>
              </a:tr>
              <a:tr h="409314">
                <a:tc>
                  <a:txBody>
                    <a:bodyPr/>
                    <a:lstStyle/>
                    <a:p>
                      <a:r>
                        <a:rPr lang="en-US" altLang="zh-CN" sz="1700">
                          <a:effectLst/>
                        </a:rPr>
                        <a:t>%</a:t>
                      </a:r>
                    </a:p>
                  </a:txBody>
                  <a:tcPr marL="63063" marR="63063" marT="31531" marB="31531" anchor="ctr"/>
                </a:tc>
                <a:tc>
                  <a:txBody>
                    <a:bodyPr/>
                    <a:lstStyle/>
                    <a:p>
                      <a:r>
                        <a:rPr lang="en-US" sz="1700">
                          <a:effectLst/>
                        </a:rPr>
                        <a:t>np.mod</a:t>
                      </a:r>
                    </a:p>
                  </a:txBody>
                  <a:tcPr marL="63063" marR="63063" marT="31531" marB="31531" anchor="ctr"/>
                </a:tc>
                <a:tc>
                  <a:txBody>
                    <a:bodyPr/>
                    <a:lstStyle/>
                    <a:p>
                      <a:r>
                        <a:rPr lang="en-US" sz="1700" dirty="0">
                          <a:effectLst/>
                        </a:rPr>
                        <a:t>Modulus/remainder (e.g., 9 % 4 = 1)</a:t>
                      </a:r>
                    </a:p>
                  </a:txBody>
                  <a:tcPr marL="63063" marR="63063" marT="31531" marB="31531" anchor="ctr"/>
                </a:tc>
                <a:extLst>
                  <a:ext uri="{0D108BD9-81ED-4DB2-BD59-A6C34878D82A}">
                    <a16:rowId xmlns:a16="http://schemas.microsoft.com/office/drawing/2014/main" val="1108496268"/>
                  </a:ext>
                </a:extLst>
              </a:tr>
            </a:tbl>
          </a:graphicData>
        </a:graphic>
      </p:graphicFrame>
    </p:spTree>
    <p:extLst>
      <p:ext uri="{BB962C8B-B14F-4D97-AF65-F5344CB8AC3E}">
        <p14:creationId xmlns:p14="http://schemas.microsoft.com/office/powerpoint/2010/main" val="27644971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AC67D977-E4A8-4ABB-9538-BA209C62DD48}"/>
              </a:ext>
            </a:extLst>
          </p:cNvPr>
          <p:cNvSpPr>
            <a:spLocks noGrp="1"/>
          </p:cNvSpPr>
          <p:nvPr>
            <p:ph type="ftr" sz="quarter" idx="10"/>
          </p:nvPr>
        </p:nvSpPr>
        <p:spPr/>
        <p:txBody>
          <a:bodyPr/>
          <a:lstStyle/>
          <a:p>
            <a:r>
              <a:rPr lang="en-US">
                <a:solidFill>
                  <a:srgbClr val="939598"/>
                </a:solidFill>
                <a:cs typeface="Arial" pitchFamily="34" charset="0"/>
              </a:rPr>
              <a:t>2015 Lenovo Confidential. All rights reserved. </a:t>
            </a:r>
            <a:endParaRPr lang="en-US" dirty="0">
              <a:solidFill>
                <a:srgbClr val="939598"/>
              </a:solidFill>
              <a:cs typeface="Arial" pitchFamily="34" charset="0"/>
            </a:endParaRPr>
          </a:p>
        </p:txBody>
      </p:sp>
      <p:sp>
        <p:nvSpPr>
          <p:cNvPr id="3" name="标题 2">
            <a:extLst>
              <a:ext uri="{FF2B5EF4-FFF2-40B4-BE49-F238E27FC236}">
                <a16:creationId xmlns:a16="http://schemas.microsoft.com/office/drawing/2014/main" id="{062BF3DC-A262-401A-A994-93D3BBB4B282}"/>
              </a:ext>
            </a:extLst>
          </p:cNvPr>
          <p:cNvSpPr>
            <a:spLocks noGrp="1"/>
          </p:cNvSpPr>
          <p:nvPr>
            <p:ph type="title"/>
          </p:nvPr>
        </p:nvSpPr>
        <p:spPr>
          <a:xfrm>
            <a:off x="557866" y="196873"/>
            <a:ext cx="11076268" cy="521208"/>
          </a:xfrm>
        </p:spPr>
        <p:txBody>
          <a:bodyPr/>
          <a:lstStyle/>
          <a:p>
            <a:r>
              <a:rPr lang="en-US" altLang="zh-CN" dirty="0"/>
              <a:t>NumPy</a:t>
            </a:r>
            <a:r>
              <a:rPr lang="zh-CN" altLang="en-US" dirty="0"/>
              <a:t>的简单数据运算</a:t>
            </a:r>
          </a:p>
        </p:txBody>
      </p:sp>
      <p:sp>
        <p:nvSpPr>
          <p:cNvPr id="4" name="矩形 3">
            <a:extLst>
              <a:ext uri="{FF2B5EF4-FFF2-40B4-BE49-F238E27FC236}">
                <a16:creationId xmlns:a16="http://schemas.microsoft.com/office/drawing/2014/main" id="{0AC96B33-C08D-4AE2-9632-718DBA419887}"/>
              </a:ext>
            </a:extLst>
          </p:cNvPr>
          <p:cNvSpPr/>
          <p:nvPr/>
        </p:nvSpPr>
        <p:spPr>
          <a:xfrm>
            <a:off x="434340" y="880151"/>
            <a:ext cx="2517036" cy="369332"/>
          </a:xfrm>
          <a:prstGeom prst="rect">
            <a:avLst/>
          </a:prstGeom>
        </p:spPr>
        <p:txBody>
          <a:bodyPr wrap="none">
            <a:spAutoFit/>
          </a:bodyPr>
          <a:lstStyle/>
          <a:p>
            <a:r>
              <a:rPr lang="en-US" altLang="zh-CN" dirty="0">
                <a:solidFill>
                  <a:srgbClr val="000000"/>
                </a:solidFill>
                <a:latin typeface="Source Sans Pro" panose="020B0503030403020204" pitchFamily="34" charset="0"/>
              </a:rPr>
              <a:t>Trigonometric functions</a:t>
            </a:r>
          </a:p>
        </p:txBody>
      </p:sp>
      <p:sp>
        <p:nvSpPr>
          <p:cNvPr id="5" name="Rectangle 1">
            <a:extLst>
              <a:ext uri="{FF2B5EF4-FFF2-40B4-BE49-F238E27FC236}">
                <a16:creationId xmlns:a16="http://schemas.microsoft.com/office/drawing/2014/main" id="{ADE1ADDB-B5A8-417D-A905-A5CBDD4EE75D}"/>
              </a:ext>
            </a:extLst>
          </p:cNvPr>
          <p:cNvSpPr>
            <a:spLocks noChangeArrowheads="1"/>
          </p:cNvSpPr>
          <p:nvPr/>
        </p:nvSpPr>
        <p:spPr bwMode="auto">
          <a:xfrm>
            <a:off x="434341" y="1411553"/>
            <a:ext cx="4892404" cy="812530"/>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30000"/>
              </a:spcBef>
              <a:spcAft>
                <a:spcPct val="0"/>
              </a:spcAft>
              <a:defRPr sz="1200">
                <a:solidFill>
                  <a:schemeClr val="tx1"/>
                </a:solidFill>
                <a:latin typeface="Arial" panose="020B0604020202020204" pitchFamily="34" charset="0"/>
              </a:defRPr>
            </a:lvl1pPr>
            <a:lvl2pPr eaLnBrk="0" fontAlgn="base" hangingPunct="0">
              <a:spcBef>
                <a:spcPct val="30000"/>
              </a:spcBef>
              <a:spcAft>
                <a:spcPct val="0"/>
              </a:spcAft>
              <a:defRPr sz="1200">
                <a:solidFill>
                  <a:schemeClr val="tx1"/>
                </a:solidFill>
                <a:latin typeface="Arial" panose="020B0604020202020204" pitchFamily="34" charset="0"/>
              </a:defRPr>
            </a:lvl2pPr>
            <a:lvl3pPr eaLnBrk="0" fontAlgn="base" hangingPunct="0">
              <a:spcBef>
                <a:spcPct val="30000"/>
              </a:spcBef>
              <a:spcAft>
                <a:spcPct val="0"/>
              </a:spcAft>
              <a:defRPr sz="1200">
                <a:solidFill>
                  <a:schemeClr val="tx1"/>
                </a:solidFill>
                <a:latin typeface="Arial" panose="020B0604020202020204" pitchFamily="34" charset="0"/>
              </a:defRPr>
            </a:lvl3pPr>
            <a:lvl4pPr eaLnBrk="0" fontAlgn="base" hangingPunct="0">
              <a:spcBef>
                <a:spcPct val="30000"/>
              </a:spcBef>
              <a:spcAft>
                <a:spcPct val="0"/>
              </a:spcAft>
              <a:defRPr sz="1200">
                <a:solidFill>
                  <a:schemeClr val="tx1"/>
                </a:solidFill>
                <a:latin typeface="Arial" panose="020B0604020202020204" pitchFamily="34" charset="0"/>
              </a:defRPr>
            </a:lvl4pPr>
            <a:lvl5pPr eaLnBrk="0" fontAlgn="base" hangingPunct="0">
              <a:spcBef>
                <a:spcPct val="30000"/>
              </a:spcBef>
              <a:spcAft>
                <a:spcPct val="0"/>
              </a:spcAft>
              <a:defRPr sz="1200">
                <a:solidFill>
                  <a:schemeClr val="tx1"/>
                </a:solidFill>
                <a:latin typeface="Arial" panose="020B0604020202020204" pitchFamily="34" charset="0"/>
              </a:defRPr>
            </a:lvl5pPr>
            <a:lvl6pPr eaLnBrk="0" fontAlgn="base" hangingPunct="0">
              <a:spcBef>
                <a:spcPct val="30000"/>
              </a:spcBef>
              <a:spcAft>
                <a:spcPct val="0"/>
              </a:spcAft>
              <a:defRPr sz="1200">
                <a:solidFill>
                  <a:schemeClr val="tx1"/>
                </a:solidFill>
                <a:latin typeface="Arial" panose="020B0604020202020204" pitchFamily="34" charset="0"/>
              </a:defRPr>
            </a:lvl6pPr>
            <a:lvl7pPr eaLnBrk="0" fontAlgn="base" hangingPunct="0">
              <a:spcBef>
                <a:spcPct val="30000"/>
              </a:spcBef>
              <a:spcAft>
                <a:spcPct val="0"/>
              </a:spcAft>
              <a:defRPr sz="1200">
                <a:solidFill>
                  <a:schemeClr val="tx1"/>
                </a:solidFill>
                <a:latin typeface="Arial" panose="020B0604020202020204" pitchFamily="34" charset="0"/>
              </a:defRPr>
            </a:lvl7pPr>
            <a:lvl8pPr eaLnBrk="0" fontAlgn="base" hangingPunct="0">
              <a:spcBef>
                <a:spcPct val="30000"/>
              </a:spcBef>
              <a:spcAft>
                <a:spcPct val="0"/>
              </a:spcAft>
              <a:defRPr sz="1200">
                <a:solidFill>
                  <a:schemeClr val="tx1"/>
                </a:solidFill>
                <a:latin typeface="Arial" panose="020B0604020202020204" pitchFamily="34" charset="0"/>
              </a:defRPr>
            </a:lvl8pPr>
            <a:lvl9pPr eaLnBrk="0" fontAlgn="base" hangingPunct="0">
              <a:spcBef>
                <a:spcPct val="30000"/>
              </a:spcBef>
              <a:spcAft>
                <a:spcPct val="0"/>
              </a:spcAft>
              <a:defRPr sz="1200">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30000"/>
              </a:spcBef>
              <a:spcAft>
                <a:spcPct val="0"/>
              </a:spcAft>
              <a:buClrTx/>
              <a:buSzTx/>
              <a:buFontTx/>
              <a:buNone/>
              <a:tabLst/>
            </a:pPr>
            <a:r>
              <a:rPr kumimoji="0" lang="zh-CN" altLang="zh-CN" sz="1600" b="0" i="0" u="none" strike="noStrike" cap="none" normalizeH="0" baseline="0" dirty="0">
                <a:ln>
                  <a:noFill/>
                </a:ln>
                <a:solidFill>
                  <a:schemeClr val="tx1"/>
                </a:solidFill>
                <a:effectLst/>
              </a:rPr>
              <a:t>theta</a:t>
            </a:r>
            <a:r>
              <a:rPr kumimoji="0" lang="zh-CN" altLang="zh-CN" sz="1600" b="0" i="0" u="none" strike="noStrike" cap="none" normalizeH="0" baseline="0" dirty="0">
                <a:ln>
                  <a:noFill/>
                </a:ln>
                <a:solidFill>
                  <a:srgbClr val="333333"/>
                </a:solidFill>
                <a:effectLst/>
                <a:latin typeface="Arial Unicode MS" panose="020B0604020202020204" pitchFamily="34" charset="-122"/>
                <a:ea typeface="Menlo"/>
              </a:rPr>
              <a:t> </a:t>
            </a:r>
            <a:r>
              <a:rPr kumimoji="0" lang="zh-CN" altLang="zh-CN" sz="1600" b="0" i="0" u="none" strike="noStrike" cap="none" normalizeH="0" baseline="0" dirty="0">
                <a:ln>
                  <a:noFill/>
                </a:ln>
                <a:solidFill>
                  <a:srgbClr val="666666"/>
                </a:solidFill>
                <a:effectLst/>
              </a:rPr>
              <a:t>=</a:t>
            </a:r>
            <a:r>
              <a:rPr kumimoji="0" lang="zh-CN" altLang="zh-CN" sz="1600" b="0" i="0" u="none" strike="noStrike" cap="none" normalizeH="0" baseline="0" dirty="0">
                <a:ln>
                  <a:noFill/>
                </a:ln>
                <a:solidFill>
                  <a:srgbClr val="333333"/>
                </a:solidFill>
                <a:effectLst/>
                <a:latin typeface="Arial Unicode MS" panose="020B0604020202020204" pitchFamily="34" charset="-122"/>
                <a:ea typeface="Menlo"/>
              </a:rPr>
              <a:t> </a:t>
            </a:r>
            <a:r>
              <a:rPr kumimoji="0" lang="zh-CN" altLang="zh-CN" sz="1600" b="0" i="0" u="none" strike="noStrike" cap="none" normalizeH="0" baseline="0" dirty="0">
                <a:ln>
                  <a:noFill/>
                </a:ln>
                <a:solidFill>
                  <a:schemeClr val="tx1"/>
                </a:solidFill>
                <a:effectLst/>
              </a:rPr>
              <a:t>np</a:t>
            </a:r>
            <a:r>
              <a:rPr kumimoji="0" lang="zh-CN" altLang="zh-CN" sz="1600" b="0" i="0" u="none" strike="noStrike" cap="none" normalizeH="0" baseline="0" dirty="0">
                <a:ln>
                  <a:noFill/>
                </a:ln>
                <a:solidFill>
                  <a:srgbClr val="666666"/>
                </a:solidFill>
                <a:effectLst/>
              </a:rPr>
              <a:t>.</a:t>
            </a:r>
            <a:r>
              <a:rPr kumimoji="0" lang="zh-CN" altLang="zh-CN" sz="1600" b="0" i="0" u="none" strike="noStrike" cap="none" normalizeH="0" baseline="0" dirty="0">
                <a:ln>
                  <a:noFill/>
                </a:ln>
                <a:solidFill>
                  <a:schemeClr val="tx1"/>
                </a:solidFill>
                <a:effectLst/>
              </a:rPr>
              <a:t>linspace</a:t>
            </a:r>
            <a:r>
              <a:rPr kumimoji="0" lang="zh-CN" altLang="zh-CN" sz="1600" b="0" i="0" u="none" strike="noStrike" cap="none" normalizeH="0" baseline="0" dirty="0">
                <a:ln>
                  <a:noFill/>
                </a:ln>
                <a:solidFill>
                  <a:srgbClr val="333333"/>
                </a:solidFill>
                <a:effectLst/>
                <a:latin typeface="Arial Unicode MS" panose="020B0604020202020204" pitchFamily="34" charset="-122"/>
                <a:ea typeface="Menlo"/>
              </a:rPr>
              <a:t>(</a:t>
            </a:r>
            <a:r>
              <a:rPr kumimoji="0" lang="zh-CN" altLang="zh-CN" sz="1600" b="0" i="0" u="none" strike="noStrike" cap="none" normalizeH="0" baseline="0" dirty="0">
                <a:ln>
                  <a:noFill/>
                </a:ln>
                <a:solidFill>
                  <a:srgbClr val="666666"/>
                </a:solidFill>
                <a:effectLst/>
                <a:latin typeface="Arial Unicode MS" panose="020B0604020202020204" pitchFamily="34" charset="-122"/>
                <a:ea typeface="Menlo"/>
              </a:rPr>
              <a:t>0</a:t>
            </a:r>
            <a:r>
              <a:rPr kumimoji="0" lang="zh-CN" altLang="zh-CN" sz="1600" b="0" i="0" u="none" strike="noStrike" cap="none" normalizeH="0" baseline="0" dirty="0">
                <a:ln>
                  <a:noFill/>
                </a:ln>
                <a:solidFill>
                  <a:srgbClr val="333333"/>
                </a:solidFill>
                <a:effectLst/>
                <a:latin typeface="Arial Unicode MS" panose="020B0604020202020204" pitchFamily="34" charset="-122"/>
                <a:ea typeface="Menlo"/>
              </a:rPr>
              <a:t>, </a:t>
            </a:r>
            <a:r>
              <a:rPr kumimoji="0" lang="zh-CN" altLang="zh-CN" sz="1600" b="0" i="0" u="none" strike="noStrike" cap="none" normalizeH="0" baseline="0" dirty="0">
                <a:ln>
                  <a:noFill/>
                </a:ln>
                <a:solidFill>
                  <a:schemeClr val="tx1"/>
                </a:solidFill>
                <a:effectLst/>
              </a:rPr>
              <a:t>np</a:t>
            </a:r>
            <a:r>
              <a:rPr kumimoji="0" lang="zh-CN" altLang="zh-CN" sz="1600" b="0" i="0" u="none" strike="noStrike" cap="none" normalizeH="0" baseline="0" dirty="0">
                <a:ln>
                  <a:noFill/>
                </a:ln>
                <a:solidFill>
                  <a:srgbClr val="666666"/>
                </a:solidFill>
                <a:effectLst/>
              </a:rPr>
              <a:t>.</a:t>
            </a:r>
            <a:r>
              <a:rPr kumimoji="0" lang="zh-CN" altLang="zh-CN" sz="1600" b="0" i="0" u="none" strike="noStrike" cap="none" normalizeH="0" baseline="0" dirty="0">
                <a:ln>
                  <a:noFill/>
                </a:ln>
                <a:solidFill>
                  <a:schemeClr val="tx1"/>
                </a:solidFill>
                <a:effectLst/>
              </a:rPr>
              <a:t>pi</a:t>
            </a:r>
            <a:r>
              <a:rPr kumimoji="0" lang="zh-CN" altLang="zh-CN" sz="1600" b="0" i="0" u="none" strike="noStrike" cap="none" normalizeH="0" baseline="0" dirty="0">
                <a:ln>
                  <a:noFill/>
                </a:ln>
                <a:solidFill>
                  <a:srgbClr val="333333"/>
                </a:solidFill>
                <a:effectLst/>
                <a:latin typeface="Arial Unicode MS" panose="020B0604020202020204" pitchFamily="34" charset="-122"/>
                <a:ea typeface="Menlo"/>
              </a:rPr>
              <a:t>, </a:t>
            </a:r>
            <a:r>
              <a:rPr kumimoji="0" lang="zh-CN" altLang="zh-CN" sz="1600" b="0" i="0" u="none" strike="noStrike" cap="none" normalizeH="0" baseline="0" dirty="0">
                <a:ln>
                  <a:noFill/>
                </a:ln>
                <a:solidFill>
                  <a:srgbClr val="666666"/>
                </a:solidFill>
                <a:effectLst/>
                <a:latin typeface="Arial Unicode MS" panose="020B0604020202020204" pitchFamily="34" charset="-122"/>
                <a:ea typeface="Menlo"/>
              </a:rPr>
              <a:t>3</a:t>
            </a:r>
            <a:r>
              <a:rPr kumimoji="0" lang="zh-CN" altLang="zh-CN" sz="1600" b="0" i="0" u="none" strike="noStrike" cap="none" normalizeH="0" baseline="0" dirty="0">
                <a:ln>
                  <a:noFill/>
                </a:ln>
                <a:solidFill>
                  <a:srgbClr val="333333"/>
                </a:solidFill>
                <a:effectLst/>
                <a:latin typeface="Arial Unicode MS" panose="020B0604020202020204" pitchFamily="34" charset="-122"/>
                <a:ea typeface="Menlo"/>
              </a:rPr>
              <a:t>) </a:t>
            </a:r>
            <a:endParaRPr kumimoji="0" lang="zh-CN" altLang="zh-CN"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30000"/>
              </a:spcBef>
              <a:spcAft>
                <a:spcPct val="0"/>
              </a:spcAft>
              <a:buClrTx/>
              <a:buSzTx/>
              <a:buFontTx/>
              <a:buNone/>
              <a:tabLst/>
            </a:pPr>
            <a:br>
              <a:rPr kumimoji="0" lang="zh-CN" altLang="zh-CN" sz="1600" b="0" i="0" u="none" strike="noStrike" cap="none" normalizeH="0" baseline="0" dirty="0">
                <a:ln>
                  <a:noFill/>
                </a:ln>
                <a:solidFill>
                  <a:srgbClr val="000000"/>
                </a:solidFill>
                <a:effectLst/>
                <a:ea typeface="Source Sans Pro" panose="020B0503030403020204" pitchFamily="34" charset="0"/>
              </a:rPr>
            </a:br>
            <a:endParaRPr kumimoji="0" lang="zh-CN" altLang="zh-CN" sz="1600" b="0" i="0" u="none" strike="noStrike" cap="none" normalizeH="0" baseline="0" dirty="0">
              <a:ln>
                <a:noFill/>
              </a:ln>
              <a:solidFill>
                <a:schemeClr val="tx1"/>
              </a:solidFill>
              <a:effectLst/>
            </a:endParaRPr>
          </a:p>
        </p:txBody>
      </p:sp>
      <p:sp>
        <p:nvSpPr>
          <p:cNvPr id="6" name="Rectangle 2">
            <a:extLst>
              <a:ext uri="{FF2B5EF4-FFF2-40B4-BE49-F238E27FC236}">
                <a16:creationId xmlns:a16="http://schemas.microsoft.com/office/drawing/2014/main" id="{636CCCFD-B446-4495-B2D5-AC7093F6C8D1}"/>
              </a:ext>
            </a:extLst>
          </p:cNvPr>
          <p:cNvSpPr>
            <a:spLocks noChangeArrowheads="1"/>
          </p:cNvSpPr>
          <p:nvPr/>
        </p:nvSpPr>
        <p:spPr bwMode="auto">
          <a:xfrm>
            <a:off x="442763" y="1817818"/>
            <a:ext cx="4892404" cy="1206484"/>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30000"/>
              </a:spcBef>
              <a:spcAft>
                <a:spcPct val="0"/>
              </a:spcAft>
              <a:defRPr sz="1200">
                <a:solidFill>
                  <a:schemeClr val="tx1"/>
                </a:solidFill>
                <a:latin typeface="Arial" panose="020B0604020202020204" pitchFamily="34" charset="0"/>
              </a:defRPr>
            </a:lvl1pPr>
            <a:lvl2pPr eaLnBrk="0" fontAlgn="base" hangingPunct="0">
              <a:spcBef>
                <a:spcPct val="30000"/>
              </a:spcBef>
              <a:spcAft>
                <a:spcPct val="0"/>
              </a:spcAft>
              <a:defRPr sz="1200">
                <a:solidFill>
                  <a:schemeClr val="tx1"/>
                </a:solidFill>
                <a:latin typeface="Arial" panose="020B0604020202020204" pitchFamily="34" charset="0"/>
              </a:defRPr>
            </a:lvl2pPr>
            <a:lvl3pPr eaLnBrk="0" fontAlgn="base" hangingPunct="0">
              <a:spcBef>
                <a:spcPct val="30000"/>
              </a:spcBef>
              <a:spcAft>
                <a:spcPct val="0"/>
              </a:spcAft>
              <a:defRPr sz="1200">
                <a:solidFill>
                  <a:schemeClr val="tx1"/>
                </a:solidFill>
                <a:latin typeface="Arial" panose="020B0604020202020204" pitchFamily="34" charset="0"/>
              </a:defRPr>
            </a:lvl3pPr>
            <a:lvl4pPr eaLnBrk="0" fontAlgn="base" hangingPunct="0">
              <a:spcBef>
                <a:spcPct val="30000"/>
              </a:spcBef>
              <a:spcAft>
                <a:spcPct val="0"/>
              </a:spcAft>
              <a:defRPr sz="1200">
                <a:solidFill>
                  <a:schemeClr val="tx1"/>
                </a:solidFill>
                <a:latin typeface="Arial" panose="020B0604020202020204" pitchFamily="34" charset="0"/>
              </a:defRPr>
            </a:lvl4pPr>
            <a:lvl5pPr eaLnBrk="0" fontAlgn="base" hangingPunct="0">
              <a:spcBef>
                <a:spcPct val="30000"/>
              </a:spcBef>
              <a:spcAft>
                <a:spcPct val="0"/>
              </a:spcAft>
              <a:defRPr sz="1200">
                <a:solidFill>
                  <a:schemeClr val="tx1"/>
                </a:solidFill>
                <a:latin typeface="Arial" panose="020B0604020202020204" pitchFamily="34" charset="0"/>
              </a:defRPr>
            </a:lvl5pPr>
            <a:lvl6pPr eaLnBrk="0" fontAlgn="base" hangingPunct="0">
              <a:spcBef>
                <a:spcPct val="30000"/>
              </a:spcBef>
              <a:spcAft>
                <a:spcPct val="0"/>
              </a:spcAft>
              <a:defRPr sz="1200">
                <a:solidFill>
                  <a:schemeClr val="tx1"/>
                </a:solidFill>
                <a:latin typeface="Arial" panose="020B0604020202020204" pitchFamily="34" charset="0"/>
              </a:defRPr>
            </a:lvl6pPr>
            <a:lvl7pPr eaLnBrk="0" fontAlgn="base" hangingPunct="0">
              <a:spcBef>
                <a:spcPct val="30000"/>
              </a:spcBef>
              <a:spcAft>
                <a:spcPct val="0"/>
              </a:spcAft>
              <a:defRPr sz="1200">
                <a:solidFill>
                  <a:schemeClr val="tx1"/>
                </a:solidFill>
                <a:latin typeface="Arial" panose="020B0604020202020204" pitchFamily="34" charset="0"/>
              </a:defRPr>
            </a:lvl7pPr>
            <a:lvl8pPr eaLnBrk="0" fontAlgn="base" hangingPunct="0">
              <a:spcBef>
                <a:spcPct val="30000"/>
              </a:spcBef>
              <a:spcAft>
                <a:spcPct val="0"/>
              </a:spcAft>
              <a:defRPr sz="1200">
                <a:solidFill>
                  <a:schemeClr val="tx1"/>
                </a:solidFill>
                <a:latin typeface="Arial" panose="020B0604020202020204" pitchFamily="34" charset="0"/>
              </a:defRPr>
            </a:lvl8pPr>
            <a:lvl9pPr eaLnBrk="0" fontAlgn="base" hangingPunct="0">
              <a:spcBef>
                <a:spcPct val="30000"/>
              </a:spcBef>
              <a:spcAft>
                <a:spcPct val="0"/>
              </a:spcAft>
              <a:defRPr sz="1200">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30000"/>
              </a:spcBef>
              <a:spcAft>
                <a:spcPct val="0"/>
              </a:spcAft>
              <a:buClrTx/>
              <a:buSzTx/>
              <a:buFontTx/>
              <a:buNone/>
              <a:tabLst/>
            </a:pPr>
            <a:r>
              <a:rPr kumimoji="0" lang="en-US" altLang="zh-CN" sz="1600" b="0" i="0" u="none" strike="noStrike" cap="none" normalizeH="0" baseline="0" dirty="0">
                <a:ln>
                  <a:noFill/>
                </a:ln>
                <a:solidFill>
                  <a:srgbClr val="333333"/>
                </a:solidFill>
                <a:effectLst/>
                <a:latin typeface="Arial Unicode MS" panose="020B0604020202020204" pitchFamily="34" charset="-122"/>
                <a:ea typeface="Menlo"/>
              </a:rPr>
              <a:t>print</a:t>
            </a:r>
            <a:r>
              <a:rPr kumimoji="0" lang="zh-CN" altLang="zh-CN" sz="1600" b="0" i="0" u="none" strike="noStrike" cap="none" normalizeH="0" baseline="0" dirty="0">
                <a:ln>
                  <a:noFill/>
                </a:ln>
                <a:solidFill>
                  <a:srgbClr val="333333"/>
                </a:solidFill>
                <a:effectLst/>
                <a:latin typeface="Arial Unicode MS" panose="020B0604020202020204" pitchFamily="34" charset="-122"/>
                <a:ea typeface="Menlo"/>
              </a:rPr>
              <a:t>(</a:t>
            </a:r>
            <a:r>
              <a:rPr kumimoji="0" lang="zh-CN" altLang="zh-CN" sz="1600" b="0" i="0" u="none" strike="noStrike" cap="none" normalizeH="0" baseline="0" dirty="0">
                <a:ln>
                  <a:noFill/>
                </a:ln>
                <a:solidFill>
                  <a:srgbClr val="BA2121"/>
                </a:solidFill>
                <a:effectLst/>
                <a:latin typeface="Arial Unicode MS" panose="020B0604020202020204" pitchFamily="34" charset="-122"/>
                <a:ea typeface="Menlo"/>
              </a:rPr>
              <a:t>"theta = "</a:t>
            </a:r>
            <a:r>
              <a:rPr kumimoji="0" lang="zh-CN" altLang="zh-CN" sz="1600" b="0" i="0" u="none" strike="noStrike" cap="none" normalizeH="0" baseline="0" dirty="0">
                <a:ln>
                  <a:noFill/>
                </a:ln>
                <a:solidFill>
                  <a:srgbClr val="333333"/>
                </a:solidFill>
                <a:effectLst/>
                <a:latin typeface="Arial Unicode MS" panose="020B0604020202020204" pitchFamily="34" charset="-122"/>
                <a:ea typeface="Menlo"/>
              </a:rPr>
              <a:t>, </a:t>
            </a:r>
            <a:r>
              <a:rPr kumimoji="0" lang="zh-CN" altLang="zh-CN" sz="1600" b="0" i="0" u="none" strike="noStrike" cap="none" normalizeH="0" baseline="0" dirty="0">
                <a:ln>
                  <a:noFill/>
                </a:ln>
                <a:solidFill>
                  <a:schemeClr val="tx1"/>
                </a:solidFill>
                <a:effectLst/>
              </a:rPr>
              <a:t>theta</a:t>
            </a:r>
            <a:r>
              <a:rPr kumimoji="0" lang="zh-CN" altLang="zh-CN" sz="1600" b="0" i="0" u="none" strike="noStrike" cap="none" normalizeH="0" baseline="0" dirty="0">
                <a:ln>
                  <a:noFill/>
                </a:ln>
                <a:solidFill>
                  <a:srgbClr val="333333"/>
                </a:solidFill>
                <a:effectLst/>
                <a:latin typeface="Arial Unicode MS" panose="020B0604020202020204" pitchFamily="34" charset="-122"/>
                <a:ea typeface="Menlo"/>
              </a:rPr>
              <a:t>) </a:t>
            </a:r>
            <a:endParaRPr kumimoji="0" lang="zh-CN" altLang="zh-CN" sz="1600" b="0" i="0" u="none" strike="noStrike" cap="none" normalizeH="0" baseline="0" dirty="0">
              <a:ln>
                <a:noFill/>
              </a:ln>
              <a:solidFill>
                <a:srgbClr val="008000"/>
              </a:solidFill>
              <a:effectLst/>
            </a:endParaRPr>
          </a:p>
          <a:p>
            <a:pPr marL="0" marR="0" lvl="0" indent="0" algn="l" defTabSz="914400" rtl="0" eaLnBrk="0" fontAlgn="base" latinLnBrk="0" hangingPunct="0">
              <a:lnSpc>
                <a:spcPct val="100000"/>
              </a:lnSpc>
              <a:spcBef>
                <a:spcPct val="30000"/>
              </a:spcBef>
              <a:spcAft>
                <a:spcPct val="0"/>
              </a:spcAft>
              <a:buClrTx/>
              <a:buSzTx/>
              <a:buFontTx/>
              <a:buNone/>
              <a:tabLst/>
            </a:pPr>
            <a:r>
              <a:rPr kumimoji="0" lang="en-US" altLang="zh-CN" sz="1600" b="0" i="0" u="none" strike="noStrike" cap="none" normalizeH="0" baseline="0" dirty="0">
                <a:ln>
                  <a:noFill/>
                </a:ln>
                <a:solidFill>
                  <a:srgbClr val="333333"/>
                </a:solidFill>
                <a:effectLst/>
                <a:latin typeface="Arial Unicode MS" panose="020B0604020202020204" pitchFamily="34" charset="-122"/>
                <a:ea typeface="Menlo"/>
              </a:rPr>
              <a:t>print</a:t>
            </a:r>
            <a:r>
              <a:rPr kumimoji="0" lang="zh-CN" altLang="zh-CN" sz="1600" b="0" i="0" u="none" strike="noStrike" cap="none" normalizeH="0" baseline="0" dirty="0">
                <a:ln>
                  <a:noFill/>
                </a:ln>
                <a:solidFill>
                  <a:srgbClr val="333333"/>
                </a:solidFill>
                <a:effectLst/>
                <a:latin typeface="Arial Unicode MS" panose="020B0604020202020204" pitchFamily="34" charset="-122"/>
                <a:ea typeface="Menlo"/>
              </a:rPr>
              <a:t>(</a:t>
            </a:r>
            <a:r>
              <a:rPr kumimoji="0" lang="zh-CN" altLang="zh-CN" sz="1600" b="0" i="0" u="none" strike="noStrike" cap="none" normalizeH="0" baseline="0" dirty="0">
                <a:ln>
                  <a:noFill/>
                </a:ln>
                <a:solidFill>
                  <a:srgbClr val="BA2121"/>
                </a:solidFill>
                <a:effectLst/>
                <a:latin typeface="Arial Unicode MS" panose="020B0604020202020204" pitchFamily="34" charset="-122"/>
                <a:ea typeface="Menlo"/>
              </a:rPr>
              <a:t>"sin(theta) = "</a:t>
            </a:r>
            <a:r>
              <a:rPr kumimoji="0" lang="zh-CN" altLang="zh-CN" sz="1600" b="0" i="0" u="none" strike="noStrike" cap="none" normalizeH="0" baseline="0" dirty="0">
                <a:ln>
                  <a:noFill/>
                </a:ln>
                <a:solidFill>
                  <a:srgbClr val="333333"/>
                </a:solidFill>
                <a:effectLst/>
                <a:latin typeface="Arial Unicode MS" panose="020B0604020202020204" pitchFamily="34" charset="-122"/>
                <a:ea typeface="Menlo"/>
              </a:rPr>
              <a:t>, </a:t>
            </a:r>
            <a:r>
              <a:rPr kumimoji="0" lang="zh-CN" altLang="zh-CN" sz="1600" b="0" i="0" u="none" strike="noStrike" cap="none" normalizeH="0" baseline="0" dirty="0">
                <a:ln>
                  <a:noFill/>
                </a:ln>
                <a:solidFill>
                  <a:schemeClr val="tx1"/>
                </a:solidFill>
                <a:effectLst/>
              </a:rPr>
              <a:t>np</a:t>
            </a:r>
            <a:r>
              <a:rPr kumimoji="0" lang="zh-CN" altLang="zh-CN" sz="1600" b="0" i="0" u="none" strike="noStrike" cap="none" normalizeH="0" baseline="0" dirty="0">
                <a:ln>
                  <a:noFill/>
                </a:ln>
                <a:solidFill>
                  <a:srgbClr val="666666"/>
                </a:solidFill>
                <a:effectLst/>
              </a:rPr>
              <a:t>.</a:t>
            </a:r>
            <a:r>
              <a:rPr kumimoji="0" lang="zh-CN" altLang="zh-CN" sz="1600" b="0" i="0" u="none" strike="noStrike" cap="none" normalizeH="0" baseline="0" dirty="0">
                <a:ln>
                  <a:noFill/>
                </a:ln>
                <a:solidFill>
                  <a:schemeClr val="tx1"/>
                </a:solidFill>
                <a:effectLst/>
              </a:rPr>
              <a:t>sin</a:t>
            </a:r>
            <a:r>
              <a:rPr kumimoji="0" lang="zh-CN" altLang="zh-CN" sz="1600" b="0" i="0" u="none" strike="noStrike" cap="none" normalizeH="0" baseline="0" dirty="0">
                <a:ln>
                  <a:noFill/>
                </a:ln>
                <a:solidFill>
                  <a:srgbClr val="333333"/>
                </a:solidFill>
                <a:effectLst/>
                <a:latin typeface="Arial Unicode MS" panose="020B0604020202020204" pitchFamily="34" charset="-122"/>
                <a:ea typeface="Menlo"/>
              </a:rPr>
              <a:t>(</a:t>
            </a:r>
            <a:r>
              <a:rPr kumimoji="0" lang="zh-CN" altLang="zh-CN" sz="1600" b="0" i="0" u="none" strike="noStrike" cap="none" normalizeH="0" baseline="0" dirty="0">
                <a:ln>
                  <a:noFill/>
                </a:ln>
                <a:solidFill>
                  <a:schemeClr val="tx1"/>
                </a:solidFill>
                <a:effectLst/>
              </a:rPr>
              <a:t>theta</a:t>
            </a:r>
            <a:r>
              <a:rPr kumimoji="0" lang="zh-CN" altLang="zh-CN" sz="1600" b="0" i="0" u="none" strike="noStrike" cap="none" normalizeH="0" baseline="0" dirty="0">
                <a:ln>
                  <a:noFill/>
                </a:ln>
                <a:solidFill>
                  <a:srgbClr val="333333"/>
                </a:solidFill>
                <a:effectLst/>
                <a:latin typeface="Arial Unicode MS" panose="020B0604020202020204" pitchFamily="34" charset="-122"/>
                <a:ea typeface="Menlo"/>
              </a:rPr>
              <a:t>)) </a:t>
            </a:r>
            <a:endParaRPr kumimoji="0" lang="zh-CN" altLang="zh-CN" sz="1600" b="0" i="0" u="none" strike="noStrike" cap="none" normalizeH="0" baseline="0" dirty="0">
              <a:ln>
                <a:noFill/>
              </a:ln>
              <a:solidFill>
                <a:srgbClr val="008000"/>
              </a:solidFill>
              <a:effectLst/>
            </a:endParaRPr>
          </a:p>
          <a:p>
            <a:pPr marL="0" marR="0" lvl="0" indent="0" algn="l" defTabSz="914400" rtl="0" eaLnBrk="0" fontAlgn="base" latinLnBrk="0" hangingPunct="0">
              <a:lnSpc>
                <a:spcPct val="100000"/>
              </a:lnSpc>
              <a:spcBef>
                <a:spcPct val="30000"/>
              </a:spcBef>
              <a:spcAft>
                <a:spcPct val="0"/>
              </a:spcAft>
              <a:buClrTx/>
              <a:buSzTx/>
              <a:buFontTx/>
              <a:buNone/>
              <a:tabLst/>
            </a:pPr>
            <a:r>
              <a:rPr kumimoji="0" lang="en-US" altLang="zh-CN" sz="1600" b="0" i="0" u="none" strike="noStrike" cap="none" normalizeH="0" baseline="0" dirty="0">
                <a:ln>
                  <a:noFill/>
                </a:ln>
                <a:solidFill>
                  <a:srgbClr val="333333"/>
                </a:solidFill>
                <a:effectLst/>
                <a:latin typeface="Arial Unicode MS" panose="020B0604020202020204" pitchFamily="34" charset="-122"/>
                <a:ea typeface="Menlo"/>
              </a:rPr>
              <a:t>print</a:t>
            </a:r>
            <a:r>
              <a:rPr kumimoji="0" lang="zh-CN" altLang="zh-CN" sz="1600" b="0" i="0" u="none" strike="noStrike" cap="none" normalizeH="0" baseline="0" dirty="0">
                <a:ln>
                  <a:noFill/>
                </a:ln>
                <a:solidFill>
                  <a:srgbClr val="333333"/>
                </a:solidFill>
                <a:effectLst/>
                <a:latin typeface="Arial Unicode MS" panose="020B0604020202020204" pitchFamily="34" charset="-122"/>
                <a:ea typeface="Menlo"/>
              </a:rPr>
              <a:t>(</a:t>
            </a:r>
            <a:r>
              <a:rPr kumimoji="0" lang="zh-CN" altLang="zh-CN" sz="1600" b="0" i="0" u="none" strike="noStrike" cap="none" normalizeH="0" baseline="0" dirty="0">
                <a:ln>
                  <a:noFill/>
                </a:ln>
                <a:solidFill>
                  <a:srgbClr val="BA2121"/>
                </a:solidFill>
                <a:effectLst/>
                <a:latin typeface="Arial Unicode MS" panose="020B0604020202020204" pitchFamily="34" charset="-122"/>
                <a:ea typeface="Menlo"/>
              </a:rPr>
              <a:t>"cos(theta) = "</a:t>
            </a:r>
            <a:r>
              <a:rPr kumimoji="0" lang="zh-CN" altLang="zh-CN" sz="1600" b="0" i="0" u="none" strike="noStrike" cap="none" normalizeH="0" baseline="0" dirty="0">
                <a:ln>
                  <a:noFill/>
                </a:ln>
                <a:solidFill>
                  <a:srgbClr val="333333"/>
                </a:solidFill>
                <a:effectLst/>
                <a:latin typeface="Arial Unicode MS" panose="020B0604020202020204" pitchFamily="34" charset="-122"/>
                <a:ea typeface="Menlo"/>
              </a:rPr>
              <a:t>, </a:t>
            </a:r>
            <a:r>
              <a:rPr kumimoji="0" lang="zh-CN" altLang="zh-CN" sz="1600" b="0" i="0" u="none" strike="noStrike" cap="none" normalizeH="0" baseline="0" dirty="0">
                <a:ln>
                  <a:noFill/>
                </a:ln>
                <a:solidFill>
                  <a:schemeClr val="tx1"/>
                </a:solidFill>
                <a:effectLst/>
              </a:rPr>
              <a:t>np</a:t>
            </a:r>
            <a:r>
              <a:rPr kumimoji="0" lang="zh-CN" altLang="zh-CN" sz="1600" b="0" i="0" u="none" strike="noStrike" cap="none" normalizeH="0" baseline="0" dirty="0">
                <a:ln>
                  <a:noFill/>
                </a:ln>
                <a:solidFill>
                  <a:srgbClr val="666666"/>
                </a:solidFill>
                <a:effectLst/>
              </a:rPr>
              <a:t>.</a:t>
            </a:r>
            <a:r>
              <a:rPr kumimoji="0" lang="zh-CN" altLang="zh-CN" sz="1600" b="0" i="0" u="none" strike="noStrike" cap="none" normalizeH="0" baseline="0" dirty="0">
                <a:ln>
                  <a:noFill/>
                </a:ln>
                <a:solidFill>
                  <a:schemeClr val="tx1"/>
                </a:solidFill>
                <a:effectLst/>
              </a:rPr>
              <a:t>cos</a:t>
            </a:r>
            <a:r>
              <a:rPr kumimoji="0" lang="zh-CN" altLang="zh-CN" sz="1600" b="0" i="0" u="none" strike="noStrike" cap="none" normalizeH="0" baseline="0" dirty="0">
                <a:ln>
                  <a:noFill/>
                </a:ln>
                <a:solidFill>
                  <a:srgbClr val="333333"/>
                </a:solidFill>
                <a:effectLst/>
                <a:latin typeface="Arial Unicode MS" panose="020B0604020202020204" pitchFamily="34" charset="-122"/>
                <a:ea typeface="Menlo"/>
              </a:rPr>
              <a:t>(</a:t>
            </a:r>
            <a:r>
              <a:rPr kumimoji="0" lang="zh-CN" altLang="zh-CN" sz="1600" b="0" i="0" u="none" strike="noStrike" cap="none" normalizeH="0" baseline="0" dirty="0">
                <a:ln>
                  <a:noFill/>
                </a:ln>
                <a:solidFill>
                  <a:schemeClr val="tx1"/>
                </a:solidFill>
                <a:effectLst/>
              </a:rPr>
              <a:t>theta</a:t>
            </a:r>
            <a:r>
              <a:rPr kumimoji="0" lang="zh-CN" altLang="zh-CN" sz="1600" b="0" i="0" u="none" strike="noStrike" cap="none" normalizeH="0" baseline="0" dirty="0">
                <a:ln>
                  <a:noFill/>
                </a:ln>
                <a:solidFill>
                  <a:srgbClr val="333333"/>
                </a:solidFill>
                <a:effectLst/>
                <a:latin typeface="Arial Unicode MS" panose="020B0604020202020204" pitchFamily="34" charset="-122"/>
                <a:ea typeface="Menlo"/>
              </a:rPr>
              <a:t>)) </a:t>
            </a:r>
            <a:endParaRPr kumimoji="0" lang="zh-CN" altLang="zh-CN" sz="1600" b="0" i="0" u="none" strike="noStrike" cap="none" normalizeH="0" baseline="0" dirty="0">
              <a:ln>
                <a:noFill/>
              </a:ln>
              <a:solidFill>
                <a:srgbClr val="008000"/>
              </a:solidFill>
              <a:effectLst/>
            </a:endParaRPr>
          </a:p>
          <a:p>
            <a:pPr marL="0" marR="0" lvl="0" indent="0" algn="l" defTabSz="914400" rtl="0" eaLnBrk="0" fontAlgn="base" latinLnBrk="0" hangingPunct="0">
              <a:lnSpc>
                <a:spcPct val="100000"/>
              </a:lnSpc>
              <a:spcBef>
                <a:spcPct val="30000"/>
              </a:spcBef>
              <a:spcAft>
                <a:spcPct val="0"/>
              </a:spcAft>
              <a:buClrTx/>
              <a:buSzTx/>
              <a:buFontTx/>
              <a:buNone/>
              <a:tabLst/>
            </a:pPr>
            <a:r>
              <a:rPr kumimoji="0" lang="en-US" altLang="zh-CN" sz="1600" b="0" i="0" u="none" strike="noStrike" cap="none" normalizeH="0" baseline="0" dirty="0">
                <a:ln>
                  <a:noFill/>
                </a:ln>
                <a:solidFill>
                  <a:srgbClr val="333333"/>
                </a:solidFill>
                <a:effectLst/>
                <a:latin typeface="Arial Unicode MS" panose="020B0604020202020204" pitchFamily="34" charset="-122"/>
                <a:ea typeface="Menlo"/>
              </a:rPr>
              <a:t>print</a:t>
            </a:r>
            <a:r>
              <a:rPr kumimoji="0" lang="zh-CN" altLang="zh-CN" sz="1600" b="0" i="0" u="none" strike="noStrike" cap="none" normalizeH="0" baseline="0" dirty="0">
                <a:ln>
                  <a:noFill/>
                </a:ln>
                <a:solidFill>
                  <a:srgbClr val="333333"/>
                </a:solidFill>
                <a:effectLst/>
                <a:latin typeface="Arial Unicode MS" panose="020B0604020202020204" pitchFamily="34" charset="-122"/>
                <a:ea typeface="Menlo"/>
              </a:rPr>
              <a:t>(</a:t>
            </a:r>
            <a:r>
              <a:rPr kumimoji="0" lang="zh-CN" altLang="zh-CN" sz="1600" b="0" i="0" u="none" strike="noStrike" cap="none" normalizeH="0" baseline="0" dirty="0">
                <a:ln>
                  <a:noFill/>
                </a:ln>
                <a:solidFill>
                  <a:srgbClr val="BA2121"/>
                </a:solidFill>
                <a:effectLst/>
                <a:latin typeface="Arial Unicode MS" panose="020B0604020202020204" pitchFamily="34" charset="-122"/>
                <a:ea typeface="Menlo"/>
              </a:rPr>
              <a:t>"tan(theta) = "</a:t>
            </a:r>
            <a:r>
              <a:rPr kumimoji="0" lang="zh-CN" altLang="zh-CN" sz="1600" b="0" i="0" u="none" strike="noStrike" cap="none" normalizeH="0" baseline="0" dirty="0">
                <a:ln>
                  <a:noFill/>
                </a:ln>
                <a:solidFill>
                  <a:srgbClr val="333333"/>
                </a:solidFill>
                <a:effectLst/>
                <a:latin typeface="Arial Unicode MS" panose="020B0604020202020204" pitchFamily="34" charset="-122"/>
                <a:ea typeface="Menlo"/>
              </a:rPr>
              <a:t>, </a:t>
            </a:r>
            <a:r>
              <a:rPr kumimoji="0" lang="zh-CN" altLang="zh-CN" sz="1600" b="0" i="0" u="none" strike="noStrike" cap="none" normalizeH="0" baseline="0" dirty="0">
                <a:ln>
                  <a:noFill/>
                </a:ln>
                <a:solidFill>
                  <a:schemeClr val="tx1"/>
                </a:solidFill>
                <a:effectLst/>
              </a:rPr>
              <a:t>np</a:t>
            </a:r>
            <a:r>
              <a:rPr kumimoji="0" lang="zh-CN" altLang="zh-CN" sz="1600" b="0" i="0" u="none" strike="noStrike" cap="none" normalizeH="0" baseline="0" dirty="0">
                <a:ln>
                  <a:noFill/>
                </a:ln>
                <a:solidFill>
                  <a:srgbClr val="666666"/>
                </a:solidFill>
                <a:effectLst/>
              </a:rPr>
              <a:t>.</a:t>
            </a:r>
            <a:r>
              <a:rPr kumimoji="0" lang="zh-CN" altLang="zh-CN" sz="1600" b="0" i="0" u="none" strike="noStrike" cap="none" normalizeH="0" baseline="0" dirty="0">
                <a:ln>
                  <a:noFill/>
                </a:ln>
                <a:solidFill>
                  <a:schemeClr val="tx1"/>
                </a:solidFill>
                <a:effectLst/>
              </a:rPr>
              <a:t>tan</a:t>
            </a:r>
            <a:r>
              <a:rPr kumimoji="0" lang="zh-CN" altLang="zh-CN" sz="1600" b="0" i="0" u="none" strike="noStrike" cap="none" normalizeH="0" baseline="0" dirty="0">
                <a:ln>
                  <a:noFill/>
                </a:ln>
                <a:solidFill>
                  <a:srgbClr val="333333"/>
                </a:solidFill>
                <a:effectLst/>
                <a:latin typeface="Arial Unicode MS" panose="020B0604020202020204" pitchFamily="34" charset="-122"/>
                <a:ea typeface="Menlo"/>
              </a:rPr>
              <a:t>(</a:t>
            </a:r>
            <a:r>
              <a:rPr kumimoji="0" lang="zh-CN" altLang="zh-CN" sz="1600" b="0" i="0" u="none" strike="noStrike" cap="none" normalizeH="0" baseline="0" dirty="0">
                <a:ln>
                  <a:noFill/>
                </a:ln>
                <a:solidFill>
                  <a:schemeClr val="tx1"/>
                </a:solidFill>
                <a:effectLst/>
              </a:rPr>
              <a:t>theta</a:t>
            </a:r>
            <a:r>
              <a:rPr kumimoji="0" lang="zh-CN" altLang="zh-CN" sz="1600" b="0" i="0" u="none" strike="noStrike" cap="none" normalizeH="0" baseline="0" dirty="0">
                <a:ln>
                  <a:noFill/>
                </a:ln>
                <a:solidFill>
                  <a:srgbClr val="333333"/>
                </a:solidFill>
                <a:effectLst/>
                <a:latin typeface="Arial Unicode MS" panose="020B0604020202020204" pitchFamily="34" charset="-122"/>
                <a:ea typeface="Menlo"/>
              </a:rPr>
              <a:t>))</a:t>
            </a:r>
            <a:r>
              <a:rPr kumimoji="0" lang="zh-CN" altLang="zh-CN" sz="1600" b="0" i="0" u="none" strike="noStrike" cap="none" normalizeH="0" baseline="0" dirty="0">
                <a:ln>
                  <a:noFill/>
                </a:ln>
                <a:solidFill>
                  <a:schemeClr val="tx1"/>
                </a:solidFill>
                <a:effectLst/>
              </a:rPr>
              <a:t> </a:t>
            </a:r>
          </a:p>
        </p:txBody>
      </p:sp>
      <p:sp>
        <p:nvSpPr>
          <p:cNvPr id="7" name="矩形 6">
            <a:extLst>
              <a:ext uri="{FF2B5EF4-FFF2-40B4-BE49-F238E27FC236}">
                <a16:creationId xmlns:a16="http://schemas.microsoft.com/office/drawing/2014/main" id="{A8BBC26C-8B39-4B7B-BAF8-052CA597FEFC}"/>
              </a:ext>
            </a:extLst>
          </p:cNvPr>
          <p:cNvSpPr/>
          <p:nvPr/>
        </p:nvSpPr>
        <p:spPr>
          <a:xfrm>
            <a:off x="434340" y="3540178"/>
            <a:ext cx="2714205" cy="369332"/>
          </a:xfrm>
          <a:prstGeom prst="rect">
            <a:avLst/>
          </a:prstGeom>
        </p:spPr>
        <p:txBody>
          <a:bodyPr wrap="none">
            <a:spAutoFit/>
          </a:bodyPr>
          <a:lstStyle/>
          <a:p>
            <a:r>
              <a:rPr lang="en-US" altLang="zh-CN" dirty="0">
                <a:solidFill>
                  <a:srgbClr val="000000"/>
                </a:solidFill>
                <a:latin typeface="Source Sans Pro" panose="020B0503030403020204" pitchFamily="34" charset="0"/>
              </a:rPr>
              <a:t>Exponents and logarithms</a:t>
            </a:r>
          </a:p>
        </p:txBody>
      </p:sp>
      <p:sp>
        <p:nvSpPr>
          <p:cNvPr id="8" name="Rectangle 3">
            <a:extLst>
              <a:ext uri="{FF2B5EF4-FFF2-40B4-BE49-F238E27FC236}">
                <a16:creationId xmlns:a16="http://schemas.microsoft.com/office/drawing/2014/main" id="{E017164B-336B-4FEE-B0D3-C0E6C63EA0D3}"/>
              </a:ext>
            </a:extLst>
          </p:cNvPr>
          <p:cNvSpPr>
            <a:spLocks noChangeArrowheads="1"/>
          </p:cNvSpPr>
          <p:nvPr/>
        </p:nvSpPr>
        <p:spPr bwMode="auto">
          <a:xfrm>
            <a:off x="434340" y="4210716"/>
            <a:ext cx="3245751" cy="1526572"/>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30000"/>
              </a:spcBef>
              <a:spcAft>
                <a:spcPct val="0"/>
              </a:spcAft>
              <a:defRPr sz="1200">
                <a:solidFill>
                  <a:schemeClr val="tx1"/>
                </a:solidFill>
                <a:latin typeface="Arial" panose="020B0604020202020204" pitchFamily="34" charset="0"/>
              </a:defRPr>
            </a:lvl1pPr>
            <a:lvl2pPr eaLnBrk="0" fontAlgn="base" hangingPunct="0">
              <a:spcBef>
                <a:spcPct val="30000"/>
              </a:spcBef>
              <a:spcAft>
                <a:spcPct val="0"/>
              </a:spcAft>
              <a:defRPr sz="1200">
                <a:solidFill>
                  <a:schemeClr val="tx1"/>
                </a:solidFill>
                <a:latin typeface="Arial" panose="020B0604020202020204" pitchFamily="34" charset="0"/>
              </a:defRPr>
            </a:lvl2pPr>
            <a:lvl3pPr eaLnBrk="0" fontAlgn="base" hangingPunct="0">
              <a:spcBef>
                <a:spcPct val="30000"/>
              </a:spcBef>
              <a:spcAft>
                <a:spcPct val="0"/>
              </a:spcAft>
              <a:defRPr sz="1200">
                <a:solidFill>
                  <a:schemeClr val="tx1"/>
                </a:solidFill>
                <a:latin typeface="Arial" panose="020B0604020202020204" pitchFamily="34" charset="0"/>
              </a:defRPr>
            </a:lvl3pPr>
            <a:lvl4pPr eaLnBrk="0" fontAlgn="base" hangingPunct="0">
              <a:spcBef>
                <a:spcPct val="30000"/>
              </a:spcBef>
              <a:spcAft>
                <a:spcPct val="0"/>
              </a:spcAft>
              <a:defRPr sz="1200">
                <a:solidFill>
                  <a:schemeClr val="tx1"/>
                </a:solidFill>
                <a:latin typeface="Arial" panose="020B0604020202020204" pitchFamily="34" charset="0"/>
              </a:defRPr>
            </a:lvl4pPr>
            <a:lvl5pPr eaLnBrk="0" fontAlgn="base" hangingPunct="0">
              <a:spcBef>
                <a:spcPct val="30000"/>
              </a:spcBef>
              <a:spcAft>
                <a:spcPct val="0"/>
              </a:spcAft>
              <a:defRPr sz="1200">
                <a:solidFill>
                  <a:schemeClr val="tx1"/>
                </a:solidFill>
                <a:latin typeface="Arial" panose="020B0604020202020204" pitchFamily="34" charset="0"/>
              </a:defRPr>
            </a:lvl5pPr>
            <a:lvl6pPr eaLnBrk="0" fontAlgn="base" hangingPunct="0">
              <a:spcBef>
                <a:spcPct val="30000"/>
              </a:spcBef>
              <a:spcAft>
                <a:spcPct val="0"/>
              </a:spcAft>
              <a:defRPr sz="1200">
                <a:solidFill>
                  <a:schemeClr val="tx1"/>
                </a:solidFill>
                <a:latin typeface="Arial" panose="020B0604020202020204" pitchFamily="34" charset="0"/>
              </a:defRPr>
            </a:lvl6pPr>
            <a:lvl7pPr eaLnBrk="0" fontAlgn="base" hangingPunct="0">
              <a:spcBef>
                <a:spcPct val="30000"/>
              </a:spcBef>
              <a:spcAft>
                <a:spcPct val="0"/>
              </a:spcAft>
              <a:defRPr sz="1200">
                <a:solidFill>
                  <a:schemeClr val="tx1"/>
                </a:solidFill>
                <a:latin typeface="Arial" panose="020B0604020202020204" pitchFamily="34" charset="0"/>
              </a:defRPr>
            </a:lvl7pPr>
            <a:lvl8pPr eaLnBrk="0" fontAlgn="base" hangingPunct="0">
              <a:spcBef>
                <a:spcPct val="30000"/>
              </a:spcBef>
              <a:spcAft>
                <a:spcPct val="0"/>
              </a:spcAft>
              <a:defRPr sz="1200">
                <a:solidFill>
                  <a:schemeClr val="tx1"/>
                </a:solidFill>
                <a:latin typeface="Arial" panose="020B0604020202020204" pitchFamily="34" charset="0"/>
              </a:defRPr>
            </a:lvl8pPr>
            <a:lvl9pPr eaLnBrk="0" fontAlgn="base" hangingPunct="0">
              <a:spcBef>
                <a:spcPct val="30000"/>
              </a:spcBef>
              <a:spcAft>
                <a:spcPct val="0"/>
              </a:spcAft>
              <a:defRPr sz="1200">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600" b="0" i="0" u="none" strike="noStrike" cap="none" normalizeH="0" baseline="0" dirty="0">
                <a:ln>
                  <a:noFill/>
                </a:ln>
                <a:solidFill>
                  <a:schemeClr val="tx1"/>
                </a:solidFill>
                <a:effectLst/>
              </a:rPr>
              <a:t>x</a:t>
            </a:r>
            <a:r>
              <a:rPr kumimoji="0" lang="zh-CN" altLang="zh-CN" sz="1600" b="0" i="0" u="none" strike="noStrike" cap="none" normalizeH="0" baseline="0" dirty="0">
                <a:ln>
                  <a:noFill/>
                </a:ln>
                <a:solidFill>
                  <a:srgbClr val="333333"/>
                </a:solidFill>
                <a:effectLst/>
                <a:latin typeface="Arial Unicode MS" panose="020B0604020202020204" pitchFamily="34" charset="-122"/>
                <a:ea typeface="Menlo"/>
              </a:rPr>
              <a:t> </a:t>
            </a:r>
            <a:r>
              <a:rPr kumimoji="0" lang="zh-CN" altLang="zh-CN" sz="1600" b="0" i="0" u="none" strike="noStrike" cap="none" normalizeH="0" baseline="0" dirty="0">
                <a:ln>
                  <a:noFill/>
                </a:ln>
                <a:solidFill>
                  <a:srgbClr val="666666"/>
                </a:solidFill>
                <a:effectLst/>
              </a:rPr>
              <a:t>=</a:t>
            </a:r>
            <a:r>
              <a:rPr kumimoji="0" lang="zh-CN" altLang="zh-CN" sz="1600" b="0" i="0" u="none" strike="noStrike" cap="none" normalizeH="0" baseline="0" dirty="0">
                <a:ln>
                  <a:noFill/>
                </a:ln>
                <a:solidFill>
                  <a:srgbClr val="333333"/>
                </a:solidFill>
                <a:effectLst/>
                <a:latin typeface="Arial Unicode MS" panose="020B0604020202020204" pitchFamily="34" charset="-122"/>
                <a:ea typeface="Menlo"/>
              </a:rPr>
              <a:t> [</a:t>
            </a:r>
            <a:r>
              <a:rPr kumimoji="0" lang="zh-CN" altLang="zh-CN" sz="1600" b="0" i="0" u="none" strike="noStrike" cap="none" normalizeH="0" baseline="0" dirty="0">
                <a:ln>
                  <a:noFill/>
                </a:ln>
                <a:solidFill>
                  <a:srgbClr val="666666"/>
                </a:solidFill>
                <a:effectLst/>
                <a:latin typeface="Arial Unicode MS" panose="020B0604020202020204" pitchFamily="34" charset="-122"/>
                <a:ea typeface="Menlo"/>
              </a:rPr>
              <a:t>1</a:t>
            </a:r>
            <a:r>
              <a:rPr kumimoji="0" lang="zh-CN" altLang="zh-CN" sz="1600" b="0" i="0" u="none" strike="noStrike" cap="none" normalizeH="0" baseline="0" dirty="0">
                <a:ln>
                  <a:noFill/>
                </a:ln>
                <a:solidFill>
                  <a:srgbClr val="333333"/>
                </a:solidFill>
                <a:effectLst/>
                <a:latin typeface="Arial Unicode MS" panose="020B0604020202020204" pitchFamily="34" charset="-122"/>
                <a:ea typeface="Menlo"/>
              </a:rPr>
              <a:t>, </a:t>
            </a:r>
            <a:r>
              <a:rPr kumimoji="0" lang="zh-CN" altLang="zh-CN" sz="1600" b="0" i="0" u="none" strike="noStrike" cap="none" normalizeH="0" baseline="0" dirty="0">
                <a:ln>
                  <a:noFill/>
                </a:ln>
                <a:solidFill>
                  <a:srgbClr val="666666"/>
                </a:solidFill>
                <a:effectLst/>
                <a:latin typeface="Arial Unicode MS" panose="020B0604020202020204" pitchFamily="34" charset="-122"/>
                <a:ea typeface="Menlo"/>
              </a:rPr>
              <a:t>2</a:t>
            </a:r>
            <a:r>
              <a:rPr kumimoji="0" lang="zh-CN" altLang="zh-CN" sz="1600" b="0" i="0" u="none" strike="noStrike" cap="none" normalizeH="0" baseline="0" dirty="0">
                <a:ln>
                  <a:noFill/>
                </a:ln>
                <a:solidFill>
                  <a:srgbClr val="333333"/>
                </a:solidFill>
                <a:effectLst/>
                <a:latin typeface="Arial Unicode MS" panose="020B0604020202020204" pitchFamily="34" charset="-122"/>
                <a:ea typeface="Menlo"/>
              </a:rPr>
              <a:t>, </a:t>
            </a:r>
            <a:r>
              <a:rPr kumimoji="0" lang="zh-CN" altLang="zh-CN" sz="1600" b="0" i="0" u="none" strike="noStrike" cap="none" normalizeH="0" baseline="0" dirty="0">
                <a:ln>
                  <a:noFill/>
                </a:ln>
                <a:solidFill>
                  <a:srgbClr val="666666"/>
                </a:solidFill>
                <a:effectLst/>
                <a:latin typeface="Arial Unicode MS" panose="020B0604020202020204" pitchFamily="34" charset="-122"/>
                <a:ea typeface="Menlo"/>
              </a:rPr>
              <a:t>3</a:t>
            </a:r>
            <a:r>
              <a:rPr kumimoji="0" lang="zh-CN" altLang="zh-CN" sz="1600" b="0" i="0" u="none" strike="noStrike" cap="none" normalizeH="0" baseline="0" dirty="0">
                <a:ln>
                  <a:noFill/>
                </a:ln>
                <a:solidFill>
                  <a:srgbClr val="333333"/>
                </a:solidFill>
                <a:effectLst/>
                <a:latin typeface="Arial Unicode MS" panose="020B0604020202020204" pitchFamily="34" charset="-122"/>
                <a:ea typeface="Menlo"/>
              </a:rPr>
              <a:t>] </a:t>
            </a:r>
            <a:endParaRPr kumimoji="0" lang="zh-CN" altLang="zh-CN" sz="1600" b="0" i="0" u="none" strike="noStrike" cap="none" normalizeH="0" baseline="0" dirty="0">
              <a:ln>
                <a:noFill/>
              </a:ln>
              <a:solidFill>
                <a:srgbClr val="008000"/>
              </a:solidFill>
              <a:effectLst/>
            </a:endParaRPr>
          </a:p>
          <a:p>
            <a:pPr marL="0" marR="0" lvl="0" indent="0" algn="l" defTabSz="914400" rtl="0" eaLnBrk="0" fontAlgn="base" latinLnBrk="0" hangingPunct="0">
              <a:lnSpc>
                <a:spcPct val="100000"/>
              </a:lnSpc>
              <a:spcBef>
                <a:spcPct val="30000"/>
              </a:spcBef>
              <a:spcAft>
                <a:spcPct val="0"/>
              </a:spcAft>
              <a:buClrTx/>
              <a:buSzTx/>
              <a:buFontTx/>
              <a:buNone/>
              <a:tabLst/>
            </a:pPr>
            <a:r>
              <a:rPr kumimoji="0" lang="zh-CN" altLang="zh-CN" sz="1600" b="0" i="0" u="none" strike="noStrike" cap="none" normalizeH="0" baseline="0" dirty="0">
                <a:ln>
                  <a:noFill/>
                </a:ln>
                <a:solidFill>
                  <a:srgbClr val="333333"/>
                </a:solidFill>
                <a:effectLst/>
                <a:latin typeface="Arial Unicode MS" panose="020B0604020202020204" pitchFamily="34" charset="-122"/>
                <a:ea typeface="Menlo"/>
              </a:rPr>
              <a:t>(</a:t>
            </a:r>
            <a:r>
              <a:rPr kumimoji="0" lang="zh-CN" altLang="zh-CN" sz="1600" b="0" i="0" u="none" strike="noStrike" cap="none" normalizeH="0" baseline="0" dirty="0">
                <a:ln>
                  <a:noFill/>
                </a:ln>
                <a:solidFill>
                  <a:srgbClr val="BA2121"/>
                </a:solidFill>
                <a:effectLst/>
                <a:latin typeface="Arial Unicode MS" panose="020B0604020202020204" pitchFamily="34" charset="-122"/>
                <a:ea typeface="Menlo"/>
              </a:rPr>
              <a:t>"x ="</a:t>
            </a:r>
            <a:r>
              <a:rPr kumimoji="0" lang="zh-CN" altLang="zh-CN" sz="1600" b="0" i="0" u="none" strike="noStrike" cap="none" normalizeH="0" baseline="0" dirty="0">
                <a:ln>
                  <a:noFill/>
                </a:ln>
                <a:solidFill>
                  <a:srgbClr val="333333"/>
                </a:solidFill>
                <a:effectLst/>
                <a:latin typeface="Arial Unicode MS" panose="020B0604020202020204" pitchFamily="34" charset="-122"/>
                <a:ea typeface="Menlo"/>
              </a:rPr>
              <a:t>, </a:t>
            </a:r>
            <a:r>
              <a:rPr kumimoji="0" lang="zh-CN" altLang="zh-CN" sz="1600" b="0" i="0" u="none" strike="noStrike" cap="none" normalizeH="0" baseline="0" dirty="0">
                <a:ln>
                  <a:noFill/>
                </a:ln>
                <a:solidFill>
                  <a:schemeClr val="tx1"/>
                </a:solidFill>
                <a:effectLst/>
              </a:rPr>
              <a:t>x</a:t>
            </a:r>
            <a:r>
              <a:rPr kumimoji="0" lang="zh-CN" altLang="zh-CN" sz="1600" b="0" i="0" u="none" strike="noStrike" cap="none" normalizeH="0" baseline="0" dirty="0">
                <a:ln>
                  <a:noFill/>
                </a:ln>
                <a:solidFill>
                  <a:srgbClr val="333333"/>
                </a:solidFill>
                <a:effectLst/>
                <a:latin typeface="Arial Unicode MS" panose="020B0604020202020204" pitchFamily="34" charset="-122"/>
                <a:ea typeface="Menlo"/>
              </a:rPr>
              <a:t>) </a:t>
            </a:r>
            <a:endParaRPr kumimoji="0" lang="zh-CN" altLang="zh-CN" sz="1600" b="0" i="0" u="none" strike="noStrike" cap="none" normalizeH="0" baseline="0" dirty="0">
              <a:ln>
                <a:noFill/>
              </a:ln>
              <a:solidFill>
                <a:srgbClr val="008000"/>
              </a:solidFill>
              <a:effectLst/>
            </a:endParaRPr>
          </a:p>
          <a:p>
            <a:pPr marL="0" marR="0" lvl="0" indent="0" algn="l" defTabSz="914400" rtl="0" eaLnBrk="0" fontAlgn="base" latinLnBrk="0" hangingPunct="0">
              <a:lnSpc>
                <a:spcPct val="100000"/>
              </a:lnSpc>
              <a:spcBef>
                <a:spcPct val="30000"/>
              </a:spcBef>
              <a:spcAft>
                <a:spcPct val="0"/>
              </a:spcAft>
              <a:buClrTx/>
              <a:buSzTx/>
              <a:buFontTx/>
              <a:buNone/>
              <a:tabLst/>
            </a:pPr>
            <a:r>
              <a:rPr kumimoji="0" lang="zh-CN" altLang="zh-CN" sz="1600" b="0" i="0" u="none" strike="noStrike" cap="none" normalizeH="0" baseline="0" dirty="0">
                <a:ln>
                  <a:noFill/>
                </a:ln>
                <a:solidFill>
                  <a:srgbClr val="333333"/>
                </a:solidFill>
                <a:effectLst/>
                <a:latin typeface="Arial Unicode MS" panose="020B0604020202020204" pitchFamily="34" charset="-122"/>
                <a:ea typeface="Menlo"/>
              </a:rPr>
              <a:t>(</a:t>
            </a:r>
            <a:r>
              <a:rPr kumimoji="0" lang="zh-CN" altLang="zh-CN" sz="1600" b="0" i="0" u="none" strike="noStrike" cap="none" normalizeH="0" baseline="0" dirty="0">
                <a:ln>
                  <a:noFill/>
                </a:ln>
                <a:solidFill>
                  <a:srgbClr val="BA2121"/>
                </a:solidFill>
                <a:effectLst/>
                <a:latin typeface="Arial Unicode MS" panose="020B0604020202020204" pitchFamily="34" charset="-122"/>
                <a:ea typeface="Menlo"/>
              </a:rPr>
              <a:t>"e^x ="</a:t>
            </a:r>
            <a:r>
              <a:rPr kumimoji="0" lang="zh-CN" altLang="zh-CN" sz="1600" b="0" i="0" u="none" strike="noStrike" cap="none" normalizeH="0" baseline="0" dirty="0">
                <a:ln>
                  <a:noFill/>
                </a:ln>
                <a:solidFill>
                  <a:srgbClr val="333333"/>
                </a:solidFill>
                <a:effectLst/>
                <a:latin typeface="Arial Unicode MS" panose="020B0604020202020204" pitchFamily="34" charset="-122"/>
                <a:ea typeface="Menlo"/>
              </a:rPr>
              <a:t>, </a:t>
            </a:r>
            <a:r>
              <a:rPr kumimoji="0" lang="zh-CN" altLang="zh-CN" sz="1600" b="0" i="0" u="none" strike="noStrike" cap="none" normalizeH="0" baseline="0" dirty="0">
                <a:ln>
                  <a:noFill/>
                </a:ln>
                <a:solidFill>
                  <a:schemeClr val="tx1"/>
                </a:solidFill>
                <a:effectLst/>
              </a:rPr>
              <a:t>np</a:t>
            </a:r>
            <a:r>
              <a:rPr kumimoji="0" lang="zh-CN" altLang="zh-CN" sz="1600" b="0" i="0" u="none" strike="noStrike" cap="none" normalizeH="0" baseline="0" dirty="0">
                <a:ln>
                  <a:noFill/>
                </a:ln>
                <a:solidFill>
                  <a:srgbClr val="666666"/>
                </a:solidFill>
                <a:effectLst/>
              </a:rPr>
              <a:t>.</a:t>
            </a:r>
            <a:r>
              <a:rPr kumimoji="0" lang="zh-CN" altLang="zh-CN" sz="1600" b="0" i="0" u="none" strike="noStrike" cap="none" normalizeH="0" baseline="0" dirty="0">
                <a:ln>
                  <a:noFill/>
                </a:ln>
                <a:solidFill>
                  <a:schemeClr val="tx1"/>
                </a:solidFill>
                <a:effectLst/>
              </a:rPr>
              <a:t>exp</a:t>
            </a:r>
            <a:r>
              <a:rPr kumimoji="0" lang="zh-CN" altLang="zh-CN" sz="1600" b="0" i="0" u="none" strike="noStrike" cap="none" normalizeH="0" baseline="0" dirty="0">
                <a:ln>
                  <a:noFill/>
                </a:ln>
                <a:solidFill>
                  <a:srgbClr val="333333"/>
                </a:solidFill>
                <a:effectLst/>
                <a:latin typeface="Arial Unicode MS" panose="020B0604020202020204" pitchFamily="34" charset="-122"/>
                <a:ea typeface="Menlo"/>
              </a:rPr>
              <a:t>(</a:t>
            </a:r>
            <a:r>
              <a:rPr kumimoji="0" lang="zh-CN" altLang="zh-CN" sz="1600" b="0" i="0" u="none" strike="noStrike" cap="none" normalizeH="0" baseline="0" dirty="0">
                <a:ln>
                  <a:noFill/>
                </a:ln>
                <a:solidFill>
                  <a:schemeClr val="tx1"/>
                </a:solidFill>
                <a:effectLst/>
              </a:rPr>
              <a:t>x</a:t>
            </a:r>
            <a:r>
              <a:rPr kumimoji="0" lang="zh-CN" altLang="zh-CN" sz="1600" b="0" i="0" u="none" strike="noStrike" cap="none" normalizeH="0" baseline="0" dirty="0">
                <a:ln>
                  <a:noFill/>
                </a:ln>
                <a:solidFill>
                  <a:srgbClr val="333333"/>
                </a:solidFill>
                <a:effectLst/>
                <a:latin typeface="Arial Unicode MS" panose="020B0604020202020204" pitchFamily="34" charset="-122"/>
                <a:ea typeface="Menlo"/>
              </a:rPr>
              <a:t>)) </a:t>
            </a:r>
            <a:endParaRPr kumimoji="0" lang="zh-CN" altLang="zh-CN" sz="1600" b="0" i="0" u="none" strike="noStrike" cap="none" normalizeH="0" baseline="0" dirty="0">
              <a:ln>
                <a:noFill/>
              </a:ln>
              <a:solidFill>
                <a:srgbClr val="008000"/>
              </a:solidFill>
              <a:effectLst/>
            </a:endParaRPr>
          </a:p>
          <a:p>
            <a:pPr marL="0" marR="0" lvl="0" indent="0" algn="l" defTabSz="914400" rtl="0" eaLnBrk="0" fontAlgn="base" latinLnBrk="0" hangingPunct="0">
              <a:lnSpc>
                <a:spcPct val="100000"/>
              </a:lnSpc>
              <a:spcBef>
                <a:spcPct val="30000"/>
              </a:spcBef>
              <a:spcAft>
                <a:spcPct val="0"/>
              </a:spcAft>
              <a:buClrTx/>
              <a:buSzTx/>
              <a:buFontTx/>
              <a:buNone/>
              <a:tabLst/>
            </a:pPr>
            <a:r>
              <a:rPr kumimoji="0" lang="zh-CN" altLang="zh-CN" sz="1600" b="0" i="0" u="none" strike="noStrike" cap="none" normalizeH="0" baseline="0" dirty="0">
                <a:ln>
                  <a:noFill/>
                </a:ln>
                <a:solidFill>
                  <a:srgbClr val="333333"/>
                </a:solidFill>
                <a:effectLst/>
                <a:latin typeface="Arial Unicode MS" panose="020B0604020202020204" pitchFamily="34" charset="-122"/>
                <a:ea typeface="Menlo"/>
              </a:rPr>
              <a:t>(</a:t>
            </a:r>
            <a:r>
              <a:rPr kumimoji="0" lang="zh-CN" altLang="zh-CN" sz="1600" b="0" i="0" u="none" strike="noStrike" cap="none" normalizeH="0" baseline="0" dirty="0">
                <a:ln>
                  <a:noFill/>
                </a:ln>
                <a:solidFill>
                  <a:srgbClr val="BA2121"/>
                </a:solidFill>
                <a:effectLst/>
                <a:latin typeface="Arial Unicode MS" panose="020B0604020202020204" pitchFamily="34" charset="-122"/>
                <a:ea typeface="Menlo"/>
              </a:rPr>
              <a:t>"2^x ="</a:t>
            </a:r>
            <a:r>
              <a:rPr kumimoji="0" lang="zh-CN" altLang="zh-CN" sz="1600" b="0" i="0" u="none" strike="noStrike" cap="none" normalizeH="0" baseline="0" dirty="0">
                <a:ln>
                  <a:noFill/>
                </a:ln>
                <a:solidFill>
                  <a:srgbClr val="333333"/>
                </a:solidFill>
                <a:effectLst/>
                <a:latin typeface="Arial Unicode MS" panose="020B0604020202020204" pitchFamily="34" charset="-122"/>
                <a:ea typeface="Menlo"/>
              </a:rPr>
              <a:t>, </a:t>
            </a:r>
            <a:r>
              <a:rPr kumimoji="0" lang="zh-CN" altLang="zh-CN" sz="1600" b="0" i="0" u="none" strike="noStrike" cap="none" normalizeH="0" baseline="0" dirty="0">
                <a:ln>
                  <a:noFill/>
                </a:ln>
                <a:solidFill>
                  <a:schemeClr val="tx1"/>
                </a:solidFill>
                <a:effectLst/>
              </a:rPr>
              <a:t>np</a:t>
            </a:r>
            <a:r>
              <a:rPr kumimoji="0" lang="zh-CN" altLang="zh-CN" sz="1600" b="0" i="0" u="none" strike="noStrike" cap="none" normalizeH="0" baseline="0" dirty="0">
                <a:ln>
                  <a:noFill/>
                </a:ln>
                <a:solidFill>
                  <a:srgbClr val="666666"/>
                </a:solidFill>
                <a:effectLst/>
              </a:rPr>
              <a:t>.</a:t>
            </a:r>
            <a:r>
              <a:rPr kumimoji="0" lang="zh-CN" altLang="zh-CN" sz="1600" b="0" i="0" u="none" strike="noStrike" cap="none" normalizeH="0" baseline="0" dirty="0">
                <a:ln>
                  <a:noFill/>
                </a:ln>
                <a:solidFill>
                  <a:schemeClr val="tx1"/>
                </a:solidFill>
                <a:effectLst/>
              </a:rPr>
              <a:t>exp2</a:t>
            </a:r>
            <a:r>
              <a:rPr kumimoji="0" lang="zh-CN" altLang="zh-CN" sz="1600" b="0" i="0" u="none" strike="noStrike" cap="none" normalizeH="0" baseline="0" dirty="0">
                <a:ln>
                  <a:noFill/>
                </a:ln>
                <a:solidFill>
                  <a:srgbClr val="333333"/>
                </a:solidFill>
                <a:effectLst/>
                <a:latin typeface="Arial Unicode MS" panose="020B0604020202020204" pitchFamily="34" charset="-122"/>
                <a:ea typeface="Menlo"/>
              </a:rPr>
              <a:t>(</a:t>
            </a:r>
            <a:r>
              <a:rPr kumimoji="0" lang="zh-CN" altLang="zh-CN" sz="1600" b="0" i="0" u="none" strike="noStrike" cap="none" normalizeH="0" baseline="0" dirty="0">
                <a:ln>
                  <a:noFill/>
                </a:ln>
                <a:solidFill>
                  <a:schemeClr val="tx1"/>
                </a:solidFill>
                <a:effectLst/>
              </a:rPr>
              <a:t>x</a:t>
            </a:r>
            <a:r>
              <a:rPr kumimoji="0" lang="zh-CN" altLang="zh-CN" sz="1600" b="0" i="0" u="none" strike="noStrike" cap="none" normalizeH="0" baseline="0" dirty="0">
                <a:ln>
                  <a:noFill/>
                </a:ln>
                <a:solidFill>
                  <a:srgbClr val="333333"/>
                </a:solidFill>
                <a:effectLst/>
                <a:latin typeface="Arial Unicode MS" panose="020B0604020202020204" pitchFamily="34" charset="-122"/>
                <a:ea typeface="Menlo"/>
              </a:rPr>
              <a:t>)) </a:t>
            </a:r>
            <a:endParaRPr kumimoji="0" lang="zh-CN" altLang="zh-CN" sz="1600" b="0" i="0" u="none" strike="noStrike" cap="none" normalizeH="0" baseline="0" dirty="0">
              <a:ln>
                <a:noFill/>
              </a:ln>
              <a:solidFill>
                <a:srgbClr val="008000"/>
              </a:solidFill>
              <a:effectLst/>
            </a:endParaRPr>
          </a:p>
          <a:p>
            <a:pPr marL="0" marR="0" lvl="0" indent="0" algn="l" defTabSz="914400" rtl="0" eaLnBrk="0" fontAlgn="base" latinLnBrk="0" hangingPunct="0">
              <a:lnSpc>
                <a:spcPct val="100000"/>
              </a:lnSpc>
              <a:spcBef>
                <a:spcPct val="30000"/>
              </a:spcBef>
              <a:spcAft>
                <a:spcPct val="0"/>
              </a:spcAft>
              <a:buClrTx/>
              <a:buSzTx/>
              <a:buFontTx/>
              <a:buNone/>
              <a:tabLst/>
            </a:pPr>
            <a:r>
              <a:rPr kumimoji="0" lang="zh-CN" altLang="zh-CN" sz="1600" b="0" i="0" u="none" strike="noStrike" cap="none" normalizeH="0" baseline="0" dirty="0">
                <a:ln>
                  <a:noFill/>
                </a:ln>
                <a:solidFill>
                  <a:srgbClr val="333333"/>
                </a:solidFill>
                <a:effectLst/>
                <a:latin typeface="Arial Unicode MS" panose="020B0604020202020204" pitchFamily="34" charset="-122"/>
                <a:ea typeface="Menlo"/>
              </a:rPr>
              <a:t>(</a:t>
            </a:r>
            <a:r>
              <a:rPr kumimoji="0" lang="zh-CN" altLang="zh-CN" sz="1600" b="0" i="0" u="none" strike="noStrike" cap="none" normalizeH="0" baseline="0" dirty="0">
                <a:ln>
                  <a:noFill/>
                </a:ln>
                <a:solidFill>
                  <a:srgbClr val="BA2121"/>
                </a:solidFill>
                <a:effectLst/>
                <a:latin typeface="Arial Unicode MS" panose="020B0604020202020204" pitchFamily="34" charset="-122"/>
                <a:ea typeface="Menlo"/>
              </a:rPr>
              <a:t>"3^x ="</a:t>
            </a:r>
            <a:r>
              <a:rPr kumimoji="0" lang="zh-CN" altLang="zh-CN" sz="1600" b="0" i="0" u="none" strike="noStrike" cap="none" normalizeH="0" baseline="0" dirty="0">
                <a:ln>
                  <a:noFill/>
                </a:ln>
                <a:solidFill>
                  <a:srgbClr val="333333"/>
                </a:solidFill>
                <a:effectLst/>
                <a:latin typeface="Arial Unicode MS" panose="020B0604020202020204" pitchFamily="34" charset="-122"/>
                <a:ea typeface="Menlo"/>
              </a:rPr>
              <a:t>, </a:t>
            </a:r>
            <a:r>
              <a:rPr kumimoji="0" lang="zh-CN" altLang="zh-CN" sz="1600" b="0" i="0" u="none" strike="noStrike" cap="none" normalizeH="0" baseline="0" dirty="0">
                <a:ln>
                  <a:noFill/>
                </a:ln>
                <a:solidFill>
                  <a:schemeClr val="tx1"/>
                </a:solidFill>
                <a:effectLst/>
              </a:rPr>
              <a:t>np</a:t>
            </a:r>
            <a:r>
              <a:rPr kumimoji="0" lang="zh-CN" altLang="zh-CN" sz="1600" b="0" i="0" u="none" strike="noStrike" cap="none" normalizeH="0" baseline="0" dirty="0">
                <a:ln>
                  <a:noFill/>
                </a:ln>
                <a:solidFill>
                  <a:srgbClr val="666666"/>
                </a:solidFill>
                <a:effectLst/>
              </a:rPr>
              <a:t>.</a:t>
            </a:r>
            <a:r>
              <a:rPr kumimoji="0" lang="zh-CN" altLang="zh-CN" sz="1600" b="0" i="0" u="none" strike="noStrike" cap="none" normalizeH="0" baseline="0" dirty="0">
                <a:ln>
                  <a:noFill/>
                </a:ln>
                <a:solidFill>
                  <a:schemeClr val="tx1"/>
                </a:solidFill>
                <a:effectLst/>
              </a:rPr>
              <a:t>power</a:t>
            </a:r>
            <a:r>
              <a:rPr kumimoji="0" lang="zh-CN" altLang="zh-CN" sz="1600" b="0" i="0" u="none" strike="noStrike" cap="none" normalizeH="0" baseline="0" dirty="0">
                <a:ln>
                  <a:noFill/>
                </a:ln>
                <a:solidFill>
                  <a:srgbClr val="333333"/>
                </a:solidFill>
                <a:effectLst/>
                <a:latin typeface="Arial Unicode MS" panose="020B0604020202020204" pitchFamily="34" charset="-122"/>
                <a:ea typeface="Menlo"/>
              </a:rPr>
              <a:t>(</a:t>
            </a:r>
            <a:r>
              <a:rPr kumimoji="0" lang="zh-CN" altLang="zh-CN" sz="1600" b="0" i="0" u="none" strike="noStrike" cap="none" normalizeH="0" baseline="0" dirty="0">
                <a:ln>
                  <a:noFill/>
                </a:ln>
                <a:solidFill>
                  <a:srgbClr val="666666"/>
                </a:solidFill>
                <a:effectLst/>
                <a:latin typeface="Arial Unicode MS" panose="020B0604020202020204" pitchFamily="34" charset="-122"/>
                <a:ea typeface="Menlo"/>
              </a:rPr>
              <a:t>3</a:t>
            </a:r>
            <a:r>
              <a:rPr kumimoji="0" lang="zh-CN" altLang="zh-CN" sz="1600" b="0" i="0" u="none" strike="noStrike" cap="none" normalizeH="0" baseline="0" dirty="0">
                <a:ln>
                  <a:noFill/>
                </a:ln>
                <a:solidFill>
                  <a:srgbClr val="333333"/>
                </a:solidFill>
                <a:effectLst/>
                <a:latin typeface="Arial Unicode MS" panose="020B0604020202020204" pitchFamily="34" charset="-122"/>
                <a:ea typeface="Menlo"/>
              </a:rPr>
              <a:t>, </a:t>
            </a:r>
            <a:r>
              <a:rPr kumimoji="0" lang="zh-CN" altLang="zh-CN" sz="1600" b="0" i="0" u="none" strike="noStrike" cap="none" normalizeH="0" baseline="0" dirty="0">
                <a:ln>
                  <a:noFill/>
                </a:ln>
                <a:solidFill>
                  <a:schemeClr val="tx1"/>
                </a:solidFill>
                <a:effectLst/>
              </a:rPr>
              <a:t>x</a:t>
            </a:r>
            <a:r>
              <a:rPr kumimoji="0" lang="zh-CN" altLang="zh-CN" sz="1600" b="0" i="0" u="none" strike="noStrike" cap="none" normalizeH="0" baseline="0" dirty="0">
                <a:ln>
                  <a:noFill/>
                </a:ln>
                <a:solidFill>
                  <a:srgbClr val="333333"/>
                </a:solidFill>
                <a:effectLst/>
                <a:latin typeface="Arial Unicode MS" panose="020B0604020202020204" pitchFamily="34" charset="-122"/>
                <a:ea typeface="Menlo"/>
              </a:rPr>
              <a:t>))</a:t>
            </a:r>
            <a:r>
              <a:rPr kumimoji="0" lang="zh-CN" altLang="zh-CN" sz="1600" b="0" i="0" u="none" strike="noStrike" cap="none" normalizeH="0" baseline="0" dirty="0">
                <a:ln>
                  <a:noFill/>
                </a:ln>
                <a:solidFill>
                  <a:schemeClr val="tx1"/>
                </a:solidFill>
                <a:effectLst/>
              </a:rPr>
              <a:t> </a:t>
            </a:r>
          </a:p>
        </p:txBody>
      </p:sp>
      <p:sp>
        <p:nvSpPr>
          <p:cNvPr id="9" name="Rectangle 4">
            <a:extLst>
              <a:ext uri="{FF2B5EF4-FFF2-40B4-BE49-F238E27FC236}">
                <a16:creationId xmlns:a16="http://schemas.microsoft.com/office/drawing/2014/main" id="{CE0A30C0-CA37-4448-B8A1-EFF90377513E}"/>
              </a:ext>
            </a:extLst>
          </p:cNvPr>
          <p:cNvSpPr>
            <a:spLocks noChangeArrowheads="1"/>
          </p:cNvSpPr>
          <p:nvPr/>
        </p:nvSpPr>
        <p:spPr bwMode="auto">
          <a:xfrm>
            <a:off x="5439286" y="4210716"/>
            <a:ext cx="3962400" cy="1526572"/>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30000"/>
              </a:spcBef>
              <a:spcAft>
                <a:spcPct val="0"/>
              </a:spcAft>
              <a:defRPr sz="1200">
                <a:solidFill>
                  <a:schemeClr val="tx1"/>
                </a:solidFill>
                <a:latin typeface="Arial" panose="020B0604020202020204" pitchFamily="34" charset="0"/>
              </a:defRPr>
            </a:lvl1pPr>
            <a:lvl2pPr eaLnBrk="0" fontAlgn="base" hangingPunct="0">
              <a:spcBef>
                <a:spcPct val="30000"/>
              </a:spcBef>
              <a:spcAft>
                <a:spcPct val="0"/>
              </a:spcAft>
              <a:defRPr sz="1200">
                <a:solidFill>
                  <a:schemeClr val="tx1"/>
                </a:solidFill>
                <a:latin typeface="Arial" panose="020B0604020202020204" pitchFamily="34" charset="0"/>
              </a:defRPr>
            </a:lvl2pPr>
            <a:lvl3pPr eaLnBrk="0" fontAlgn="base" hangingPunct="0">
              <a:spcBef>
                <a:spcPct val="30000"/>
              </a:spcBef>
              <a:spcAft>
                <a:spcPct val="0"/>
              </a:spcAft>
              <a:defRPr sz="1200">
                <a:solidFill>
                  <a:schemeClr val="tx1"/>
                </a:solidFill>
                <a:latin typeface="Arial" panose="020B0604020202020204" pitchFamily="34" charset="0"/>
              </a:defRPr>
            </a:lvl3pPr>
            <a:lvl4pPr eaLnBrk="0" fontAlgn="base" hangingPunct="0">
              <a:spcBef>
                <a:spcPct val="30000"/>
              </a:spcBef>
              <a:spcAft>
                <a:spcPct val="0"/>
              </a:spcAft>
              <a:defRPr sz="1200">
                <a:solidFill>
                  <a:schemeClr val="tx1"/>
                </a:solidFill>
                <a:latin typeface="Arial" panose="020B0604020202020204" pitchFamily="34" charset="0"/>
              </a:defRPr>
            </a:lvl4pPr>
            <a:lvl5pPr eaLnBrk="0" fontAlgn="base" hangingPunct="0">
              <a:spcBef>
                <a:spcPct val="30000"/>
              </a:spcBef>
              <a:spcAft>
                <a:spcPct val="0"/>
              </a:spcAft>
              <a:defRPr sz="1200">
                <a:solidFill>
                  <a:schemeClr val="tx1"/>
                </a:solidFill>
                <a:latin typeface="Arial" panose="020B0604020202020204" pitchFamily="34" charset="0"/>
              </a:defRPr>
            </a:lvl5pPr>
            <a:lvl6pPr eaLnBrk="0" fontAlgn="base" hangingPunct="0">
              <a:spcBef>
                <a:spcPct val="30000"/>
              </a:spcBef>
              <a:spcAft>
                <a:spcPct val="0"/>
              </a:spcAft>
              <a:defRPr sz="1200">
                <a:solidFill>
                  <a:schemeClr val="tx1"/>
                </a:solidFill>
                <a:latin typeface="Arial" panose="020B0604020202020204" pitchFamily="34" charset="0"/>
              </a:defRPr>
            </a:lvl6pPr>
            <a:lvl7pPr eaLnBrk="0" fontAlgn="base" hangingPunct="0">
              <a:spcBef>
                <a:spcPct val="30000"/>
              </a:spcBef>
              <a:spcAft>
                <a:spcPct val="0"/>
              </a:spcAft>
              <a:defRPr sz="1200">
                <a:solidFill>
                  <a:schemeClr val="tx1"/>
                </a:solidFill>
                <a:latin typeface="Arial" panose="020B0604020202020204" pitchFamily="34" charset="0"/>
              </a:defRPr>
            </a:lvl7pPr>
            <a:lvl8pPr eaLnBrk="0" fontAlgn="base" hangingPunct="0">
              <a:spcBef>
                <a:spcPct val="30000"/>
              </a:spcBef>
              <a:spcAft>
                <a:spcPct val="0"/>
              </a:spcAft>
              <a:defRPr sz="1200">
                <a:solidFill>
                  <a:schemeClr val="tx1"/>
                </a:solidFill>
                <a:latin typeface="Arial" panose="020B0604020202020204" pitchFamily="34" charset="0"/>
              </a:defRPr>
            </a:lvl8pPr>
            <a:lvl9pPr eaLnBrk="0" fontAlgn="base" hangingPunct="0">
              <a:spcBef>
                <a:spcPct val="30000"/>
              </a:spcBef>
              <a:spcAft>
                <a:spcPct val="0"/>
              </a:spcAft>
              <a:defRPr sz="1200">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600" b="0" i="0" u="none" strike="noStrike" cap="none" normalizeH="0" baseline="0" dirty="0">
                <a:ln>
                  <a:noFill/>
                </a:ln>
                <a:solidFill>
                  <a:schemeClr val="tx1"/>
                </a:solidFill>
                <a:effectLst/>
              </a:rPr>
              <a:t>x</a:t>
            </a:r>
            <a:r>
              <a:rPr kumimoji="0" lang="zh-CN" altLang="zh-CN" sz="1600" b="0" i="0" u="none" strike="noStrike" cap="none" normalizeH="0" baseline="0" dirty="0">
                <a:ln>
                  <a:noFill/>
                </a:ln>
                <a:solidFill>
                  <a:srgbClr val="333333"/>
                </a:solidFill>
                <a:effectLst/>
                <a:latin typeface="Arial Unicode MS" panose="020B0604020202020204" pitchFamily="34" charset="-122"/>
                <a:ea typeface="Menlo"/>
              </a:rPr>
              <a:t> </a:t>
            </a:r>
            <a:r>
              <a:rPr kumimoji="0" lang="zh-CN" altLang="zh-CN" sz="1600" b="0" i="0" u="none" strike="noStrike" cap="none" normalizeH="0" baseline="0" dirty="0">
                <a:ln>
                  <a:noFill/>
                </a:ln>
                <a:solidFill>
                  <a:srgbClr val="666666"/>
                </a:solidFill>
                <a:effectLst/>
              </a:rPr>
              <a:t>=</a:t>
            </a:r>
            <a:r>
              <a:rPr kumimoji="0" lang="zh-CN" altLang="zh-CN" sz="1600" b="0" i="0" u="none" strike="noStrike" cap="none" normalizeH="0" baseline="0" dirty="0">
                <a:ln>
                  <a:noFill/>
                </a:ln>
                <a:solidFill>
                  <a:srgbClr val="333333"/>
                </a:solidFill>
                <a:effectLst/>
                <a:latin typeface="Arial Unicode MS" panose="020B0604020202020204" pitchFamily="34" charset="-122"/>
                <a:ea typeface="Menlo"/>
              </a:rPr>
              <a:t> [</a:t>
            </a:r>
            <a:r>
              <a:rPr kumimoji="0" lang="zh-CN" altLang="zh-CN" sz="1600" b="0" i="0" u="none" strike="noStrike" cap="none" normalizeH="0" baseline="0" dirty="0">
                <a:ln>
                  <a:noFill/>
                </a:ln>
                <a:solidFill>
                  <a:srgbClr val="666666"/>
                </a:solidFill>
                <a:effectLst/>
                <a:latin typeface="Arial Unicode MS" panose="020B0604020202020204" pitchFamily="34" charset="-122"/>
                <a:ea typeface="Menlo"/>
              </a:rPr>
              <a:t>1</a:t>
            </a:r>
            <a:r>
              <a:rPr kumimoji="0" lang="zh-CN" altLang="zh-CN" sz="1600" b="0" i="0" u="none" strike="noStrike" cap="none" normalizeH="0" baseline="0" dirty="0">
                <a:ln>
                  <a:noFill/>
                </a:ln>
                <a:solidFill>
                  <a:srgbClr val="333333"/>
                </a:solidFill>
                <a:effectLst/>
                <a:latin typeface="Arial Unicode MS" panose="020B0604020202020204" pitchFamily="34" charset="-122"/>
                <a:ea typeface="Menlo"/>
              </a:rPr>
              <a:t>, </a:t>
            </a:r>
            <a:r>
              <a:rPr kumimoji="0" lang="zh-CN" altLang="zh-CN" sz="1600" b="0" i="0" u="none" strike="noStrike" cap="none" normalizeH="0" baseline="0" dirty="0">
                <a:ln>
                  <a:noFill/>
                </a:ln>
                <a:solidFill>
                  <a:srgbClr val="666666"/>
                </a:solidFill>
                <a:effectLst/>
                <a:latin typeface="Arial Unicode MS" panose="020B0604020202020204" pitchFamily="34" charset="-122"/>
                <a:ea typeface="Menlo"/>
              </a:rPr>
              <a:t>2</a:t>
            </a:r>
            <a:r>
              <a:rPr kumimoji="0" lang="zh-CN" altLang="zh-CN" sz="1600" b="0" i="0" u="none" strike="noStrike" cap="none" normalizeH="0" baseline="0" dirty="0">
                <a:ln>
                  <a:noFill/>
                </a:ln>
                <a:solidFill>
                  <a:srgbClr val="333333"/>
                </a:solidFill>
                <a:effectLst/>
                <a:latin typeface="Arial Unicode MS" panose="020B0604020202020204" pitchFamily="34" charset="-122"/>
                <a:ea typeface="Menlo"/>
              </a:rPr>
              <a:t>, </a:t>
            </a:r>
            <a:r>
              <a:rPr kumimoji="0" lang="zh-CN" altLang="zh-CN" sz="1600" b="0" i="0" u="none" strike="noStrike" cap="none" normalizeH="0" baseline="0" dirty="0">
                <a:ln>
                  <a:noFill/>
                </a:ln>
                <a:solidFill>
                  <a:srgbClr val="666666"/>
                </a:solidFill>
                <a:effectLst/>
                <a:latin typeface="Arial Unicode MS" panose="020B0604020202020204" pitchFamily="34" charset="-122"/>
                <a:ea typeface="Menlo"/>
              </a:rPr>
              <a:t>4</a:t>
            </a:r>
            <a:r>
              <a:rPr kumimoji="0" lang="zh-CN" altLang="zh-CN" sz="1600" b="0" i="0" u="none" strike="noStrike" cap="none" normalizeH="0" baseline="0" dirty="0">
                <a:ln>
                  <a:noFill/>
                </a:ln>
                <a:solidFill>
                  <a:srgbClr val="333333"/>
                </a:solidFill>
                <a:effectLst/>
                <a:latin typeface="Arial Unicode MS" panose="020B0604020202020204" pitchFamily="34" charset="-122"/>
                <a:ea typeface="Menlo"/>
              </a:rPr>
              <a:t>, </a:t>
            </a:r>
            <a:r>
              <a:rPr kumimoji="0" lang="zh-CN" altLang="zh-CN" sz="1600" b="0" i="0" u="none" strike="noStrike" cap="none" normalizeH="0" baseline="0" dirty="0">
                <a:ln>
                  <a:noFill/>
                </a:ln>
                <a:solidFill>
                  <a:srgbClr val="666666"/>
                </a:solidFill>
                <a:effectLst/>
                <a:latin typeface="Arial Unicode MS" panose="020B0604020202020204" pitchFamily="34" charset="-122"/>
                <a:ea typeface="Menlo"/>
              </a:rPr>
              <a:t>10</a:t>
            </a:r>
            <a:r>
              <a:rPr kumimoji="0" lang="zh-CN" altLang="zh-CN" sz="1600" b="0" i="0" u="none" strike="noStrike" cap="none" normalizeH="0" baseline="0" dirty="0">
                <a:ln>
                  <a:noFill/>
                </a:ln>
                <a:solidFill>
                  <a:srgbClr val="333333"/>
                </a:solidFill>
                <a:effectLst/>
                <a:latin typeface="Arial Unicode MS" panose="020B0604020202020204" pitchFamily="34" charset="-122"/>
                <a:ea typeface="Menlo"/>
              </a:rPr>
              <a:t>] </a:t>
            </a:r>
            <a:endParaRPr kumimoji="0" lang="zh-CN" altLang="zh-CN" sz="1600" b="0" i="0" u="none" strike="noStrike" cap="none" normalizeH="0" baseline="0" dirty="0">
              <a:ln>
                <a:noFill/>
              </a:ln>
              <a:solidFill>
                <a:srgbClr val="008000"/>
              </a:solidFill>
              <a:effectLst/>
            </a:endParaRPr>
          </a:p>
          <a:p>
            <a:pPr marL="0" marR="0" lvl="0" indent="0" algn="l" defTabSz="914400" rtl="0" eaLnBrk="0" fontAlgn="base" latinLnBrk="0" hangingPunct="0">
              <a:lnSpc>
                <a:spcPct val="100000"/>
              </a:lnSpc>
              <a:spcBef>
                <a:spcPct val="30000"/>
              </a:spcBef>
              <a:spcAft>
                <a:spcPct val="0"/>
              </a:spcAft>
              <a:buClrTx/>
              <a:buSzTx/>
              <a:buFontTx/>
              <a:buNone/>
              <a:tabLst/>
            </a:pPr>
            <a:r>
              <a:rPr kumimoji="0" lang="zh-CN" altLang="zh-CN" sz="1600" b="0" i="0" u="none" strike="noStrike" cap="none" normalizeH="0" baseline="0" dirty="0">
                <a:ln>
                  <a:noFill/>
                </a:ln>
                <a:solidFill>
                  <a:srgbClr val="333333"/>
                </a:solidFill>
                <a:effectLst/>
                <a:latin typeface="Arial Unicode MS" panose="020B0604020202020204" pitchFamily="34" charset="-122"/>
                <a:ea typeface="Menlo"/>
              </a:rPr>
              <a:t>(</a:t>
            </a:r>
            <a:r>
              <a:rPr kumimoji="0" lang="zh-CN" altLang="zh-CN" sz="1600" b="0" i="0" u="none" strike="noStrike" cap="none" normalizeH="0" baseline="0" dirty="0">
                <a:ln>
                  <a:noFill/>
                </a:ln>
                <a:solidFill>
                  <a:srgbClr val="BA2121"/>
                </a:solidFill>
                <a:effectLst/>
                <a:latin typeface="Arial Unicode MS" panose="020B0604020202020204" pitchFamily="34" charset="-122"/>
                <a:ea typeface="Menlo"/>
              </a:rPr>
              <a:t>"x ="</a:t>
            </a:r>
            <a:r>
              <a:rPr kumimoji="0" lang="zh-CN" altLang="zh-CN" sz="1600" b="0" i="0" u="none" strike="noStrike" cap="none" normalizeH="0" baseline="0" dirty="0">
                <a:ln>
                  <a:noFill/>
                </a:ln>
                <a:solidFill>
                  <a:srgbClr val="333333"/>
                </a:solidFill>
                <a:effectLst/>
                <a:latin typeface="Arial Unicode MS" panose="020B0604020202020204" pitchFamily="34" charset="-122"/>
                <a:ea typeface="Menlo"/>
              </a:rPr>
              <a:t>, </a:t>
            </a:r>
            <a:r>
              <a:rPr kumimoji="0" lang="zh-CN" altLang="zh-CN" sz="1600" b="0" i="0" u="none" strike="noStrike" cap="none" normalizeH="0" baseline="0" dirty="0">
                <a:ln>
                  <a:noFill/>
                </a:ln>
                <a:solidFill>
                  <a:schemeClr val="tx1"/>
                </a:solidFill>
                <a:effectLst/>
              </a:rPr>
              <a:t>x</a:t>
            </a:r>
            <a:r>
              <a:rPr kumimoji="0" lang="zh-CN" altLang="zh-CN" sz="1600" b="0" i="0" u="none" strike="noStrike" cap="none" normalizeH="0" baseline="0" dirty="0">
                <a:ln>
                  <a:noFill/>
                </a:ln>
                <a:solidFill>
                  <a:srgbClr val="333333"/>
                </a:solidFill>
                <a:effectLst/>
                <a:latin typeface="Arial Unicode MS" panose="020B0604020202020204" pitchFamily="34" charset="-122"/>
                <a:ea typeface="Menlo"/>
              </a:rPr>
              <a:t>) </a:t>
            </a:r>
            <a:endParaRPr kumimoji="0" lang="zh-CN" altLang="zh-CN" sz="1600" b="0" i="0" u="none" strike="noStrike" cap="none" normalizeH="0" baseline="0" dirty="0">
              <a:ln>
                <a:noFill/>
              </a:ln>
              <a:solidFill>
                <a:srgbClr val="008000"/>
              </a:solidFill>
              <a:effectLst/>
            </a:endParaRPr>
          </a:p>
          <a:p>
            <a:pPr marL="0" marR="0" lvl="0" indent="0" algn="l" defTabSz="914400" rtl="0" eaLnBrk="0" fontAlgn="base" latinLnBrk="0" hangingPunct="0">
              <a:lnSpc>
                <a:spcPct val="100000"/>
              </a:lnSpc>
              <a:spcBef>
                <a:spcPct val="30000"/>
              </a:spcBef>
              <a:spcAft>
                <a:spcPct val="0"/>
              </a:spcAft>
              <a:buClrTx/>
              <a:buSzTx/>
              <a:buFontTx/>
              <a:buNone/>
              <a:tabLst/>
            </a:pPr>
            <a:r>
              <a:rPr kumimoji="0" lang="zh-CN" altLang="zh-CN" sz="1600" b="0" i="0" u="none" strike="noStrike" cap="none" normalizeH="0" baseline="0" dirty="0">
                <a:ln>
                  <a:noFill/>
                </a:ln>
                <a:solidFill>
                  <a:srgbClr val="333333"/>
                </a:solidFill>
                <a:effectLst/>
                <a:latin typeface="Arial Unicode MS" panose="020B0604020202020204" pitchFamily="34" charset="-122"/>
                <a:ea typeface="Menlo"/>
              </a:rPr>
              <a:t>(</a:t>
            </a:r>
            <a:r>
              <a:rPr kumimoji="0" lang="zh-CN" altLang="zh-CN" sz="1600" b="0" i="0" u="none" strike="noStrike" cap="none" normalizeH="0" baseline="0" dirty="0">
                <a:ln>
                  <a:noFill/>
                </a:ln>
                <a:solidFill>
                  <a:srgbClr val="BA2121"/>
                </a:solidFill>
                <a:effectLst/>
                <a:latin typeface="Arial Unicode MS" panose="020B0604020202020204" pitchFamily="34" charset="-122"/>
                <a:ea typeface="Menlo"/>
              </a:rPr>
              <a:t>"ln(x) ="</a:t>
            </a:r>
            <a:r>
              <a:rPr kumimoji="0" lang="zh-CN" altLang="zh-CN" sz="1600" b="0" i="0" u="none" strike="noStrike" cap="none" normalizeH="0" baseline="0" dirty="0">
                <a:ln>
                  <a:noFill/>
                </a:ln>
                <a:solidFill>
                  <a:srgbClr val="333333"/>
                </a:solidFill>
                <a:effectLst/>
                <a:latin typeface="Arial Unicode MS" panose="020B0604020202020204" pitchFamily="34" charset="-122"/>
                <a:ea typeface="Menlo"/>
              </a:rPr>
              <a:t>, </a:t>
            </a:r>
            <a:r>
              <a:rPr kumimoji="0" lang="zh-CN" altLang="zh-CN" sz="1600" b="0" i="0" u="none" strike="noStrike" cap="none" normalizeH="0" baseline="0" dirty="0">
                <a:ln>
                  <a:noFill/>
                </a:ln>
                <a:solidFill>
                  <a:schemeClr val="tx1"/>
                </a:solidFill>
                <a:effectLst/>
              </a:rPr>
              <a:t>np</a:t>
            </a:r>
            <a:r>
              <a:rPr kumimoji="0" lang="zh-CN" altLang="zh-CN" sz="1600" b="0" i="0" u="none" strike="noStrike" cap="none" normalizeH="0" baseline="0" dirty="0">
                <a:ln>
                  <a:noFill/>
                </a:ln>
                <a:solidFill>
                  <a:srgbClr val="666666"/>
                </a:solidFill>
                <a:effectLst/>
              </a:rPr>
              <a:t>.</a:t>
            </a:r>
            <a:r>
              <a:rPr kumimoji="0" lang="zh-CN" altLang="zh-CN" sz="1600" b="0" i="0" u="none" strike="noStrike" cap="none" normalizeH="0" baseline="0" dirty="0">
                <a:ln>
                  <a:noFill/>
                </a:ln>
                <a:solidFill>
                  <a:schemeClr val="tx1"/>
                </a:solidFill>
                <a:effectLst/>
              </a:rPr>
              <a:t>log</a:t>
            </a:r>
            <a:r>
              <a:rPr kumimoji="0" lang="zh-CN" altLang="zh-CN" sz="1600" b="0" i="0" u="none" strike="noStrike" cap="none" normalizeH="0" baseline="0" dirty="0">
                <a:ln>
                  <a:noFill/>
                </a:ln>
                <a:solidFill>
                  <a:srgbClr val="333333"/>
                </a:solidFill>
                <a:effectLst/>
                <a:latin typeface="Arial Unicode MS" panose="020B0604020202020204" pitchFamily="34" charset="-122"/>
                <a:ea typeface="Menlo"/>
              </a:rPr>
              <a:t>(</a:t>
            </a:r>
            <a:r>
              <a:rPr kumimoji="0" lang="zh-CN" altLang="zh-CN" sz="1600" b="0" i="0" u="none" strike="noStrike" cap="none" normalizeH="0" baseline="0" dirty="0">
                <a:ln>
                  <a:noFill/>
                </a:ln>
                <a:solidFill>
                  <a:schemeClr val="tx1"/>
                </a:solidFill>
                <a:effectLst/>
              </a:rPr>
              <a:t>x</a:t>
            </a:r>
            <a:r>
              <a:rPr kumimoji="0" lang="zh-CN" altLang="zh-CN" sz="1600" b="0" i="0" u="none" strike="noStrike" cap="none" normalizeH="0" baseline="0" dirty="0">
                <a:ln>
                  <a:noFill/>
                </a:ln>
                <a:solidFill>
                  <a:srgbClr val="333333"/>
                </a:solidFill>
                <a:effectLst/>
                <a:latin typeface="Arial Unicode MS" panose="020B0604020202020204" pitchFamily="34" charset="-122"/>
                <a:ea typeface="Menlo"/>
              </a:rPr>
              <a:t>)) </a:t>
            </a:r>
            <a:endParaRPr kumimoji="0" lang="zh-CN" altLang="zh-CN" sz="1600" b="0" i="0" u="none" strike="noStrike" cap="none" normalizeH="0" baseline="0" dirty="0">
              <a:ln>
                <a:noFill/>
              </a:ln>
              <a:solidFill>
                <a:srgbClr val="008000"/>
              </a:solidFill>
              <a:effectLst/>
            </a:endParaRPr>
          </a:p>
          <a:p>
            <a:pPr marL="0" marR="0" lvl="0" indent="0" algn="l" defTabSz="914400" rtl="0" eaLnBrk="0" fontAlgn="base" latinLnBrk="0" hangingPunct="0">
              <a:lnSpc>
                <a:spcPct val="100000"/>
              </a:lnSpc>
              <a:spcBef>
                <a:spcPct val="30000"/>
              </a:spcBef>
              <a:spcAft>
                <a:spcPct val="0"/>
              </a:spcAft>
              <a:buClrTx/>
              <a:buSzTx/>
              <a:buFontTx/>
              <a:buNone/>
              <a:tabLst/>
            </a:pPr>
            <a:r>
              <a:rPr kumimoji="0" lang="zh-CN" altLang="zh-CN" sz="1600" b="0" i="0" u="none" strike="noStrike" cap="none" normalizeH="0" baseline="0" dirty="0">
                <a:ln>
                  <a:noFill/>
                </a:ln>
                <a:solidFill>
                  <a:srgbClr val="333333"/>
                </a:solidFill>
                <a:effectLst/>
                <a:latin typeface="Arial Unicode MS" panose="020B0604020202020204" pitchFamily="34" charset="-122"/>
                <a:ea typeface="Menlo"/>
              </a:rPr>
              <a:t>(</a:t>
            </a:r>
            <a:r>
              <a:rPr kumimoji="0" lang="zh-CN" altLang="zh-CN" sz="1600" b="0" i="0" u="none" strike="noStrike" cap="none" normalizeH="0" baseline="0" dirty="0">
                <a:ln>
                  <a:noFill/>
                </a:ln>
                <a:solidFill>
                  <a:srgbClr val="BA2121"/>
                </a:solidFill>
                <a:effectLst/>
                <a:latin typeface="Arial Unicode MS" panose="020B0604020202020204" pitchFamily="34" charset="-122"/>
                <a:ea typeface="Menlo"/>
              </a:rPr>
              <a:t>"log2(x) ="</a:t>
            </a:r>
            <a:r>
              <a:rPr kumimoji="0" lang="zh-CN" altLang="zh-CN" sz="1600" b="0" i="0" u="none" strike="noStrike" cap="none" normalizeH="0" baseline="0" dirty="0">
                <a:ln>
                  <a:noFill/>
                </a:ln>
                <a:solidFill>
                  <a:srgbClr val="333333"/>
                </a:solidFill>
                <a:effectLst/>
                <a:latin typeface="Arial Unicode MS" panose="020B0604020202020204" pitchFamily="34" charset="-122"/>
                <a:ea typeface="Menlo"/>
              </a:rPr>
              <a:t>, </a:t>
            </a:r>
            <a:r>
              <a:rPr kumimoji="0" lang="zh-CN" altLang="zh-CN" sz="1600" b="0" i="0" u="none" strike="noStrike" cap="none" normalizeH="0" baseline="0" dirty="0">
                <a:ln>
                  <a:noFill/>
                </a:ln>
                <a:solidFill>
                  <a:schemeClr val="tx1"/>
                </a:solidFill>
                <a:effectLst/>
              </a:rPr>
              <a:t>np</a:t>
            </a:r>
            <a:r>
              <a:rPr kumimoji="0" lang="zh-CN" altLang="zh-CN" sz="1600" b="0" i="0" u="none" strike="noStrike" cap="none" normalizeH="0" baseline="0" dirty="0">
                <a:ln>
                  <a:noFill/>
                </a:ln>
                <a:solidFill>
                  <a:srgbClr val="666666"/>
                </a:solidFill>
                <a:effectLst/>
              </a:rPr>
              <a:t>.</a:t>
            </a:r>
            <a:r>
              <a:rPr kumimoji="0" lang="zh-CN" altLang="zh-CN" sz="1600" b="0" i="0" u="none" strike="noStrike" cap="none" normalizeH="0" baseline="0" dirty="0">
                <a:ln>
                  <a:noFill/>
                </a:ln>
                <a:solidFill>
                  <a:schemeClr val="tx1"/>
                </a:solidFill>
                <a:effectLst/>
              </a:rPr>
              <a:t>log2</a:t>
            </a:r>
            <a:r>
              <a:rPr kumimoji="0" lang="zh-CN" altLang="zh-CN" sz="1600" b="0" i="0" u="none" strike="noStrike" cap="none" normalizeH="0" baseline="0" dirty="0">
                <a:ln>
                  <a:noFill/>
                </a:ln>
                <a:solidFill>
                  <a:srgbClr val="333333"/>
                </a:solidFill>
                <a:effectLst/>
                <a:latin typeface="Arial Unicode MS" panose="020B0604020202020204" pitchFamily="34" charset="-122"/>
                <a:ea typeface="Menlo"/>
              </a:rPr>
              <a:t>(</a:t>
            </a:r>
            <a:r>
              <a:rPr kumimoji="0" lang="zh-CN" altLang="zh-CN" sz="1600" b="0" i="0" u="none" strike="noStrike" cap="none" normalizeH="0" baseline="0" dirty="0">
                <a:ln>
                  <a:noFill/>
                </a:ln>
                <a:solidFill>
                  <a:schemeClr val="tx1"/>
                </a:solidFill>
                <a:effectLst/>
              </a:rPr>
              <a:t>x</a:t>
            </a:r>
            <a:r>
              <a:rPr kumimoji="0" lang="zh-CN" altLang="zh-CN" sz="1600" b="0" i="0" u="none" strike="noStrike" cap="none" normalizeH="0" baseline="0" dirty="0">
                <a:ln>
                  <a:noFill/>
                </a:ln>
                <a:solidFill>
                  <a:srgbClr val="333333"/>
                </a:solidFill>
                <a:effectLst/>
                <a:latin typeface="Arial Unicode MS" panose="020B0604020202020204" pitchFamily="34" charset="-122"/>
                <a:ea typeface="Menlo"/>
              </a:rPr>
              <a:t>)) </a:t>
            </a:r>
            <a:endParaRPr kumimoji="0" lang="zh-CN" altLang="zh-CN" sz="1600" b="0" i="0" u="none" strike="noStrike" cap="none" normalizeH="0" baseline="0" dirty="0">
              <a:ln>
                <a:noFill/>
              </a:ln>
              <a:solidFill>
                <a:srgbClr val="008000"/>
              </a:solidFill>
              <a:effectLst/>
            </a:endParaRPr>
          </a:p>
          <a:p>
            <a:pPr marL="0" marR="0" lvl="0" indent="0" algn="l" defTabSz="914400" rtl="0" eaLnBrk="0" fontAlgn="base" latinLnBrk="0" hangingPunct="0">
              <a:lnSpc>
                <a:spcPct val="100000"/>
              </a:lnSpc>
              <a:spcBef>
                <a:spcPct val="30000"/>
              </a:spcBef>
              <a:spcAft>
                <a:spcPct val="0"/>
              </a:spcAft>
              <a:buClrTx/>
              <a:buSzTx/>
              <a:buFontTx/>
              <a:buNone/>
              <a:tabLst/>
            </a:pPr>
            <a:r>
              <a:rPr kumimoji="0" lang="zh-CN" altLang="zh-CN" sz="1600" b="0" i="0" u="none" strike="noStrike" cap="none" normalizeH="0" baseline="0" dirty="0">
                <a:ln>
                  <a:noFill/>
                </a:ln>
                <a:solidFill>
                  <a:srgbClr val="333333"/>
                </a:solidFill>
                <a:effectLst/>
                <a:latin typeface="Arial Unicode MS" panose="020B0604020202020204" pitchFamily="34" charset="-122"/>
                <a:ea typeface="Menlo"/>
              </a:rPr>
              <a:t>(</a:t>
            </a:r>
            <a:r>
              <a:rPr kumimoji="0" lang="zh-CN" altLang="zh-CN" sz="1600" b="0" i="0" u="none" strike="noStrike" cap="none" normalizeH="0" baseline="0" dirty="0">
                <a:ln>
                  <a:noFill/>
                </a:ln>
                <a:solidFill>
                  <a:srgbClr val="BA2121"/>
                </a:solidFill>
                <a:effectLst/>
                <a:latin typeface="Arial Unicode MS" panose="020B0604020202020204" pitchFamily="34" charset="-122"/>
                <a:ea typeface="Menlo"/>
              </a:rPr>
              <a:t>"log10(x) ="</a:t>
            </a:r>
            <a:r>
              <a:rPr kumimoji="0" lang="zh-CN" altLang="zh-CN" sz="1600" b="0" i="0" u="none" strike="noStrike" cap="none" normalizeH="0" baseline="0" dirty="0">
                <a:ln>
                  <a:noFill/>
                </a:ln>
                <a:solidFill>
                  <a:srgbClr val="333333"/>
                </a:solidFill>
                <a:effectLst/>
                <a:latin typeface="Arial Unicode MS" panose="020B0604020202020204" pitchFamily="34" charset="-122"/>
                <a:ea typeface="Menlo"/>
              </a:rPr>
              <a:t>, </a:t>
            </a:r>
            <a:r>
              <a:rPr kumimoji="0" lang="zh-CN" altLang="zh-CN" sz="1600" b="0" i="0" u="none" strike="noStrike" cap="none" normalizeH="0" baseline="0" dirty="0">
                <a:ln>
                  <a:noFill/>
                </a:ln>
                <a:solidFill>
                  <a:schemeClr val="tx1"/>
                </a:solidFill>
                <a:effectLst/>
              </a:rPr>
              <a:t>np</a:t>
            </a:r>
            <a:r>
              <a:rPr kumimoji="0" lang="zh-CN" altLang="zh-CN" sz="1600" b="0" i="0" u="none" strike="noStrike" cap="none" normalizeH="0" baseline="0" dirty="0">
                <a:ln>
                  <a:noFill/>
                </a:ln>
                <a:solidFill>
                  <a:srgbClr val="666666"/>
                </a:solidFill>
                <a:effectLst/>
              </a:rPr>
              <a:t>.</a:t>
            </a:r>
            <a:r>
              <a:rPr kumimoji="0" lang="zh-CN" altLang="zh-CN" sz="1600" b="0" i="0" u="none" strike="noStrike" cap="none" normalizeH="0" baseline="0" dirty="0">
                <a:ln>
                  <a:noFill/>
                </a:ln>
                <a:solidFill>
                  <a:schemeClr val="tx1"/>
                </a:solidFill>
                <a:effectLst/>
              </a:rPr>
              <a:t>log10</a:t>
            </a:r>
            <a:r>
              <a:rPr kumimoji="0" lang="zh-CN" altLang="zh-CN" sz="1600" b="0" i="0" u="none" strike="noStrike" cap="none" normalizeH="0" baseline="0" dirty="0">
                <a:ln>
                  <a:noFill/>
                </a:ln>
                <a:solidFill>
                  <a:srgbClr val="333333"/>
                </a:solidFill>
                <a:effectLst/>
                <a:latin typeface="Arial Unicode MS" panose="020B0604020202020204" pitchFamily="34" charset="-122"/>
                <a:ea typeface="Menlo"/>
              </a:rPr>
              <a:t>(</a:t>
            </a:r>
            <a:r>
              <a:rPr kumimoji="0" lang="zh-CN" altLang="zh-CN" sz="1600" b="0" i="0" u="none" strike="noStrike" cap="none" normalizeH="0" baseline="0" dirty="0">
                <a:ln>
                  <a:noFill/>
                </a:ln>
                <a:solidFill>
                  <a:schemeClr val="tx1"/>
                </a:solidFill>
                <a:effectLst/>
              </a:rPr>
              <a:t>x</a:t>
            </a:r>
            <a:r>
              <a:rPr kumimoji="0" lang="zh-CN" altLang="zh-CN" sz="1600" b="0" i="0" u="none" strike="noStrike" cap="none" normalizeH="0" baseline="0" dirty="0">
                <a:ln>
                  <a:noFill/>
                </a:ln>
                <a:solidFill>
                  <a:srgbClr val="333333"/>
                </a:solidFill>
                <a:effectLst/>
                <a:latin typeface="Arial Unicode MS" panose="020B0604020202020204" pitchFamily="34" charset="-122"/>
                <a:ea typeface="Menlo"/>
              </a:rPr>
              <a:t>))</a:t>
            </a:r>
            <a:r>
              <a:rPr kumimoji="0" lang="zh-CN" altLang="zh-CN" sz="1600" b="0" i="0" u="none" strike="noStrike" cap="none" normalizeH="0" baseline="0" dirty="0">
                <a:ln>
                  <a:noFill/>
                </a:ln>
                <a:solidFill>
                  <a:schemeClr val="tx1"/>
                </a:solidFill>
                <a:effectLst/>
              </a:rPr>
              <a:t> </a:t>
            </a:r>
          </a:p>
        </p:txBody>
      </p:sp>
    </p:spTree>
    <p:extLst>
      <p:ext uri="{BB962C8B-B14F-4D97-AF65-F5344CB8AC3E}">
        <p14:creationId xmlns:p14="http://schemas.microsoft.com/office/powerpoint/2010/main" val="30806119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C02617B7-3E67-4B76-9A28-E91840C53123}"/>
              </a:ext>
            </a:extLst>
          </p:cNvPr>
          <p:cNvSpPr>
            <a:spLocks noGrp="1"/>
          </p:cNvSpPr>
          <p:nvPr>
            <p:ph type="ftr" sz="quarter" idx="10"/>
          </p:nvPr>
        </p:nvSpPr>
        <p:spPr/>
        <p:txBody>
          <a:bodyPr/>
          <a:lstStyle/>
          <a:p>
            <a:r>
              <a:rPr lang="en-US">
                <a:solidFill>
                  <a:srgbClr val="939598"/>
                </a:solidFill>
                <a:cs typeface="Arial" pitchFamily="34" charset="0"/>
              </a:rPr>
              <a:t>2015 Lenovo Confidential. All rights reserved. </a:t>
            </a:r>
            <a:endParaRPr lang="en-US" dirty="0">
              <a:solidFill>
                <a:srgbClr val="939598"/>
              </a:solidFill>
              <a:cs typeface="Arial" pitchFamily="34" charset="0"/>
            </a:endParaRPr>
          </a:p>
        </p:txBody>
      </p:sp>
      <p:sp>
        <p:nvSpPr>
          <p:cNvPr id="3" name="标题 2">
            <a:extLst>
              <a:ext uri="{FF2B5EF4-FFF2-40B4-BE49-F238E27FC236}">
                <a16:creationId xmlns:a16="http://schemas.microsoft.com/office/drawing/2014/main" id="{5851A3A8-E0E7-4289-8825-DF8B76417083}"/>
              </a:ext>
            </a:extLst>
          </p:cNvPr>
          <p:cNvSpPr>
            <a:spLocks noGrp="1"/>
          </p:cNvSpPr>
          <p:nvPr>
            <p:ph type="title"/>
          </p:nvPr>
        </p:nvSpPr>
        <p:spPr/>
        <p:txBody>
          <a:bodyPr/>
          <a:lstStyle/>
          <a:p>
            <a:r>
              <a:rPr lang="en-US" altLang="zh-CN" dirty="0"/>
              <a:t>Python</a:t>
            </a:r>
            <a:r>
              <a:rPr lang="zh-CN" altLang="en-US" dirty="0"/>
              <a:t>基础知识：</a:t>
            </a:r>
          </a:p>
        </p:txBody>
      </p:sp>
      <p:pic>
        <p:nvPicPr>
          <p:cNvPr id="5" name="图片 4" descr="图示&#10;&#10;描述已自动生成">
            <a:extLst>
              <a:ext uri="{FF2B5EF4-FFF2-40B4-BE49-F238E27FC236}">
                <a16:creationId xmlns:a16="http://schemas.microsoft.com/office/drawing/2014/main" id="{F2C5B8D0-D83B-4B30-8B2B-B8A4EA5929E4}"/>
              </a:ext>
            </a:extLst>
          </p:cNvPr>
          <p:cNvPicPr>
            <a:picLocks noChangeAspect="1"/>
          </p:cNvPicPr>
          <p:nvPr/>
        </p:nvPicPr>
        <p:blipFill rotWithShape="1">
          <a:blip r:embed="rId2">
            <a:extLst>
              <a:ext uri="{28A0092B-C50C-407E-A947-70E740481C1C}">
                <a14:useLocalDpi xmlns:a14="http://schemas.microsoft.com/office/drawing/2010/main" val="0"/>
              </a:ext>
            </a:extLst>
          </a:blip>
          <a:srcRect t="35057" b="6781"/>
          <a:stretch/>
        </p:blipFill>
        <p:spPr>
          <a:xfrm>
            <a:off x="5483120" y="1389316"/>
            <a:ext cx="6141931" cy="3107817"/>
          </a:xfrm>
          <a:prstGeom prst="rect">
            <a:avLst/>
          </a:prstGeom>
        </p:spPr>
      </p:pic>
      <p:sp>
        <p:nvSpPr>
          <p:cNvPr id="6" name="文本框 5">
            <a:extLst>
              <a:ext uri="{FF2B5EF4-FFF2-40B4-BE49-F238E27FC236}">
                <a16:creationId xmlns:a16="http://schemas.microsoft.com/office/drawing/2014/main" id="{C8782526-6500-4E3B-B152-2D479F603395}"/>
              </a:ext>
            </a:extLst>
          </p:cNvPr>
          <p:cNvSpPr txBox="1"/>
          <p:nvPr/>
        </p:nvSpPr>
        <p:spPr>
          <a:xfrm>
            <a:off x="788989" y="2932522"/>
            <a:ext cx="3967753" cy="369332"/>
          </a:xfrm>
          <a:prstGeom prst="rect">
            <a:avLst/>
          </a:prstGeom>
          <a:noFill/>
        </p:spPr>
        <p:txBody>
          <a:bodyPr wrap="none" rtlCol="0">
            <a:spAutoFit/>
          </a:bodyPr>
          <a:lstStyle/>
          <a:p>
            <a:r>
              <a:rPr lang="en-US" altLang="zh-CN" dirty="0">
                <a:solidFill>
                  <a:schemeClr val="accent2"/>
                </a:solidFill>
                <a:latin typeface="Arial" pitchFamily="34" charset="0"/>
                <a:cs typeface="Arial" pitchFamily="34" charset="0"/>
              </a:rPr>
              <a:t>Python </a:t>
            </a:r>
            <a:r>
              <a:rPr lang="zh-CN" altLang="en-US" dirty="0">
                <a:solidFill>
                  <a:schemeClr val="accent2"/>
                </a:solidFill>
                <a:latin typeface="Arial" pitchFamily="34" charset="0"/>
                <a:cs typeface="Arial" pitchFamily="34" charset="0"/>
              </a:rPr>
              <a:t>是一门与计算机交流的语言。</a:t>
            </a:r>
          </a:p>
        </p:txBody>
      </p:sp>
      <p:pic>
        <p:nvPicPr>
          <p:cNvPr id="7" name="图片 6">
            <a:extLst>
              <a:ext uri="{FF2B5EF4-FFF2-40B4-BE49-F238E27FC236}">
                <a16:creationId xmlns:a16="http://schemas.microsoft.com/office/drawing/2014/main" id="{70B9110D-0653-42C1-8AE6-259AA55F23E5}"/>
              </a:ext>
            </a:extLst>
          </p:cNvPr>
          <p:cNvPicPr>
            <a:picLocks noChangeAspect="1"/>
          </p:cNvPicPr>
          <p:nvPr/>
        </p:nvPicPr>
        <p:blipFill>
          <a:blip r:embed="rId3">
            <a:lum/>
            <a:alphaModFix/>
          </a:blip>
          <a:srcRect/>
          <a:stretch>
            <a:fillRect/>
          </a:stretch>
        </p:blipFill>
        <p:spPr>
          <a:xfrm>
            <a:off x="1057383" y="1367911"/>
            <a:ext cx="3286799" cy="972000"/>
          </a:xfrm>
          <a:prstGeom prst="rect">
            <a:avLst/>
          </a:prstGeom>
          <a:noFill/>
          <a:ln>
            <a:noFill/>
          </a:ln>
        </p:spPr>
      </p:pic>
      <p:sp>
        <p:nvSpPr>
          <p:cNvPr id="8" name="矩形 7">
            <a:extLst>
              <a:ext uri="{FF2B5EF4-FFF2-40B4-BE49-F238E27FC236}">
                <a16:creationId xmlns:a16="http://schemas.microsoft.com/office/drawing/2014/main" id="{B0C069DE-2584-4FDE-B3BD-F92B8A7ADAEA}"/>
              </a:ext>
            </a:extLst>
          </p:cNvPr>
          <p:cNvSpPr/>
          <p:nvPr/>
        </p:nvSpPr>
        <p:spPr>
          <a:xfrm>
            <a:off x="1296472" y="4127801"/>
            <a:ext cx="2582823" cy="369332"/>
          </a:xfrm>
          <a:prstGeom prst="rect">
            <a:avLst/>
          </a:prstGeom>
        </p:spPr>
        <p:txBody>
          <a:bodyPr wrap="none">
            <a:spAutoFit/>
          </a:bodyPr>
          <a:lstStyle/>
          <a:p>
            <a:r>
              <a:rPr lang="en-US" altLang="zh-CN" dirty="0"/>
              <a:t>https://www.python.org/</a:t>
            </a:r>
            <a:endParaRPr lang="zh-CN" altLang="en-US" dirty="0"/>
          </a:p>
        </p:txBody>
      </p:sp>
      <p:sp>
        <p:nvSpPr>
          <p:cNvPr id="9" name="文本框 8">
            <a:extLst>
              <a:ext uri="{FF2B5EF4-FFF2-40B4-BE49-F238E27FC236}">
                <a16:creationId xmlns:a16="http://schemas.microsoft.com/office/drawing/2014/main" id="{68DD8818-7BFA-4CDB-968F-7009363D4400}"/>
              </a:ext>
            </a:extLst>
          </p:cNvPr>
          <p:cNvSpPr txBox="1"/>
          <p:nvPr/>
        </p:nvSpPr>
        <p:spPr>
          <a:xfrm>
            <a:off x="4096757" y="5054127"/>
            <a:ext cx="4732918" cy="769441"/>
          </a:xfrm>
          <a:prstGeom prst="rect">
            <a:avLst/>
          </a:prstGeom>
          <a:noFill/>
        </p:spPr>
        <p:txBody>
          <a:bodyPr wrap="square" rtlCol="0">
            <a:spAutoFit/>
          </a:bodyPr>
          <a:lstStyle/>
          <a:p>
            <a:r>
              <a:rPr lang="zh-CN" altLang="en-US" sz="2400" dirty="0">
                <a:latin typeface="Arial" pitchFamily="34" charset="0"/>
                <a:cs typeface="Arial" pitchFamily="34" charset="0"/>
              </a:rPr>
              <a:t>是一门面向</a:t>
            </a:r>
            <a:r>
              <a:rPr lang="zh-CN" altLang="en-US" sz="4400" dirty="0">
                <a:solidFill>
                  <a:schemeClr val="accent2"/>
                </a:solidFill>
                <a:latin typeface="Arial" pitchFamily="34" charset="0"/>
                <a:cs typeface="Arial" pitchFamily="34" charset="0"/>
              </a:rPr>
              <a:t>对象</a:t>
            </a:r>
            <a:r>
              <a:rPr lang="zh-CN" altLang="en-US" sz="2400" dirty="0">
                <a:latin typeface="Arial" pitchFamily="34" charset="0"/>
                <a:cs typeface="Arial" pitchFamily="34" charset="0"/>
              </a:rPr>
              <a:t>的编程的语言</a:t>
            </a:r>
          </a:p>
        </p:txBody>
      </p:sp>
    </p:spTree>
    <p:extLst>
      <p:ext uri="{BB962C8B-B14F-4D97-AF65-F5344CB8AC3E}">
        <p14:creationId xmlns:p14="http://schemas.microsoft.com/office/powerpoint/2010/main" val="25973330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89B9ED7D-A8A6-42A5-8AC6-5E68E92D7C10}"/>
              </a:ext>
            </a:extLst>
          </p:cNvPr>
          <p:cNvSpPr>
            <a:spLocks noGrp="1"/>
          </p:cNvSpPr>
          <p:nvPr>
            <p:ph type="ftr" sz="quarter" idx="10"/>
          </p:nvPr>
        </p:nvSpPr>
        <p:spPr/>
        <p:txBody>
          <a:bodyPr/>
          <a:lstStyle/>
          <a:p>
            <a:r>
              <a:rPr lang="en-US">
                <a:solidFill>
                  <a:srgbClr val="939598"/>
                </a:solidFill>
                <a:cs typeface="Arial" pitchFamily="34" charset="0"/>
              </a:rPr>
              <a:t>2015 Lenovo Confidential. All rights reserved. </a:t>
            </a:r>
            <a:endParaRPr lang="en-US" dirty="0">
              <a:solidFill>
                <a:srgbClr val="939598"/>
              </a:solidFill>
              <a:cs typeface="Arial" pitchFamily="34" charset="0"/>
            </a:endParaRPr>
          </a:p>
        </p:txBody>
      </p:sp>
      <p:sp>
        <p:nvSpPr>
          <p:cNvPr id="3" name="标题 2">
            <a:extLst>
              <a:ext uri="{FF2B5EF4-FFF2-40B4-BE49-F238E27FC236}">
                <a16:creationId xmlns:a16="http://schemas.microsoft.com/office/drawing/2014/main" id="{640A4698-F5A8-44D4-ADA7-C8DB82C8C278}"/>
              </a:ext>
            </a:extLst>
          </p:cNvPr>
          <p:cNvSpPr>
            <a:spLocks noGrp="1"/>
          </p:cNvSpPr>
          <p:nvPr>
            <p:ph type="title"/>
          </p:nvPr>
        </p:nvSpPr>
        <p:spPr/>
        <p:txBody>
          <a:bodyPr/>
          <a:lstStyle/>
          <a:p>
            <a:r>
              <a:rPr lang="en-US" altLang="zh-CN" dirty="0"/>
              <a:t>NumPy</a:t>
            </a:r>
            <a:r>
              <a:rPr lang="zh-CN" altLang="en-US" dirty="0"/>
              <a:t>的简单数据运算</a:t>
            </a:r>
          </a:p>
        </p:txBody>
      </p:sp>
      <p:pic>
        <p:nvPicPr>
          <p:cNvPr id="4" name="Picture 2">
            <a:extLst>
              <a:ext uri="{FF2B5EF4-FFF2-40B4-BE49-F238E27FC236}">
                <a16:creationId xmlns:a16="http://schemas.microsoft.com/office/drawing/2014/main" id="{0B61C6AB-F58A-4CB5-A341-F73C356565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3750" y="4825910"/>
            <a:ext cx="8937159" cy="1011167"/>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a:extLst>
              <a:ext uri="{FF2B5EF4-FFF2-40B4-BE49-F238E27FC236}">
                <a16:creationId xmlns:a16="http://schemas.microsoft.com/office/drawing/2014/main" id="{C2F9BC69-F57D-4F48-8A03-CA279C2BBCC3}"/>
              </a:ext>
            </a:extLst>
          </p:cNvPr>
          <p:cNvSpPr/>
          <p:nvPr/>
        </p:nvSpPr>
        <p:spPr>
          <a:xfrm>
            <a:off x="213500" y="939849"/>
            <a:ext cx="1569660" cy="369332"/>
          </a:xfrm>
          <a:prstGeom prst="rect">
            <a:avLst/>
          </a:prstGeom>
        </p:spPr>
        <p:txBody>
          <a:bodyPr wrap="none">
            <a:spAutoFit/>
          </a:bodyPr>
          <a:lstStyle/>
          <a:p>
            <a:r>
              <a:rPr lang="en-US" altLang="zh-CN" dirty="0">
                <a:solidFill>
                  <a:srgbClr val="222222"/>
                </a:solidFill>
                <a:latin typeface="Helvetica" panose="020B0604020202020204" pitchFamily="34" charset="0"/>
              </a:rPr>
              <a:t> </a:t>
            </a:r>
            <a:r>
              <a:rPr lang="en-US" altLang="zh-CN" i="1" dirty="0">
                <a:solidFill>
                  <a:srgbClr val="222222"/>
                </a:solidFill>
                <a:latin typeface="Helvetica" panose="020B0604020202020204" pitchFamily="34" charset="0"/>
              </a:rPr>
              <a:t>broadcasting</a:t>
            </a:r>
            <a:endParaRPr lang="zh-CN" altLang="en-US" dirty="0"/>
          </a:p>
        </p:txBody>
      </p:sp>
      <p:pic>
        <p:nvPicPr>
          <p:cNvPr id="6" name="图片 5" descr="图片包含 电子, 照片, 展示, 游戏机&#10;&#10;描述已自动生成">
            <a:extLst>
              <a:ext uri="{FF2B5EF4-FFF2-40B4-BE49-F238E27FC236}">
                <a16:creationId xmlns:a16="http://schemas.microsoft.com/office/drawing/2014/main" id="{3A05A340-C925-48E6-B585-6D4206EFF7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3750" y="1309181"/>
            <a:ext cx="6825661" cy="2917969"/>
          </a:xfrm>
          <a:prstGeom prst="rect">
            <a:avLst/>
          </a:prstGeom>
          <a:noFill/>
        </p:spPr>
      </p:pic>
    </p:spTree>
    <p:extLst>
      <p:ext uri="{BB962C8B-B14F-4D97-AF65-F5344CB8AC3E}">
        <p14:creationId xmlns:p14="http://schemas.microsoft.com/office/powerpoint/2010/main" val="41862534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12C504BD-D5B2-4AD0-9C36-B33C5C25597B}"/>
              </a:ext>
            </a:extLst>
          </p:cNvPr>
          <p:cNvSpPr>
            <a:spLocks noGrp="1"/>
          </p:cNvSpPr>
          <p:nvPr>
            <p:ph type="ftr" sz="quarter" idx="10"/>
          </p:nvPr>
        </p:nvSpPr>
        <p:spPr/>
        <p:txBody>
          <a:bodyPr/>
          <a:lstStyle/>
          <a:p>
            <a:r>
              <a:rPr lang="en-US">
                <a:solidFill>
                  <a:srgbClr val="939598"/>
                </a:solidFill>
                <a:cs typeface="Arial" pitchFamily="34" charset="0"/>
              </a:rPr>
              <a:t>2015 Lenovo Confidential. All rights reserved. </a:t>
            </a:r>
            <a:endParaRPr lang="en-US" dirty="0">
              <a:solidFill>
                <a:srgbClr val="939598"/>
              </a:solidFill>
              <a:cs typeface="Arial" pitchFamily="34" charset="0"/>
            </a:endParaRPr>
          </a:p>
        </p:txBody>
      </p:sp>
      <p:sp>
        <p:nvSpPr>
          <p:cNvPr id="3" name="标题 2">
            <a:extLst>
              <a:ext uri="{FF2B5EF4-FFF2-40B4-BE49-F238E27FC236}">
                <a16:creationId xmlns:a16="http://schemas.microsoft.com/office/drawing/2014/main" id="{E9F080E8-4BCA-4949-BC32-5CC2A7C7AAAB}"/>
              </a:ext>
            </a:extLst>
          </p:cNvPr>
          <p:cNvSpPr>
            <a:spLocks noGrp="1"/>
          </p:cNvSpPr>
          <p:nvPr>
            <p:ph type="title"/>
          </p:nvPr>
        </p:nvSpPr>
        <p:spPr/>
        <p:txBody>
          <a:bodyPr/>
          <a:lstStyle/>
          <a:p>
            <a:r>
              <a:rPr lang="en-US" altLang="zh-CN" dirty="0"/>
              <a:t>NumPy</a:t>
            </a:r>
            <a:r>
              <a:rPr lang="zh-CN" altLang="en-US" dirty="0"/>
              <a:t>的简单数据运算</a:t>
            </a:r>
          </a:p>
        </p:txBody>
      </p:sp>
      <p:sp>
        <p:nvSpPr>
          <p:cNvPr id="4" name="文本框 3">
            <a:extLst>
              <a:ext uri="{FF2B5EF4-FFF2-40B4-BE49-F238E27FC236}">
                <a16:creationId xmlns:a16="http://schemas.microsoft.com/office/drawing/2014/main" id="{8068BB6C-60E0-4ACE-834D-B531878F22F2}"/>
              </a:ext>
            </a:extLst>
          </p:cNvPr>
          <p:cNvSpPr txBox="1"/>
          <p:nvPr/>
        </p:nvSpPr>
        <p:spPr>
          <a:xfrm>
            <a:off x="365760" y="1083212"/>
            <a:ext cx="1107996" cy="369332"/>
          </a:xfrm>
          <a:prstGeom prst="rect">
            <a:avLst/>
          </a:prstGeom>
          <a:noFill/>
        </p:spPr>
        <p:txBody>
          <a:bodyPr wrap="none" rtlCol="0">
            <a:spAutoFit/>
          </a:bodyPr>
          <a:lstStyle/>
          <a:p>
            <a:r>
              <a:rPr lang="zh-CN" altLang="en-US" dirty="0">
                <a:solidFill>
                  <a:schemeClr val="accent2"/>
                </a:solidFill>
                <a:latin typeface="Arial" pitchFamily="34" charset="0"/>
                <a:cs typeface="Arial" pitchFamily="34" charset="0"/>
              </a:rPr>
              <a:t>聚合运算</a:t>
            </a:r>
          </a:p>
        </p:txBody>
      </p:sp>
      <p:pic>
        <p:nvPicPr>
          <p:cNvPr id="5" name="Picture 2">
            <a:extLst>
              <a:ext uri="{FF2B5EF4-FFF2-40B4-BE49-F238E27FC236}">
                <a16:creationId xmlns:a16="http://schemas.microsoft.com/office/drawing/2014/main" id="{5031963E-8AF4-4560-A77E-1A832AC42B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60116" y="952949"/>
            <a:ext cx="8927627" cy="161115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a:extLst>
              <a:ext uri="{FF2B5EF4-FFF2-40B4-BE49-F238E27FC236}">
                <a16:creationId xmlns:a16="http://schemas.microsoft.com/office/drawing/2014/main" id="{AE797DDC-F856-432A-8A05-7837E69968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82157" y="2721527"/>
            <a:ext cx="9083543" cy="174409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5">
            <a:extLst>
              <a:ext uri="{FF2B5EF4-FFF2-40B4-BE49-F238E27FC236}">
                <a16:creationId xmlns:a16="http://schemas.microsoft.com/office/drawing/2014/main" id="{851036BC-D7DF-4C56-BE08-3C1C4F1F0F2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08470" y="4581615"/>
            <a:ext cx="8785948" cy="15718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39954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9FFE1965-C8C3-47D1-89A2-F81EFDBE71AC}"/>
              </a:ext>
            </a:extLst>
          </p:cNvPr>
          <p:cNvSpPr>
            <a:spLocks noGrp="1"/>
          </p:cNvSpPr>
          <p:nvPr>
            <p:ph type="ftr" sz="quarter" idx="10"/>
          </p:nvPr>
        </p:nvSpPr>
        <p:spPr/>
        <p:txBody>
          <a:bodyPr/>
          <a:lstStyle/>
          <a:p>
            <a:r>
              <a:rPr lang="en-US">
                <a:solidFill>
                  <a:srgbClr val="939598"/>
                </a:solidFill>
                <a:cs typeface="Arial" pitchFamily="34" charset="0"/>
              </a:rPr>
              <a:t>2015 Lenovo Confidential. All rights reserved. </a:t>
            </a:r>
            <a:endParaRPr lang="en-US" dirty="0">
              <a:solidFill>
                <a:srgbClr val="939598"/>
              </a:solidFill>
              <a:cs typeface="Arial" pitchFamily="34" charset="0"/>
            </a:endParaRPr>
          </a:p>
        </p:txBody>
      </p:sp>
      <p:sp>
        <p:nvSpPr>
          <p:cNvPr id="3" name="标题 2">
            <a:extLst>
              <a:ext uri="{FF2B5EF4-FFF2-40B4-BE49-F238E27FC236}">
                <a16:creationId xmlns:a16="http://schemas.microsoft.com/office/drawing/2014/main" id="{63B2D524-F8FE-4EA2-9495-8CB0D7BA3BA6}"/>
              </a:ext>
            </a:extLst>
          </p:cNvPr>
          <p:cNvSpPr>
            <a:spLocks noGrp="1"/>
          </p:cNvSpPr>
          <p:nvPr>
            <p:ph type="title"/>
          </p:nvPr>
        </p:nvSpPr>
        <p:spPr/>
        <p:txBody>
          <a:bodyPr/>
          <a:lstStyle/>
          <a:p>
            <a:r>
              <a:rPr lang="en-US" altLang="zh-CN" dirty="0"/>
              <a:t>NumPy</a:t>
            </a:r>
            <a:r>
              <a:rPr lang="zh-CN" altLang="en-US" dirty="0"/>
              <a:t>的简单数据运算</a:t>
            </a:r>
          </a:p>
        </p:txBody>
      </p:sp>
      <p:sp>
        <p:nvSpPr>
          <p:cNvPr id="5" name="Rectangle 3">
            <a:extLst>
              <a:ext uri="{FF2B5EF4-FFF2-40B4-BE49-F238E27FC236}">
                <a16:creationId xmlns:a16="http://schemas.microsoft.com/office/drawing/2014/main" id="{AF6E5AC8-814B-4B46-8097-BA36200344CB}"/>
              </a:ext>
            </a:extLst>
          </p:cNvPr>
          <p:cNvSpPr>
            <a:spLocks noChangeArrowheads="1"/>
          </p:cNvSpPr>
          <p:nvPr/>
        </p:nvSpPr>
        <p:spPr bwMode="auto">
          <a:xfrm>
            <a:off x="548783" y="1254912"/>
            <a:ext cx="10170281" cy="40011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300" b="0" i="0" u="none" strike="noStrike" cap="none" normalizeH="0" baseline="0" dirty="0">
                <a:ln>
                  <a:noFill/>
                </a:ln>
                <a:solidFill>
                  <a:srgbClr val="222222"/>
                </a:solidFill>
                <a:effectLst/>
                <a:latin typeface="Arial" panose="020B0604020202020204" pitchFamily="34" charset="0"/>
                <a:ea typeface="Helvetica" panose="020B0604020202020204" pitchFamily="34" charset="0"/>
              </a:rPr>
              <a:t>In addition to </a:t>
            </a:r>
            <a:r>
              <a:rPr kumimoji="0" lang="zh-CN" altLang="zh-CN" sz="1300" b="0" i="0" u="none" strike="noStrike" cap="none" normalizeH="0" baseline="0" dirty="0">
                <a:ln>
                  <a:noFill/>
                </a:ln>
                <a:solidFill>
                  <a:srgbClr val="C7254E"/>
                </a:solidFill>
                <a:effectLst/>
                <a:latin typeface="Arial Unicode MS" panose="020B0604020202020204" pitchFamily="34" charset="-122"/>
                <a:ea typeface="Bitstream Vera Sans Mono"/>
              </a:rPr>
              <a:t>min</a:t>
            </a:r>
            <a:r>
              <a:rPr kumimoji="0" lang="zh-CN" altLang="zh-CN" sz="1300" b="0" i="0" u="none" strike="noStrike" cap="none" normalizeH="0" baseline="0" dirty="0">
                <a:ln>
                  <a:noFill/>
                </a:ln>
                <a:solidFill>
                  <a:srgbClr val="222222"/>
                </a:solidFill>
                <a:effectLst/>
                <a:ea typeface="Helvetica" panose="020B0604020202020204" pitchFamily="34" charset="0"/>
              </a:rPr>
              <a:t>,</a:t>
            </a:r>
            <a:r>
              <a:rPr kumimoji="0" lang="zh-CN" altLang="zh-CN" sz="1300" b="0" i="0" u="none" strike="noStrike" cap="none" normalizeH="0" baseline="0" dirty="0">
                <a:ln>
                  <a:noFill/>
                </a:ln>
                <a:solidFill>
                  <a:srgbClr val="222222"/>
                </a:solidFill>
                <a:effectLst/>
                <a:latin typeface="Arial" panose="020B0604020202020204" pitchFamily="34" charset="0"/>
                <a:ea typeface="Helvetica" panose="020B0604020202020204" pitchFamily="34" charset="0"/>
              </a:rPr>
              <a:t> </a:t>
            </a:r>
            <a:r>
              <a:rPr kumimoji="0" lang="zh-CN" altLang="zh-CN" sz="1300" b="0" i="0" u="none" strike="noStrike" cap="none" normalizeH="0" baseline="0" dirty="0">
                <a:ln>
                  <a:noFill/>
                </a:ln>
                <a:solidFill>
                  <a:srgbClr val="C7254E"/>
                </a:solidFill>
                <a:effectLst/>
                <a:latin typeface="Arial Unicode MS" panose="020B0604020202020204" pitchFamily="34" charset="-122"/>
                <a:ea typeface="Bitstream Vera Sans Mono"/>
              </a:rPr>
              <a:t>max</a:t>
            </a:r>
            <a:r>
              <a:rPr kumimoji="0" lang="zh-CN" altLang="zh-CN" sz="1300" b="0" i="0" u="none" strike="noStrike" cap="none" normalizeH="0" baseline="0" dirty="0">
                <a:ln>
                  <a:noFill/>
                </a:ln>
                <a:solidFill>
                  <a:srgbClr val="222222"/>
                </a:solidFill>
                <a:effectLst/>
                <a:ea typeface="Helvetica" panose="020B0604020202020204" pitchFamily="34" charset="0"/>
              </a:rPr>
              <a:t>, and</a:t>
            </a:r>
            <a:r>
              <a:rPr kumimoji="0" lang="zh-CN" altLang="zh-CN" sz="1300" b="0" i="0" u="none" strike="noStrike" cap="none" normalizeH="0" baseline="0" dirty="0">
                <a:ln>
                  <a:noFill/>
                </a:ln>
                <a:solidFill>
                  <a:srgbClr val="222222"/>
                </a:solidFill>
                <a:effectLst/>
                <a:latin typeface="Arial" panose="020B0604020202020204" pitchFamily="34" charset="0"/>
                <a:ea typeface="Helvetica" panose="020B0604020202020204" pitchFamily="34" charset="0"/>
              </a:rPr>
              <a:t> </a:t>
            </a:r>
            <a:r>
              <a:rPr kumimoji="0" lang="zh-CN" altLang="zh-CN" sz="1300" b="0" i="0" u="none" strike="noStrike" cap="none" normalizeH="0" baseline="0" dirty="0">
                <a:ln>
                  <a:noFill/>
                </a:ln>
                <a:solidFill>
                  <a:srgbClr val="C7254E"/>
                </a:solidFill>
                <a:effectLst/>
                <a:latin typeface="Arial Unicode MS" panose="020B0604020202020204" pitchFamily="34" charset="-122"/>
                <a:ea typeface="Bitstream Vera Sans Mono"/>
              </a:rPr>
              <a:t>sum</a:t>
            </a:r>
            <a:r>
              <a:rPr kumimoji="0" lang="zh-CN" altLang="zh-CN" sz="1300" b="0" i="0" u="none" strike="noStrike" cap="none" normalizeH="0" baseline="0" dirty="0">
                <a:ln>
                  <a:noFill/>
                </a:ln>
                <a:solidFill>
                  <a:srgbClr val="222222"/>
                </a:solidFill>
                <a:effectLst/>
                <a:ea typeface="Helvetica" panose="020B0604020202020204" pitchFamily="34" charset="0"/>
              </a:rPr>
              <a:t>, you get all the greats like</a:t>
            </a:r>
            <a:r>
              <a:rPr kumimoji="0" lang="zh-CN" altLang="zh-CN" sz="1300" b="0" i="0" u="none" strike="noStrike" cap="none" normalizeH="0" baseline="0" dirty="0">
                <a:ln>
                  <a:noFill/>
                </a:ln>
                <a:solidFill>
                  <a:srgbClr val="222222"/>
                </a:solidFill>
                <a:effectLst/>
                <a:latin typeface="Arial" panose="020B0604020202020204" pitchFamily="34" charset="0"/>
                <a:ea typeface="Helvetica" panose="020B0604020202020204" pitchFamily="34" charset="0"/>
              </a:rPr>
              <a:t> </a:t>
            </a:r>
            <a:r>
              <a:rPr kumimoji="0" lang="zh-CN" altLang="zh-CN" sz="1300" b="0" i="0" u="none" strike="noStrike" cap="none" normalizeH="0" baseline="0" dirty="0">
                <a:ln>
                  <a:noFill/>
                </a:ln>
                <a:solidFill>
                  <a:srgbClr val="C7254E"/>
                </a:solidFill>
                <a:effectLst/>
                <a:latin typeface="Arial Unicode MS" panose="020B0604020202020204" pitchFamily="34" charset="-122"/>
                <a:ea typeface="Bitstream Vera Sans Mono"/>
              </a:rPr>
              <a:t>mean</a:t>
            </a:r>
            <a:r>
              <a:rPr kumimoji="0" lang="zh-CN" altLang="zh-CN" sz="1300" b="0" i="0" u="none" strike="noStrike" cap="none" normalizeH="0" baseline="0" dirty="0">
                <a:ln>
                  <a:noFill/>
                </a:ln>
                <a:solidFill>
                  <a:srgbClr val="222222"/>
                </a:solidFill>
                <a:effectLst/>
                <a:ea typeface="Helvetica" panose="020B0604020202020204" pitchFamily="34" charset="0"/>
              </a:rPr>
              <a:t> </a:t>
            </a:r>
            <a:r>
              <a:rPr kumimoji="0" lang="zh-CN" altLang="zh-CN" sz="1300" b="0" i="0" u="none" strike="noStrike" cap="none" normalizeH="0" baseline="0" dirty="0">
                <a:ln>
                  <a:noFill/>
                </a:ln>
                <a:solidFill>
                  <a:srgbClr val="222222"/>
                </a:solidFill>
                <a:effectLst/>
                <a:latin typeface="Arial" panose="020B0604020202020204" pitchFamily="34" charset="0"/>
                <a:ea typeface="Helvetica" panose="020B0604020202020204" pitchFamily="34" charset="0"/>
              </a:rPr>
              <a:t>to get the average, </a:t>
            </a:r>
            <a:r>
              <a:rPr kumimoji="0" lang="zh-CN" altLang="zh-CN" sz="1300" b="0" i="0" u="none" strike="noStrike" cap="none" normalizeH="0" baseline="0" dirty="0">
                <a:ln>
                  <a:noFill/>
                </a:ln>
                <a:solidFill>
                  <a:srgbClr val="C7254E"/>
                </a:solidFill>
                <a:effectLst/>
                <a:latin typeface="Arial Unicode MS" panose="020B0604020202020204" pitchFamily="34" charset="-122"/>
                <a:ea typeface="Bitstream Vera Sans Mono"/>
              </a:rPr>
              <a:t>prod</a:t>
            </a:r>
            <a:r>
              <a:rPr kumimoji="0" lang="zh-CN" altLang="zh-CN" sz="1300" b="0" i="0" u="none" strike="noStrike" cap="none" normalizeH="0" baseline="0" dirty="0">
                <a:ln>
                  <a:noFill/>
                </a:ln>
                <a:solidFill>
                  <a:srgbClr val="222222"/>
                </a:solidFill>
                <a:effectLst/>
                <a:ea typeface="Helvetica" panose="020B0604020202020204" pitchFamily="34" charset="0"/>
              </a:rPr>
              <a:t> </a:t>
            </a:r>
            <a:r>
              <a:rPr kumimoji="0" lang="zh-CN" altLang="zh-CN" sz="1300" b="0" i="0" u="none" strike="noStrike" cap="none" normalizeH="0" baseline="0" dirty="0">
                <a:ln>
                  <a:noFill/>
                </a:ln>
                <a:solidFill>
                  <a:srgbClr val="222222"/>
                </a:solidFill>
                <a:effectLst/>
                <a:latin typeface="Arial" panose="020B0604020202020204" pitchFamily="34" charset="0"/>
                <a:ea typeface="Helvetica" panose="020B0604020202020204" pitchFamily="34" charset="0"/>
              </a:rPr>
              <a:t>to get the result of multiplying all the elements together, </a:t>
            </a:r>
            <a:r>
              <a:rPr kumimoji="0" lang="zh-CN" altLang="zh-CN" sz="1300" b="0" i="0" u="none" strike="noStrike" cap="none" normalizeH="0" baseline="0" dirty="0">
                <a:ln>
                  <a:noFill/>
                </a:ln>
                <a:solidFill>
                  <a:srgbClr val="C7254E"/>
                </a:solidFill>
                <a:effectLst/>
                <a:latin typeface="Arial Unicode MS" panose="020B0604020202020204" pitchFamily="34" charset="-122"/>
                <a:ea typeface="Bitstream Vera Sans Mono"/>
              </a:rPr>
              <a:t>std</a:t>
            </a:r>
            <a:r>
              <a:rPr kumimoji="0" lang="zh-CN" altLang="zh-CN" sz="1300" b="0" i="0" u="none" strike="noStrike" cap="none" normalizeH="0" baseline="0" dirty="0">
                <a:ln>
                  <a:noFill/>
                </a:ln>
                <a:solidFill>
                  <a:srgbClr val="222222"/>
                </a:solidFill>
                <a:effectLst/>
                <a:ea typeface="Helvetica" panose="020B0604020202020204" pitchFamily="34" charset="0"/>
              </a:rPr>
              <a:t> </a:t>
            </a:r>
            <a:r>
              <a:rPr kumimoji="0" lang="zh-CN" altLang="zh-CN" sz="1300" b="0" i="0" u="none" strike="noStrike" cap="none" normalizeH="0" baseline="0" dirty="0">
                <a:ln>
                  <a:noFill/>
                </a:ln>
                <a:solidFill>
                  <a:srgbClr val="222222"/>
                </a:solidFill>
                <a:effectLst/>
                <a:latin typeface="Arial" panose="020B0604020202020204" pitchFamily="34" charset="0"/>
                <a:ea typeface="Helvetica" panose="020B0604020202020204" pitchFamily="34" charset="0"/>
              </a:rPr>
              <a:t>to get standard deviation, and </a:t>
            </a:r>
            <a:r>
              <a:rPr kumimoji="0" lang="zh-CN" altLang="zh-CN" sz="1300" b="0" i="0" u="none" strike="noStrike" cap="none" normalizeH="0" baseline="0" dirty="0">
                <a:ln>
                  <a:noFill/>
                </a:ln>
                <a:solidFill>
                  <a:srgbClr val="4183C4"/>
                </a:solidFill>
                <a:effectLst/>
                <a:latin typeface="Arial" panose="020B0604020202020204" pitchFamily="34" charset="0"/>
                <a:ea typeface="Helvetica" panose="020B0604020202020204" pitchFamily="34" charset="0"/>
                <a:hlinkClick r:id="rId2"/>
              </a:rPr>
              <a:t>plenty of others</a:t>
            </a:r>
            <a:r>
              <a:rPr kumimoji="0" lang="zh-CN" altLang="zh-CN" sz="1300" b="0" i="0" u="none" strike="noStrike" cap="none" normalizeH="0" baseline="0" dirty="0">
                <a:ln>
                  <a:noFill/>
                </a:ln>
                <a:solidFill>
                  <a:srgbClr val="222222"/>
                </a:solidFill>
                <a:effectLst/>
                <a:latin typeface="Arial" panose="020B0604020202020204" pitchFamily="34" charset="0"/>
                <a:ea typeface="Helvetica" panose="020B0604020202020204" pitchFamily="34" charset="0"/>
              </a:rPr>
              <a:t>.</a:t>
            </a:r>
            <a:r>
              <a:rPr kumimoji="0" lang="zh-CN" altLang="zh-CN" sz="1100" b="0" i="0" u="none" strike="noStrike" cap="none" normalizeH="0" baseline="0" dirty="0">
                <a:ln>
                  <a:noFill/>
                </a:ln>
                <a:solidFill>
                  <a:schemeClr val="tx1"/>
                </a:solidFill>
                <a:effectLst/>
                <a:latin typeface="Arial" panose="020B0604020202020204" pitchFamily="34" charset="0"/>
              </a:rPr>
              <a:t> </a:t>
            </a: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graphicFrame>
        <p:nvGraphicFramePr>
          <p:cNvPr id="6" name="表格 5">
            <a:extLst>
              <a:ext uri="{FF2B5EF4-FFF2-40B4-BE49-F238E27FC236}">
                <a16:creationId xmlns:a16="http://schemas.microsoft.com/office/drawing/2014/main" id="{BE5F8484-1000-4C09-8EE1-5126273455E5}"/>
              </a:ext>
            </a:extLst>
          </p:cNvPr>
          <p:cNvGraphicFramePr>
            <a:graphicFrameLocks noGrp="1"/>
          </p:cNvGraphicFramePr>
          <p:nvPr>
            <p:extLst>
              <p:ext uri="{D42A27DB-BD31-4B8C-83A1-F6EECF244321}">
                <p14:modId xmlns:p14="http://schemas.microsoft.com/office/powerpoint/2010/main" val="752918995"/>
              </p:ext>
            </p:extLst>
          </p:nvPr>
        </p:nvGraphicFramePr>
        <p:xfrm>
          <a:off x="801791" y="2045684"/>
          <a:ext cx="9664263" cy="2766632"/>
        </p:xfrm>
        <a:graphic>
          <a:graphicData uri="http://schemas.openxmlformats.org/drawingml/2006/table">
            <a:tbl>
              <a:tblPr/>
              <a:tblGrid>
                <a:gridCol w="3221421">
                  <a:extLst>
                    <a:ext uri="{9D8B030D-6E8A-4147-A177-3AD203B41FA5}">
                      <a16:colId xmlns:a16="http://schemas.microsoft.com/office/drawing/2014/main" val="2948892470"/>
                    </a:ext>
                  </a:extLst>
                </a:gridCol>
                <a:gridCol w="3221421">
                  <a:extLst>
                    <a:ext uri="{9D8B030D-6E8A-4147-A177-3AD203B41FA5}">
                      <a16:colId xmlns:a16="http://schemas.microsoft.com/office/drawing/2014/main" val="3129612392"/>
                    </a:ext>
                  </a:extLst>
                </a:gridCol>
                <a:gridCol w="3221421">
                  <a:extLst>
                    <a:ext uri="{9D8B030D-6E8A-4147-A177-3AD203B41FA5}">
                      <a16:colId xmlns:a16="http://schemas.microsoft.com/office/drawing/2014/main" val="3532335273"/>
                    </a:ext>
                  </a:extLst>
                </a:gridCol>
              </a:tblGrid>
              <a:tr h="142995">
                <a:tc>
                  <a:txBody>
                    <a:bodyPr/>
                    <a:lstStyle/>
                    <a:p>
                      <a:r>
                        <a:rPr lang="en-US" sz="1100">
                          <a:effectLst/>
                        </a:rPr>
                        <a:t>p.sum</a:t>
                      </a:r>
                    </a:p>
                  </a:txBody>
                  <a:tcPr marL="41441" marR="41441" marT="20721" marB="20721" anchor="ctr">
                    <a:lnL>
                      <a:noFill/>
                    </a:lnL>
                    <a:lnR>
                      <a:noFill/>
                    </a:lnR>
                    <a:lnT>
                      <a:noFill/>
                    </a:lnT>
                    <a:lnB>
                      <a:noFill/>
                    </a:lnB>
                    <a:solidFill>
                      <a:srgbClr val="FFFFFF"/>
                    </a:solidFill>
                  </a:tcPr>
                </a:tc>
                <a:tc>
                  <a:txBody>
                    <a:bodyPr/>
                    <a:lstStyle/>
                    <a:p>
                      <a:r>
                        <a:rPr lang="en-US" sz="1100" dirty="0" err="1">
                          <a:effectLst/>
                        </a:rPr>
                        <a:t>np.nansum</a:t>
                      </a:r>
                      <a:endParaRPr lang="en-US" sz="1100" dirty="0">
                        <a:effectLst/>
                      </a:endParaRPr>
                    </a:p>
                  </a:txBody>
                  <a:tcPr marL="41441" marR="41441" marT="20721" marB="20721" anchor="ctr">
                    <a:lnL>
                      <a:noFill/>
                    </a:lnL>
                    <a:lnR>
                      <a:noFill/>
                    </a:lnR>
                    <a:lnT>
                      <a:noFill/>
                    </a:lnT>
                    <a:lnB>
                      <a:noFill/>
                    </a:lnB>
                    <a:solidFill>
                      <a:srgbClr val="FFFFFF"/>
                    </a:solidFill>
                  </a:tcPr>
                </a:tc>
                <a:tc>
                  <a:txBody>
                    <a:bodyPr/>
                    <a:lstStyle/>
                    <a:p>
                      <a:r>
                        <a:rPr lang="en-US" sz="1100">
                          <a:effectLst/>
                        </a:rPr>
                        <a:t>Compute sum of elements</a:t>
                      </a:r>
                    </a:p>
                  </a:txBody>
                  <a:tcPr marL="41441" marR="41441" marT="20721" marB="20721" anchor="ctr">
                    <a:lnL>
                      <a:noFill/>
                    </a:lnL>
                    <a:lnR>
                      <a:noFill/>
                    </a:lnR>
                    <a:lnT>
                      <a:noFill/>
                    </a:lnT>
                    <a:lnB>
                      <a:noFill/>
                    </a:lnB>
                    <a:solidFill>
                      <a:srgbClr val="FFFFFF"/>
                    </a:solidFill>
                  </a:tcPr>
                </a:tc>
                <a:extLst>
                  <a:ext uri="{0D108BD9-81ED-4DB2-BD59-A6C34878D82A}">
                    <a16:rowId xmlns:a16="http://schemas.microsoft.com/office/drawing/2014/main" val="3356112232"/>
                  </a:ext>
                </a:extLst>
              </a:tr>
              <a:tr h="142995">
                <a:tc>
                  <a:txBody>
                    <a:bodyPr/>
                    <a:lstStyle/>
                    <a:p>
                      <a:r>
                        <a:rPr lang="en-US" sz="1100">
                          <a:effectLst/>
                        </a:rPr>
                        <a:t>np.prod</a:t>
                      </a:r>
                    </a:p>
                  </a:txBody>
                  <a:tcPr marL="41441" marR="41441" marT="20721" marB="20721" anchor="ctr">
                    <a:lnL>
                      <a:noFill/>
                    </a:lnL>
                    <a:lnR>
                      <a:noFill/>
                    </a:lnR>
                    <a:lnT>
                      <a:noFill/>
                    </a:lnT>
                    <a:lnB>
                      <a:noFill/>
                    </a:lnB>
                    <a:solidFill>
                      <a:srgbClr val="FFFFFF"/>
                    </a:solidFill>
                  </a:tcPr>
                </a:tc>
                <a:tc>
                  <a:txBody>
                    <a:bodyPr/>
                    <a:lstStyle/>
                    <a:p>
                      <a:r>
                        <a:rPr lang="en-US" sz="1100" dirty="0" err="1">
                          <a:effectLst/>
                        </a:rPr>
                        <a:t>np.nanprod</a:t>
                      </a:r>
                      <a:endParaRPr lang="en-US" sz="1100" dirty="0">
                        <a:effectLst/>
                      </a:endParaRPr>
                    </a:p>
                  </a:txBody>
                  <a:tcPr marL="41441" marR="41441" marT="20721" marB="20721" anchor="ctr">
                    <a:lnL>
                      <a:noFill/>
                    </a:lnL>
                    <a:lnR>
                      <a:noFill/>
                    </a:lnR>
                    <a:lnT>
                      <a:noFill/>
                    </a:lnT>
                    <a:lnB>
                      <a:noFill/>
                    </a:lnB>
                    <a:solidFill>
                      <a:srgbClr val="FFFFFF"/>
                    </a:solidFill>
                  </a:tcPr>
                </a:tc>
                <a:tc>
                  <a:txBody>
                    <a:bodyPr/>
                    <a:lstStyle/>
                    <a:p>
                      <a:r>
                        <a:rPr lang="en-US" sz="1100">
                          <a:effectLst/>
                        </a:rPr>
                        <a:t>Compute product of elements</a:t>
                      </a:r>
                    </a:p>
                  </a:txBody>
                  <a:tcPr marL="41441" marR="41441" marT="20721" marB="20721" anchor="ctr">
                    <a:lnL>
                      <a:noFill/>
                    </a:lnL>
                    <a:lnR>
                      <a:noFill/>
                    </a:lnR>
                    <a:lnT>
                      <a:noFill/>
                    </a:lnT>
                    <a:lnB>
                      <a:noFill/>
                    </a:lnB>
                    <a:solidFill>
                      <a:srgbClr val="FFFFFF"/>
                    </a:solidFill>
                  </a:tcPr>
                </a:tc>
                <a:extLst>
                  <a:ext uri="{0D108BD9-81ED-4DB2-BD59-A6C34878D82A}">
                    <a16:rowId xmlns:a16="http://schemas.microsoft.com/office/drawing/2014/main" val="1700168034"/>
                  </a:ext>
                </a:extLst>
              </a:tr>
              <a:tr h="142995">
                <a:tc>
                  <a:txBody>
                    <a:bodyPr/>
                    <a:lstStyle/>
                    <a:p>
                      <a:r>
                        <a:rPr lang="en-US" sz="1100" dirty="0" err="1">
                          <a:effectLst/>
                        </a:rPr>
                        <a:t>np.mean</a:t>
                      </a:r>
                      <a:endParaRPr lang="en-US" sz="1100" dirty="0">
                        <a:effectLst/>
                      </a:endParaRPr>
                    </a:p>
                  </a:txBody>
                  <a:tcPr marL="41441" marR="41441" marT="20721" marB="20721" anchor="ctr">
                    <a:lnL>
                      <a:noFill/>
                    </a:lnL>
                    <a:lnR>
                      <a:noFill/>
                    </a:lnR>
                    <a:lnT>
                      <a:noFill/>
                    </a:lnT>
                    <a:lnB>
                      <a:noFill/>
                    </a:lnB>
                    <a:solidFill>
                      <a:srgbClr val="FFFFFF"/>
                    </a:solidFill>
                  </a:tcPr>
                </a:tc>
                <a:tc>
                  <a:txBody>
                    <a:bodyPr/>
                    <a:lstStyle/>
                    <a:p>
                      <a:r>
                        <a:rPr lang="en-US" sz="1100" dirty="0" err="1">
                          <a:effectLst/>
                        </a:rPr>
                        <a:t>np.nanmean</a:t>
                      </a:r>
                      <a:endParaRPr lang="en-US" sz="1100" dirty="0">
                        <a:effectLst/>
                      </a:endParaRPr>
                    </a:p>
                  </a:txBody>
                  <a:tcPr marL="41441" marR="41441" marT="20721" marB="20721" anchor="ctr">
                    <a:lnL>
                      <a:noFill/>
                    </a:lnL>
                    <a:lnR>
                      <a:noFill/>
                    </a:lnR>
                    <a:lnT>
                      <a:noFill/>
                    </a:lnT>
                    <a:lnB>
                      <a:noFill/>
                    </a:lnB>
                    <a:solidFill>
                      <a:srgbClr val="FFFFFF"/>
                    </a:solidFill>
                  </a:tcPr>
                </a:tc>
                <a:tc>
                  <a:txBody>
                    <a:bodyPr/>
                    <a:lstStyle/>
                    <a:p>
                      <a:r>
                        <a:rPr lang="en-US" sz="1100">
                          <a:effectLst/>
                        </a:rPr>
                        <a:t>Compute mean of elements</a:t>
                      </a:r>
                    </a:p>
                  </a:txBody>
                  <a:tcPr marL="41441" marR="41441" marT="20721" marB="20721" anchor="ctr">
                    <a:lnL>
                      <a:noFill/>
                    </a:lnL>
                    <a:lnR>
                      <a:noFill/>
                    </a:lnR>
                    <a:lnT>
                      <a:noFill/>
                    </a:lnT>
                    <a:lnB>
                      <a:noFill/>
                    </a:lnB>
                    <a:solidFill>
                      <a:srgbClr val="FFFFFF"/>
                    </a:solidFill>
                  </a:tcPr>
                </a:tc>
                <a:extLst>
                  <a:ext uri="{0D108BD9-81ED-4DB2-BD59-A6C34878D82A}">
                    <a16:rowId xmlns:a16="http://schemas.microsoft.com/office/drawing/2014/main" val="2520043818"/>
                  </a:ext>
                </a:extLst>
              </a:tr>
              <a:tr h="142995">
                <a:tc>
                  <a:txBody>
                    <a:bodyPr/>
                    <a:lstStyle/>
                    <a:p>
                      <a:r>
                        <a:rPr lang="en-US" sz="1100">
                          <a:effectLst/>
                        </a:rPr>
                        <a:t>np.std</a:t>
                      </a:r>
                    </a:p>
                  </a:txBody>
                  <a:tcPr marL="41441" marR="41441" marT="20721" marB="20721" anchor="ctr">
                    <a:lnL>
                      <a:noFill/>
                    </a:lnL>
                    <a:lnR>
                      <a:noFill/>
                    </a:lnR>
                    <a:lnT>
                      <a:noFill/>
                    </a:lnT>
                    <a:lnB>
                      <a:noFill/>
                    </a:lnB>
                    <a:solidFill>
                      <a:srgbClr val="FFFFFF"/>
                    </a:solidFill>
                  </a:tcPr>
                </a:tc>
                <a:tc>
                  <a:txBody>
                    <a:bodyPr/>
                    <a:lstStyle/>
                    <a:p>
                      <a:r>
                        <a:rPr lang="en-US" sz="1100" dirty="0" err="1">
                          <a:effectLst/>
                        </a:rPr>
                        <a:t>np.nanstd</a:t>
                      </a:r>
                      <a:endParaRPr lang="en-US" sz="1100" dirty="0">
                        <a:effectLst/>
                      </a:endParaRPr>
                    </a:p>
                  </a:txBody>
                  <a:tcPr marL="41441" marR="41441" marT="20721" marB="20721" anchor="ctr">
                    <a:lnL>
                      <a:noFill/>
                    </a:lnL>
                    <a:lnR>
                      <a:noFill/>
                    </a:lnR>
                    <a:lnT>
                      <a:noFill/>
                    </a:lnT>
                    <a:lnB>
                      <a:noFill/>
                    </a:lnB>
                    <a:solidFill>
                      <a:srgbClr val="FFFFFF"/>
                    </a:solidFill>
                  </a:tcPr>
                </a:tc>
                <a:tc>
                  <a:txBody>
                    <a:bodyPr/>
                    <a:lstStyle/>
                    <a:p>
                      <a:r>
                        <a:rPr lang="en-US" sz="1100">
                          <a:effectLst/>
                        </a:rPr>
                        <a:t>Compute standard deviation</a:t>
                      </a:r>
                    </a:p>
                  </a:txBody>
                  <a:tcPr marL="41441" marR="41441" marT="20721" marB="20721" anchor="ctr">
                    <a:lnL>
                      <a:noFill/>
                    </a:lnL>
                    <a:lnR>
                      <a:noFill/>
                    </a:lnR>
                    <a:lnT>
                      <a:noFill/>
                    </a:lnT>
                    <a:lnB>
                      <a:noFill/>
                    </a:lnB>
                    <a:solidFill>
                      <a:srgbClr val="FFFFFF"/>
                    </a:solidFill>
                  </a:tcPr>
                </a:tc>
                <a:extLst>
                  <a:ext uri="{0D108BD9-81ED-4DB2-BD59-A6C34878D82A}">
                    <a16:rowId xmlns:a16="http://schemas.microsoft.com/office/drawing/2014/main" val="3340987621"/>
                  </a:ext>
                </a:extLst>
              </a:tr>
              <a:tr h="142995">
                <a:tc>
                  <a:txBody>
                    <a:bodyPr/>
                    <a:lstStyle/>
                    <a:p>
                      <a:r>
                        <a:rPr lang="en-US" sz="1100">
                          <a:effectLst/>
                        </a:rPr>
                        <a:t>np.var</a:t>
                      </a:r>
                    </a:p>
                  </a:txBody>
                  <a:tcPr marL="41441" marR="41441" marT="20721" marB="20721" anchor="ctr">
                    <a:lnL>
                      <a:noFill/>
                    </a:lnL>
                    <a:lnR>
                      <a:noFill/>
                    </a:lnR>
                    <a:lnT>
                      <a:noFill/>
                    </a:lnT>
                    <a:lnB>
                      <a:noFill/>
                    </a:lnB>
                    <a:solidFill>
                      <a:srgbClr val="FFFFFF"/>
                    </a:solidFill>
                  </a:tcPr>
                </a:tc>
                <a:tc>
                  <a:txBody>
                    <a:bodyPr/>
                    <a:lstStyle/>
                    <a:p>
                      <a:r>
                        <a:rPr lang="en-US" sz="1100" dirty="0" err="1">
                          <a:effectLst/>
                        </a:rPr>
                        <a:t>np.nanvar</a:t>
                      </a:r>
                      <a:endParaRPr lang="en-US" sz="1100" dirty="0">
                        <a:effectLst/>
                      </a:endParaRPr>
                    </a:p>
                  </a:txBody>
                  <a:tcPr marL="41441" marR="41441" marT="20721" marB="20721" anchor="ctr">
                    <a:lnL>
                      <a:noFill/>
                    </a:lnL>
                    <a:lnR>
                      <a:noFill/>
                    </a:lnR>
                    <a:lnT>
                      <a:noFill/>
                    </a:lnT>
                    <a:lnB>
                      <a:noFill/>
                    </a:lnB>
                    <a:solidFill>
                      <a:srgbClr val="FFFFFF"/>
                    </a:solidFill>
                  </a:tcPr>
                </a:tc>
                <a:tc>
                  <a:txBody>
                    <a:bodyPr/>
                    <a:lstStyle/>
                    <a:p>
                      <a:r>
                        <a:rPr lang="en-US" sz="1100">
                          <a:effectLst/>
                        </a:rPr>
                        <a:t>Compute variance</a:t>
                      </a:r>
                    </a:p>
                  </a:txBody>
                  <a:tcPr marL="41441" marR="41441" marT="20721" marB="20721" anchor="ctr">
                    <a:lnL>
                      <a:noFill/>
                    </a:lnL>
                    <a:lnR>
                      <a:noFill/>
                    </a:lnR>
                    <a:lnT>
                      <a:noFill/>
                    </a:lnT>
                    <a:lnB>
                      <a:noFill/>
                    </a:lnB>
                    <a:solidFill>
                      <a:srgbClr val="FFFFFF"/>
                    </a:solidFill>
                  </a:tcPr>
                </a:tc>
                <a:extLst>
                  <a:ext uri="{0D108BD9-81ED-4DB2-BD59-A6C34878D82A}">
                    <a16:rowId xmlns:a16="http://schemas.microsoft.com/office/drawing/2014/main" val="407892062"/>
                  </a:ext>
                </a:extLst>
              </a:tr>
              <a:tr h="142995">
                <a:tc>
                  <a:txBody>
                    <a:bodyPr/>
                    <a:lstStyle/>
                    <a:p>
                      <a:r>
                        <a:rPr lang="en-US" sz="1100">
                          <a:effectLst/>
                        </a:rPr>
                        <a:t>np.min</a:t>
                      </a:r>
                    </a:p>
                  </a:txBody>
                  <a:tcPr marL="41441" marR="41441" marT="20721" marB="20721" anchor="ctr">
                    <a:lnL>
                      <a:noFill/>
                    </a:lnL>
                    <a:lnR>
                      <a:noFill/>
                    </a:lnR>
                    <a:lnT>
                      <a:noFill/>
                    </a:lnT>
                    <a:lnB>
                      <a:noFill/>
                    </a:lnB>
                    <a:solidFill>
                      <a:srgbClr val="FFFFFF"/>
                    </a:solidFill>
                  </a:tcPr>
                </a:tc>
                <a:tc>
                  <a:txBody>
                    <a:bodyPr/>
                    <a:lstStyle/>
                    <a:p>
                      <a:r>
                        <a:rPr lang="en-US" sz="1100">
                          <a:effectLst/>
                        </a:rPr>
                        <a:t>np.nanmin</a:t>
                      </a:r>
                    </a:p>
                  </a:txBody>
                  <a:tcPr marL="41441" marR="41441" marT="20721" marB="20721" anchor="ctr">
                    <a:lnL>
                      <a:noFill/>
                    </a:lnL>
                    <a:lnR>
                      <a:noFill/>
                    </a:lnR>
                    <a:lnT>
                      <a:noFill/>
                    </a:lnT>
                    <a:lnB>
                      <a:noFill/>
                    </a:lnB>
                    <a:solidFill>
                      <a:srgbClr val="FFFFFF"/>
                    </a:solidFill>
                  </a:tcPr>
                </a:tc>
                <a:tc>
                  <a:txBody>
                    <a:bodyPr/>
                    <a:lstStyle/>
                    <a:p>
                      <a:r>
                        <a:rPr lang="en-US" sz="1100">
                          <a:effectLst/>
                        </a:rPr>
                        <a:t>Find minimum value</a:t>
                      </a:r>
                    </a:p>
                  </a:txBody>
                  <a:tcPr marL="41441" marR="41441" marT="20721" marB="20721" anchor="ctr">
                    <a:lnL>
                      <a:noFill/>
                    </a:lnL>
                    <a:lnR>
                      <a:noFill/>
                    </a:lnR>
                    <a:lnT>
                      <a:noFill/>
                    </a:lnT>
                    <a:lnB>
                      <a:noFill/>
                    </a:lnB>
                    <a:solidFill>
                      <a:srgbClr val="FFFFFF"/>
                    </a:solidFill>
                  </a:tcPr>
                </a:tc>
                <a:extLst>
                  <a:ext uri="{0D108BD9-81ED-4DB2-BD59-A6C34878D82A}">
                    <a16:rowId xmlns:a16="http://schemas.microsoft.com/office/drawing/2014/main" val="2740956357"/>
                  </a:ext>
                </a:extLst>
              </a:tr>
              <a:tr h="142995">
                <a:tc>
                  <a:txBody>
                    <a:bodyPr/>
                    <a:lstStyle/>
                    <a:p>
                      <a:r>
                        <a:rPr lang="en-US" sz="1100">
                          <a:effectLst/>
                        </a:rPr>
                        <a:t>np.max</a:t>
                      </a:r>
                    </a:p>
                  </a:txBody>
                  <a:tcPr marL="41441" marR="41441" marT="20721" marB="20721" anchor="ctr">
                    <a:lnL>
                      <a:noFill/>
                    </a:lnL>
                    <a:lnR>
                      <a:noFill/>
                    </a:lnR>
                    <a:lnT>
                      <a:noFill/>
                    </a:lnT>
                    <a:lnB>
                      <a:noFill/>
                    </a:lnB>
                    <a:solidFill>
                      <a:srgbClr val="FFFFFF"/>
                    </a:solidFill>
                  </a:tcPr>
                </a:tc>
                <a:tc>
                  <a:txBody>
                    <a:bodyPr/>
                    <a:lstStyle/>
                    <a:p>
                      <a:r>
                        <a:rPr lang="en-US" sz="1100">
                          <a:effectLst/>
                        </a:rPr>
                        <a:t>np.nanmax</a:t>
                      </a:r>
                    </a:p>
                  </a:txBody>
                  <a:tcPr marL="41441" marR="41441" marT="20721" marB="20721" anchor="ctr">
                    <a:lnL>
                      <a:noFill/>
                    </a:lnL>
                    <a:lnR>
                      <a:noFill/>
                    </a:lnR>
                    <a:lnT>
                      <a:noFill/>
                    </a:lnT>
                    <a:lnB>
                      <a:noFill/>
                    </a:lnB>
                    <a:solidFill>
                      <a:srgbClr val="FFFFFF"/>
                    </a:solidFill>
                  </a:tcPr>
                </a:tc>
                <a:tc>
                  <a:txBody>
                    <a:bodyPr/>
                    <a:lstStyle/>
                    <a:p>
                      <a:r>
                        <a:rPr lang="en-US" sz="1100">
                          <a:effectLst/>
                        </a:rPr>
                        <a:t>Find maximum value</a:t>
                      </a:r>
                    </a:p>
                  </a:txBody>
                  <a:tcPr marL="41441" marR="41441" marT="20721" marB="20721" anchor="ctr">
                    <a:lnL>
                      <a:noFill/>
                    </a:lnL>
                    <a:lnR>
                      <a:noFill/>
                    </a:lnR>
                    <a:lnT>
                      <a:noFill/>
                    </a:lnT>
                    <a:lnB>
                      <a:noFill/>
                    </a:lnB>
                    <a:solidFill>
                      <a:srgbClr val="FFFFFF"/>
                    </a:solidFill>
                  </a:tcPr>
                </a:tc>
                <a:extLst>
                  <a:ext uri="{0D108BD9-81ED-4DB2-BD59-A6C34878D82A}">
                    <a16:rowId xmlns:a16="http://schemas.microsoft.com/office/drawing/2014/main" val="2531763552"/>
                  </a:ext>
                </a:extLst>
              </a:tr>
              <a:tr h="142995">
                <a:tc>
                  <a:txBody>
                    <a:bodyPr/>
                    <a:lstStyle/>
                    <a:p>
                      <a:r>
                        <a:rPr lang="en-US" sz="1100">
                          <a:effectLst/>
                        </a:rPr>
                        <a:t>np.argmin</a:t>
                      </a:r>
                    </a:p>
                  </a:txBody>
                  <a:tcPr marL="41441" marR="41441" marT="20721" marB="20721" anchor="ctr">
                    <a:lnL>
                      <a:noFill/>
                    </a:lnL>
                    <a:lnR>
                      <a:noFill/>
                    </a:lnR>
                    <a:lnT>
                      <a:noFill/>
                    </a:lnT>
                    <a:lnB>
                      <a:noFill/>
                    </a:lnB>
                    <a:solidFill>
                      <a:srgbClr val="FFFFFF"/>
                    </a:solidFill>
                  </a:tcPr>
                </a:tc>
                <a:tc>
                  <a:txBody>
                    <a:bodyPr/>
                    <a:lstStyle/>
                    <a:p>
                      <a:r>
                        <a:rPr lang="en-US" sz="1100">
                          <a:effectLst/>
                        </a:rPr>
                        <a:t>np.nanargmin</a:t>
                      </a:r>
                    </a:p>
                  </a:txBody>
                  <a:tcPr marL="41441" marR="41441" marT="20721" marB="20721" anchor="ctr">
                    <a:lnL>
                      <a:noFill/>
                    </a:lnL>
                    <a:lnR>
                      <a:noFill/>
                    </a:lnR>
                    <a:lnT>
                      <a:noFill/>
                    </a:lnT>
                    <a:lnB>
                      <a:noFill/>
                    </a:lnB>
                    <a:solidFill>
                      <a:srgbClr val="FFFFFF"/>
                    </a:solidFill>
                  </a:tcPr>
                </a:tc>
                <a:tc>
                  <a:txBody>
                    <a:bodyPr/>
                    <a:lstStyle/>
                    <a:p>
                      <a:r>
                        <a:rPr lang="en-US" sz="1100">
                          <a:effectLst/>
                        </a:rPr>
                        <a:t>Find index of minimum value</a:t>
                      </a:r>
                    </a:p>
                  </a:txBody>
                  <a:tcPr marL="41441" marR="41441" marT="20721" marB="20721" anchor="ctr">
                    <a:lnL>
                      <a:noFill/>
                    </a:lnL>
                    <a:lnR>
                      <a:noFill/>
                    </a:lnR>
                    <a:lnT>
                      <a:noFill/>
                    </a:lnT>
                    <a:lnB>
                      <a:noFill/>
                    </a:lnB>
                    <a:solidFill>
                      <a:srgbClr val="FFFFFF"/>
                    </a:solidFill>
                  </a:tcPr>
                </a:tc>
                <a:extLst>
                  <a:ext uri="{0D108BD9-81ED-4DB2-BD59-A6C34878D82A}">
                    <a16:rowId xmlns:a16="http://schemas.microsoft.com/office/drawing/2014/main" val="106812746"/>
                  </a:ext>
                </a:extLst>
              </a:tr>
              <a:tr h="142995">
                <a:tc>
                  <a:txBody>
                    <a:bodyPr/>
                    <a:lstStyle/>
                    <a:p>
                      <a:r>
                        <a:rPr lang="en-US" sz="1100">
                          <a:effectLst/>
                        </a:rPr>
                        <a:t>np.argmax</a:t>
                      </a:r>
                    </a:p>
                  </a:txBody>
                  <a:tcPr marL="41441" marR="41441" marT="20721" marB="20721" anchor="ctr">
                    <a:lnL>
                      <a:noFill/>
                    </a:lnL>
                    <a:lnR>
                      <a:noFill/>
                    </a:lnR>
                    <a:lnT>
                      <a:noFill/>
                    </a:lnT>
                    <a:lnB>
                      <a:noFill/>
                    </a:lnB>
                    <a:solidFill>
                      <a:srgbClr val="FFFFFF"/>
                    </a:solidFill>
                  </a:tcPr>
                </a:tc>
                <a:tc>
                  <a:txBody>
                    <a:bodyPr/>
                    <a:lstStyle/>
                    <a:p>
                      <a:r>
                        <a:rPr lang="en-US" sz="1100">
                          <a:effectLst/>
                        </a:rPr>
                        <a:t>np.nanargmax</a:t>
                      </a:r>
                    </a:p>
                  </a:txBody>
                  <a:tcPr marL="41441" marR="41441" marT="20721" marB="20721" anchor="ctr">
                    <a:lnL>
                      <a:noFill/>
                    </a:lnL>
                    <a:lnR>
                      <a:noFill/>
                    </a:lnR>
                    <a:lnT>
                      <a:noFill/>
                    </a:lnT>
                    <a:lnB>
                      <a:noFill/>
                    </a:lnB>
                    <a:solidFill>
                      <a:srgbClr val="FFFFFF"/>
                    </a:solidFill>
                  </a:tcPr>
                </a:tc>
                <a:tc>
                  <a:txBody>
                    <a:bodyPr/>
                    <a:lstStyle/>
                    <a:p>
                      <a:r>
                        <a:rPr lang="en-US" sz="1100">
                          <a:effectLst/>
                        </a:rPr>
                        <a:t>Find index of maximum value</a:t>
                      </a:r>
                    </a:p>
                  </a:txBody>
                  <a:tcPr marL="41441" marR="41441" marT="20721" marB="20721" anchor="ctr">
                    <a:lnL>
                      <a:noFill/>
                    </a:lnL>
                    <a:lnR>
                      <a:noFill/>
                    </a:lnR>
                    <a:lnT>
                      <a:noFill/>
                    </a:lnT>
                    <a:lnB>
                      <a:noFill/>
                    </a:lnB>
                    <a:solidFill>
                      <a:srgbClr val="FFFFFF"/>
                    </a:solidFill>
                  </a:tcPr>
                </a:tc>
                <a:extLst>
                  <a:ext uri="{0D108BD9-81ED-4DB2-BD59-A6C34878D82A}">
                    <a16:rowId xmlns:a16="http://schemas.microsoft.com/office/drawing/2014/main" val="3334078187"/>
                  </a:ext>
                </a:extLst>
              </a:tr>
              <a:tr h="142995">
                <a:tc>
                  <a:txBody>
                    <a:bodyPr/>
                    <a:lstStyle/>
                    <a:p>
                      <a:r>
                        <a:rPr lang="en-US" sz="1100">
                          <a:effectLst/>
                        </a:rPr>
                        <a:t>np.median</a:t>
                      </a:r>
                    </a:p>
                  </a:txBody>
                  <a:tcPr marL="41441" marR="41441" marT="20721" marB="20721" anchor="ctr">
                    <a:lnL>
                      <a:noFill/>
                    </a:lnL>
                    <a:lnR>
                      <a:noFill/>
                    </a:lnR>
                    <a:lnT>
                      <a:noFill/>
                    </a:lnT>
                    <a:lnB>
                      <a:noFill/>
                    </a:lnB>
                    <a:solidFill>
                      <a:srgbClr val="FFFFFF"/>
                    </a:solidFill>
                  </a:tcPr>
                </a:tc>
                <a:tc>
                  <a:txBody>
                    <a:bodyPr/>
                    <a:lstStyle/>
                    <a:p>
                      <a:r>
                        <a:rPr lang="en-US" sz="1100">
                          <a:effectLst/>
                        </a:rPr>
                        <a:t>np.nanmedian</a:t>
                      </a:r>
                    </a:p>
                  </a:txBody>
                  <a:tcPr marL="41441" marR="41441" marT="20721" marB="20721" anchor="ctr">
                    <a:lnL>
                      <a:noFill/>
                    </a:lnL>
                    <a:lnR>
                      <a:noFill/>
                    </a:lnR>
                    <a:lnT>
                      <a:noFill/>
                    </a:lnT>
                    <a:lnB>
                      <a:noFill/>
                    </a:lnB>
                    <a:solidFill>
                      <a:srgbClr val="FFFFFF"/>
                    </a:solidFill>
                  </a:tcPr>
                </a:tc>
                <a:tc>
                  <a:txBody>
                    <a:bodyPr/>
                    <a:lstStyle/>
                    <a:p>
                      <a:r>
                        <a:rPr lang="en-US" sz="1100">
                          <a:effectLst/>
                        </a:rPr>
                        <a:t>Compute median of elements</a:t>
                      </a:r>
                    </a:p>
                  </a:txBody>
                  <a:tcPr marL="41441" marR="41441" marT="20721" marB="20721" anchor="ctr">
                    <a:lnL>
                      <a:noFill/>
                    </a:lnL>
                    <a:lnR>
                      <a:noFill/>
                    </a:lnR>
                    <a:lnT>
                      <a:noFill/>
                    </a:lnT>
                    <a:lnB>
                      <a:noFill/>
                    </a:lnB>
                    <a:solidFill>
                      <a:srgbClr val="FFFFFF"/>
                    </a:solidFill>
                  </a:tcPr>
                </a:tc>
                <a:extLst>
                  <a:ext uri="{0D108BD9-81ED-4DB2-BD59-A6C34878D82A}">
                    <a16:rowId xmlns:a16="http://schemas.microsoft.com/office/drawing/2014/main" val="792039675"/>
                  </a:ext>
                </a:extLst>
              </a:tr>
              <a:tr h="257648">
                <a:tc>
                  <a:txBody>
                    <a:bodyPr/>
                    <a:lstStyle/>
                    <a:p>
                      <a:r>
                        <a:rPr lang="en-US" sz="1100">
                          <a:effectLst/>
                        </a:rPr>
                        <a:t>np.percentile</a:t>
                      </a:r>
                    </a:p>
                  </a:txBody>
                  <a:tcPr marL="41441" marR="41441" marT="20721" marB="20721" anchor="ctr">
                    <a:lnL>
                      <a:noFill/>
                    </a:lnL>
                    <a:lnR>
                      <a:noFill/>
                    </a:lnR>
                    <a:lnT>
                      <a:noFill/>
                    </a:lnT>
                    <a:lnB>
                      <a:noFill/>
                    </a:lnB>
                    <a:solidFill>
                      <a:srgbClr val="FFFFFF"/>
                    </a:solidFill>
                  </a:tcPr>
                </a:tc>
                <a:tc>
                  <a:txBody>
                    <a:bodyPr/>
                    <a:lstStyle/>
                    <a:p>
                      <a:r>
                        <a:rPr lang="en-US" sz="1100">
                          <a:effectLst/>
                        </a:rPr>
                        <a:t>np.nanpercentile</a:t>
                      </a:r>
                    </a:p>
                  </a:txBody>
                  <a:tcPr marL="41441" marR="41441" marT="20721" marB="20721" anchor="ctr">
                    <a:lnL>
                      <a:noFill/>
                    </a:lnL>
                    <a:lnR>
                      <a:noFill/>
                    </a:lnR>
                    <a:lnT>
                      <a:noFill/>
                    </a:lnT>
                    <a:lnB>
                      <a:noFill/>
                    </a:lnB>
                    <a:solidFill>
                      <a:srgbClr val="FFFFFF"/>
                    </a:solidFill>
                  </a:tcPr>
                </a:tc>
                <a:tc>
                  <a:txBody>
                    <a:bodyPr/>
                    <a:lstStyle/>
                    <a:p>
                      <a:r>
                        <a:rPr lang="en-US" sz="1100">
                          <a:effectLst/>
                        </a:rPr>
                        <a:t>Compute rank-based statistics of elements</a:t>
                      </a:r>
                    </a:p>
                  </a:txBody>
                  <a:tcPr marL="41441" marR="41441" marT="20721" marB="20721" anchor="ctr">
                    <a:lnL>
                      <a:noFill/>
                    </a:lnL>
                    <a:lnR>
                      <a:noFill/>
                    </a:lnR>
                    <a:lnT>
                      <a:noFill/>
                    </a:lnT>
                    <a:lnB>
                      <a:noFill/>
                    </a:lnB>
                    <a:solidFill>
                      <a:srgbClr val="FFFFFF"/>
                    </a:solidFill>
                  </a:tcPr>
                </a:tc>
                <a:extLst>
                  <a:ext uri="{0D108BD9-81ED-4DB2-BD59-A6C34878D82A}">
                    <a16:rowId xmlns:a16="http://schemas.microsoft.com/office/drawing/2014/main" val="1210257123"/>
                  </a:ext>
                </a:extLst>
              </a:tr>
              <a:tr h="142995">
                <a:tc>
                  <a:txBody>
                    <a:bodyPr/>
                    <a:lstStyle/>
                    <a:p>
                      <a:r>
                        <a:rPr lang="en-US" sz="1100">
                          <a:effectLst/>
                        </a:rPr>
                        <a:t>np.any</a:t>
                      </a:r>
                    </a:p>
                  </a:txBody>
                  <a:tcPr marL="41441" marR="41441" marT="20721" marB="20721" anchor="ctr">
                    <a:lnL>
                      <a:noFill/>
                    </a:lnL>
                    <a:lnR>
                      <a:noFill/>
                    </a:lnR>
                    <a:lnT>
                      <a:noFill/>
                    </a:lnT>
                    <a:lnB>
                      <a:noFill/>
                    </a:lnB>
                    <a:solidFill>
                      <a:srgbClr val="FFFFFF"/>
                    </a:solidFill>
                  </a:tcPr>
                </a:tc>
                <a:tc>
                  <a:txBody>
                    <a:bodyPr/>
                    <a:lstStyle/>
                    <a:p>
                      <a:r>
                        <a:rPr lang="en-US" sz="1100">
                          <a:effectLst/>
                        </a:rPr>
                        <a:t>N/A</a:t>
                      </a:r>
                    </a:p>
                  </a:txBody>
                  <a:tcPr marL="41441" marR="41441" marT="20721" marB="20721" anchor="ctr">
                    <a:lnL>
                      <a:noFill/>
                    </a:lnL>
                    <a:lnR>
                      <a:noFill/>
                    </a:lnR>
                    <a:lnT>
                      <a:noFill/>
                    </a:lnT>
                    <a:lnB>
                      <a:noFill/>
                    </a:lnB>
                    <a:solidFill>
                      <a:srgbClr val="FFFFFF"/>
                    </a:solidFill>
                  </a:tcPr>
                </a:tc>
                <a:tc>
                  <a:txBody>
                    <a:bodyPr/>
                    <a:lstStyle/>
                    <a:p>
                      <a:r>
                        <a:rPr lang="en-US" sz="1100">
                          <a:effectLst/>
                        </a:rPr>
                        <a:t>Evaluate whether any elements are true</a:t>
                      </a:r>
                    </a:p>
                  </a:txBody>
                  <a:tcPr marL="41441" marR="41441" marT="20721" marB="20721" anchor="ctr">
                    <a:lnL>
                      <a:noFill/>
                    </a:lnL>
                    <a:lnR>
                      <a:noFill/>
                    </a:lnR>
                    <a:lnT>
                      <a:noFill/>
                    </a:lnT>
                    <a:lnB>
                      <a:noFill/>
                    </a:lnB>
                    <a:solidFill>
                      <a:srgbClr val="FFFFFF"/>
                    </a:solidFill>
                  </a:tcPr>
                </a:tc>
                <a:extLst>
                  <a:ext uri="{0D108BD9-81ED-4DB2-BD59-A6C34878D82A}">
                    <a16:rowId xmlns:a16="http://schemas.microsoft.com/office/drawing/2014/main" val="2581835237"/>
                  </a:ext>
                </a:extLst>
              </a:tr>
              <a:tr h="142995">
                <a:tc>
                  <a:txBody>
                    <a:bodyPr/>
                    <a:lstStyle/>
                    <a:p>
                      <a:r>
                        <a:rPr lang="en-US" sz="1100">
                          <a:effectLst/>
                        </a:rPr>
                        <a:t>np.all</a:t>
                      </a:r>
                    </a:p>
                  </a:txBody>
                  <a:tcPr marL="41441" marR="41441" marT="20721" marB="20721" anchor="ctr">
                    <a:lnL>
                      <a:noFill/>
                    </a:lnL>
                    <a:lnR>
                      <a:noFill/>
                    </a:lnR>
                    <a:lnT>
                      <a:noFill/>
                    </a:lnT>
                    <a:lnB>
                      <a:noFill/>
                    </a:lnB>
                    <a:solidFill>
                      <a:srgbClr val="FFFFFF"/>
                    </a:solidFill>
                  </a:tcPr>
                </a:tc>
                <a:tc>
                  <a:txBody>
                    <a:bodyPr/>
                    <a:lstStyle/>
                    <a:p>
                      <a:r>
                        <a:rPr lang="en-US" sz="1100" dirty="0">
                          <a:effectLst/>
                        </a:rPr>
                        <a:t>N/A</a:t>
                      </a:r>
                    </a:p>
                  </a:txBody>
                  <a:tcPr marL="41441" marR="41441" marT="20721" marB="20721" anchor="ctr">
                    <a:lnL>
                      <a:noFill/>
                    </a:lnL>
                    <a:lnR>
                      <a:noFill/>
                    </a:lnR>
                    <a:lnT>
                      <a:noFill/>
                    </a:lnT>
                    <a:lnB>
                      <a:noFill/>
                    </a:lnB>
                    <a:solidFill>
                      <a:srgbClr val="FFFFFF"/>
                    </a:solidFill>
                  </a:tcPr>
                </a:tc>
                <a:tc>
                  <a:txBody>
                    <a:bodyPr/>
                    <a:lstStyle/>
                    <a:p>
                      <a:r>
                        <a:rPr lang="en-US" sz="1100" dirty="0">
                          <a:effectLst/>
                        </a:rPr>
                        <a:t>Evaluate whether all elements are true</a:t>
                      </a:r>
                    </a:p>
                  </a:txBody>
                  <a:tcPr marL="41441" marR="41441" marT="20721" marB="20721" anchor="ctr">
                    <a:lnL>
                      <a:noFill/>
                    </a:lnL>
                    <a:lnR>
                      <a:noFill/>
                    </a:lnR>
                    <a:lnT>
                      <a:noFill/>
                    </a:lnT>
                    <a:lnB>
                      <a:noFill/>
                    </a:lnB>
                    <a:solidFill>
                      <a:srgbClr val="FFFFFF"/>
                    </a:solidFill>
                  </a:tcPr>
                </a:tc>
                <a:extLst>
                  <a:ext uri="{0D108BD9-81ED-4DB2-BD59-A6C34878D82A}">
                    <a16:rowId xmlns:a16="http://schemas.microsoft.com/office/drawing/2014/main" val="2336212791"/>
                  </a:ext>
                </a:extLst>
              </a:tr>
            </a:tbl>
          </a:graphicData>
        </a:graphic>
      </p:graphicFrame>
    </p:spTree>
    <p:extLst>
      <p:ext uri="{BB962C8B-B14F-4D97-AF65-F5344CB8AC3E}">
        <p14:creationId xmlns:p14="http://schemas.microsoft.com/office/powerpoint/2010/main" val="42282403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86383EEB-9AE0-4619-8FB3-ABC82253CCB9}"/>
              </a:ext>
            </a:extLst>
          </p:cNvPr>
          <p:cNvSpPr>
            <a:spLocks noGrp="1"/>
          </p:cNvSpPr>
          <p:nvPr>
            <p:ph type="ftr" sz="quarter" idx="10"/>
          </p:nvPr>
        </p:nvSpPr>
        <p:spPr/>
        <p:txBody>
          <a:bodyPr/>
          <a:lstStyle/>
          <a:p>
            <a:r>
              <a:rPr lang="en-US">
                <a:solidFill>
                  <a:srgbClr val="939598"/>
                </a:solidFill>
                <a:cs typeface="Arial" pitchFamily="34" charset="0"/>
              </a:rPr>
              <a:t>2015 Lenovo Confidential. All rights reserved. </a:t>
            </a:r>
            <a:endParaRPr lang="en-US" dirty="0">
              <a:solidFill>
                <a:srgbClr val="939598"/>
              </a:solidFill>
              <a:cs typeface="Arial" pitchFamily="34" charset="0"/>
            </a:endParaRPr>
          </a:p>
        </p:txBody>
      </p:sp>
      <p:sp>
        <p:nvSpPr>
          <p:cNvPr id="3" name="标题 2">
            <a:extLst>
              <a:ext uri="{FF2B5EF4-FFF2-40B4-BE49-F238E27FC236}">
                <a16:creationId xmlns:a16="http://schemas.microsoft.com/office/drawing/2014/main" id="{4CFAFDAB-46E7-4A63-8B74-6FF1A0035454}"/>
              </a:ext>
            </a:extLst>
          </p:cNvPr>
          <p:cNvSpPr>
            <a:spLocks noGrp="1"/>
          </p:cNvSpPr>
          <p:nvPr>
            <p:ph type="title"/>
          </p:nvPr>
        </p:nvSpPr>
        <p:spPr/>
        <p:txBody>
          <a:bodyPr/>
          <a:lstStyle/>
          <a:p>
            <a:r>
              <a:rPr lang="en-US" altLang="zh-CN" dirty="0"/>
              <a:t>NumPy</a:t>
            </a:r>
            <a:r>
              <a:rPr lang="zh-CN" altLang="en-US" dirty="0"/>
              <a:t>的简单数据运算</a:t>
            </a:r>
          </a:p>
        </p:txBody>
      </p:sp>
      <p:sp>
        <p:nvSpPr>
          <p:cNvPr id="4" name="文本框 3">
            <a:extLst>
              <a:ext uri="{FF2B5EF4-FFF2-40B4-BE49-F238E27FC236}">
                <a16:creationId xmlns:a16="http://schemas.microsoft.com/office/drawing/2014/main" id="{58443BBF-2EC3-4CA9-B2CA-1C1ACEAE8CCA}"/>
              </a:ext>
            </a:extLst>
          </p:cNvPr>
          <p:cNvSpPr txBox="1"/>
          <p:nvPr/>
        </p:nvSpPr>
        <p:spPr>
          <a:xfrm>
            <a:off x="548783" y="1055077"/>
            <a:ext cx="1569660" cy="369332"/>
          </a:xfrm>
          <a:prstGeom prst="rect">
            <a:avLst/>
          </a:prstGeom>
          <a:noFill/>
        </p:spPr>
        <p:txBody>
          <a:bodyPr wrap="none" rtlCol="0">
            <a:spAutoFit/>
          </a:bodyPr>
          <a:lstStyle/>
          <a:p>
            <a:r>
              <a:rPr lang="zh-CN" altLang="en-US" dirty="0">
                <a:solidFill>
                  <a:schemeClr val="accent2"/>
                </a:solidFill>
                <a:latin typeface="Arial" pitchFamily="34" charset="0"/>
                <a:cs typeface="Arial" pitchFamily="34" charset="0"/>
              </a:rPr>
              <a:t>数据的定位：</a:t>
            </a:r>
          </a:p>
        </p:txBody>
      </p:sp>
      <p:sp>
        <p:nvSpPr>
          <p:cNvPr id="5" name="文本框 4">
            <a:extLst>
              <a:ext uri="{FF2B5EF4-FFF2-40B4-BE49-F238E27FC236}">
                <a16:creationId xmlns:a16="http://schemas.microsoft.com/office/drawing/2014/main" id="{44466B42-30B3-473C-889B-2E5EC22BAA8B}"/>
              </a:ext>
            </a:extLst>
          </p:cNvPr>
          <p:cNvSpPr txBox="1"/>
          <p:nvPr/>
        </p:nvSpPr>
        <p:spPr>
          <a:xfrm>
            <a:off x="914400" y="1620504"/>
            <a:ext cx="3961405" cy="369332"/>
          </a:xfrm>
          <a:prstGeom prst="rect">
            <a:avLst/>
          </a:prstGeom>
          <a:noFill/>
        </p:spPr>
        <p:txBody>
          <a:bodyPr wrap="none" rtlCol="0">
            <a:spAutoFit/>
          </a:bodyPr>
          <a:lstStyle/>
          <a:p>
            <a:r>
              <a:rPr lang="en-US" altLang="zh-CN" dirty="0">
                <a:solidFill>
                  <a:schemeClr val="accent2"/>
                </a:solidFill>
                <a:latin typeface="Arial" pitchFamily="34" charset="0"/>
                <a:cs typeface="Arial" pitchFamily="34" charset="0"/>
              </a:rPr>
              <a:t>A = </a:t>
            </a:r>
            <a:r>
              <a:rPr lang="en-US" altLang="zh-CN" dirty="0" err="1">
                <a:solidFill>
                  <a:schemeClr val="accent2"/>
                </a:solidFill>
                <a:latin typeface="Arial" pitchFamily="34" charset="0"/>
                <a:cs typeface="Arial" pitchFamily="34" charset="0"/>
              </a:rPr>
              <a:t>np.arrange</a:t>
            </a:r>
            <a:r>
              <a:rPr lang="en-US" altLang="zh-CN" dirty="0">
                <a:solidFill>
                  <a:schemeClr val="accent2"/>
                </a:solidFill>
                <a:latin typeface="Arial" pitchFamily="34" charset="0"/>
                <a:cs typeface="Arial" pitchFamily="34" charset="0"/>
              </a:rPr>
              <a:t>(2, 14).reshape((2, 4))</a:t>
            </a:r>
            <a:endParaRPr lang="zh-CN" altLang="en-US" dirty="0" err="1">
              <a:solidFill>
                <a:schemeClr val="accent2"/>
              </a:solidFill>
              <a:latin typeface="Arial" pitchFamily="34" charset="0"/>
              <a:cs typeface="Arial" pitchFamily="34" charset="0"/>
            </a:endParaRPr>
          </a:p>
        </p:txBody>
      </p:sp>
      <p:sp>
        <p:nvSpPr>
          <p:cNvPr id="6" name="文本框 5">
            <a:extLst>
              <a:ext uri="{FF2B5EF4-FFF2-40B4-BE49-F238E27FC236}">
                <a16:creationId xmlns:a16="http://schemas.microsoft.com/office/drawing/2014/main" id="{A5511A4E-F3D6-4FDB-B697-652FAA3EA063}"/>
              </a:ext>
            </a:extLst>
          </p:cNvPr>
          <p:cNvSpPr txBox="1"/>
          <p:nvPr/>
        </p:nvSpPr>
        <p:spPr>
          <a:xfrm>
            <a:off x="8448406" y="1620504"/>
            <a:ext cx="1261884" cy="369332"/>
          </a:xfrm>
          <a:prstGeom prst="rect">
            <a:avLst/>
          </a:prstGeom>
          <a:noFill/>
        </p:spPr>
        <p:txBody>
          <a:bodyPr wrap="none" rtlCol="0">
            <a:spAutoFit/>
          </a:bodyPr>
          <a:lstStyle/>
          <a:p>
            <a:r>
              <a:rPr lang="en-US" altLang="zh-CN" dirty="0">
                <a:solidFill>
                  <a:schemeClr val="accent2"/>
                </a:solidFill>
                <a:latin typeface="Arial" pitchFamily="34" charset="0"/>
                <a:cs typeface="Arial" pitchFamily="34" charset="0"/>
              </a:rPr>
              <a:t>argmax(A)</a:t>
            </a:r>
            <a:endParaRPr lang="zh-CN" altLang="en-US" dirty="0" err="1">
              <a:solidFill>
                <a:schemeClr val="accent2"/>
              </a:solidFill>
              <a:latin typeface="Arial" pitchFamily="34" charset="0"/>
              <a:cs typeface="Arial" pitchFamily="34" charset="0"/>
            </a:endParaRPr>
          </a:p>
        </p:txBody>
      </p:sp>
      <p:sp>
        <p:nvSpPr>
          <p:cNvPr id="7" name="文本框 6">
            <a:extLst>
              <a:ext uri="{FF2B5EF4-FFF2-40B4-BE49-F238E27FC236}">
                <a16:creationId xmlns:a16="http://schemas.microsoft.com/office/drawing/2014/main" id="{2110C13F-098E-4C85-84B8-C319AE6D8E18}"/>
              </a:ext>
            </a:extLst>
          </p:cNvPr>
          <p:cNvSpPr txBox="1"/>
          <p:nvPr/>
        </p:nvSpPr>
        <p:spPr>
          <a:xfrm>
            <a:off x="6426591" y="1620504"/>
            <a:ext cx="1223412" cy="369332"/>
          </a:xfrm>
          <a:prstGeom prst="rect">
            <a:avLst/>
          </a:prstGeom>
          <a:noFill/>
        </p:spPr>
        <p:txBody>
          <a:bodyPr wrap="none" rtlCol="0">
            <a:spAutoFit/>
          </a:bodyPr>
          <a:lstStyle/>
          <a:p>
            <a:r>
              <a:rPr lang="en-US" altLang="zh-CN" dirty="0" err="1">
                <a:solidFill>
                  <a:schemeClr val="accent2"/>
                </a:solidFill>
                <a:latin typeface="Arial" pitchFamily="34" charset="0"/>
                <a:cs typeface="Arial" pitchFamily="34" charset="0"/>
              </a:rPr>
              <a:t>argmin</a:t>
            </a:r>
            <a:r>
              <a:rPr lang="en-US" altLang="zh-CN" dirty="0">
                <a:solidFill>
                  <a:schemeClr val="accent2"/>
                </a:solidFill>
                <a:latin typeface="Arial" pitchFamily="34" charset="0"/>
                <a:cs typeface="Arial" pitchFamily="34" charset="0"/>
              </a:rPr>
              <a:t>(A)</a:t>
            </a:r>
            <a:endParaRPr lang="zh-CN" altLang="en-US" dirty="0" err="1">
              <a:solidFill>
                <a:schemeClr val="accent2"/>
              </a:solidFill>
              <a:latin typeface="Arial" pitchFamily="34" charset="0"/>
              <a:cs typeface="Arial" pitchFamily="34" charset="0"/>
            </a:endParaRPr>
          </a:p>
        </p:txBody>
      </p:sp>
      <p:sp>
        <p:nvSpPr>
          <p:cNvPr id="9" name="文本框 8">
            <a:extLst>
              <a:ext uri="{FF2B5EF4-FFF2-40B4-BE49-F238E27FC236}">
                <a16:creationId xmlns:a16="http://schemas.microsoft.com/office/drawing/2014/main" id="{88D8B72F-3BBC-4208-988C-2F5C6A436EA5}"/>
              </a:ext>
            </a:extLst>
          </p:cNvPr>
          <p:cNvSpPr txBox="1"/>
          <p:nvPr/>
        </p:nvSpPr>
        <p:spPr>
          <a:xfrm>
            <a:off x="828341" y="5172579"/>
            <a:ext cx="1569660" cy="369332"/>
          </a:xfrm>
          <a:prstGeom prst="rect">
            <a:avLst/>
          </a:prstGeom>
          <a:noFill/>
        </p:spPr>
        <p:txBody>
          <a:bodyPr wrap="none" rtlCol="0">
            <a:spAutoFit/>
          </a:bodyPr>
          <a:lstStyle/>
          <a:p>
            <a:r>
              <a:rPr lang="en-US" altLang="zh-CN" dirty="0">
                <a:solidFill>
                  <a:schemeClr val="accent2"/>
                </a:solidFill>
                <a:latin typeface="Arial" pitchFamily="34" charset="0"/>
                <a:cs typeface="Arial" pitchFamily="34" charset="0"/>
              </a:rPr>
              <a:t>print( A &gt;= 5) </a:t>
            </a:r>
            <a:endParaRPr lang="zh-CN" altLang="en-US" dirty="0" err="1">
              <a:solidFill>
                <a:schemeClr val="accent2"/>
              </a:solidFill>
              <a:latin typeface="Arial" pitchFamily="34" charset="0"/>
              <a:cs typeface="Arial" pitchFamily="34" charset="0"/>
            </a:endParaRPr>
          </a:p>
        </p:txBody>
      </p:sp>
      <p:sp>
        <p:nvSpPr>
          <p:cNvPr id="10" name="文本框 9">
            <a:extLst>
              <a:ext uri="{FF2B5EF4-FFF2-40B4-BE49-F238E27FC236}">
                <a16:creationId xmlns:a16="http://schemas.microsoft.com/office/drawing/2014/main" id="{D56582DE-0A29-4B83-A724-991F6F69F953}"/>
              </a:ext>
            </a:extLst>
          </p:cNvPr>
          <p:cNvSpPr txBox="1"/>
          <p:nvPr/>
        </p:nvSpPr>
        <p:spPr>
          <a:xfrm>
            <a:off x="918851" y="3886595"/>
            <a:ext cx="2287806" cy="369332"/>
          </a:xfrm>
          <a:prstGeom prst="rect">
            <a:avLst/>
          </a:prstGeom>
          <a:noFill/>
        </p:spPr>
        <p:txBody>
          <a:bodyPr wrap="none" rtlCol="0">
            <a:spAutoFit/>
          </a:bodyPr>
          <a:lstStyle/>
          <a:p>
            <a:r>
              <a:rPr lang="en-US" altLang="zh-CN" dirty="0">
                <a:solidFill>
                  <a:schemeClr val="accent2"/>
                </a:solidFill>
                <a:latin typeface="Arial" pitchFamily="34" charset="0"/>
                <a:cs typeface="Arial" pitchFamily="34" charset="0"/>
              </a:rPr>
              <a:t>print(</a:t>
            </a:r>
            <a:r>
              <a:rPr lang="en-US" altLang="zh-CN" dirty="0" err="1">
                <a:solidFill>
                  <a:schemeClr val="accent2"/>
                </a:solidFill>
                <a:latin typeface="Arial" pitchFamily="34" charset="0"/>
                <a:cs typeface="Arial" pitchFamily="34" charset="0"/>
              </a:rPr>
              <a:t>np.cumsum</a:t>
            </a:r>
            <a:r>
              <a:rPr lang="en-US" altLang="zh-CN" dirty="0">
                <a:solidFill>
                  <a:schemeClr val="accent2"/>
                </a:solidFill>
                <a:latin typeface="Arial" pitchFamily="34" charset="0"/>
                <a:cs typeface="Arial" pitchFamily="34" charset="0"/>
              </a:rPr>
              <a:t>(A))</a:t>
            </a:r>
            <a:endParaRPr lang="zh-CN" altLang="en-US" dirty="0" err="1">
              <a:solidFill>
                <a:schemeClr val="accent2"/>
              </a:solidFill>
              <a:latin typeface="Arial" pitchFamily="34" charset="0"/>
              <a:cs typeface="Arial" pitchFamily="34" charset="0"/>
            </a:endParaRPr>
          </a:p>
        </p:txBody>
      </p:sp>
      <p:sp>
        <p:nvSpPr>
          <p:cNvPr id="11" name="文本框 10">
            <a:extLst>
              <a:ext uri="{FF2B5EF4-FFF2-40B4-BE49-F238E27FC236}">
                <a16:creationId xmlns:a16="http://schemas.microsoft.com/office/drawing/2014/main" id="{EA74C500-2C2E-47F4-A2B5-D7331F6C9B99}"/>
              </a:ext>
            </a:extLst>
          </p:cNvPr>
          <p:cNvSpPr txBox="1"/>
          <p:nvPr/>
        </p:nvSpPr>
        <p:spPr>
          <a:xfrm>
            <a:off x="553234" y="3037001"/>
            <a:ext cx="1864613" cy="369332"/>
          </a:xfrm>
          <a:prstGeom prst="rect">
            <a:avLst/>
          </a:prstGeom>
          <a:noFill/>
        </p:spPr>
        <p:txBody>
          <a:bodyPr wrap="none" rtlCol="0">
            <a:spAutoFit/>
          </a:bodyPr>
          <a:lstStyle/>
          <a:p>
            <a:r>
              <a:rPr lang="zh-CN" altLang="en-US" dirty="0">
                <a:solidFill>
                  <a:schemeClr val="accent2"/>
                </a:solidFill>
                <a:latin typeface="Arial" pitchFamily="34" charset="0"/>
                <a:cs typeface="Arial" pitchFamily="34" charset="0"/>
              </a:rPr>
              <a:t>累加</a:t>
            </a:r>
            <a:r>
              <a:rPr lang="en-US" altLang="zh-CN" dirty="0">
                <a:solidFill>
                  <a:schemeClr val="accent2"/>
                </a:solidFill>
                <a:latin typeface="Arial" pitchFamily="34" charset="0"/>
                <a:cs typeface="Arial" pitchFamily="34" charset="0"/>
              </a:rPr>
              <a:t>/</a:t>
            </a:r>
            <a:r>
              <a:rPr lang="zh-CN" altLang="en-US" dirty="0">
                <a:solidFill>
                  <a:schemeClr val="accent2"/>
                </a:solidFill>
                <a:latin typeface="Arial" pitchFamily="34" charset="0"/>
                <a:cs typeface="Arial" pitchFamily="34" charset="0"/>
              </a:rPr>
              <a:t>累差计算：</a:t>
            </a:r>
          </a:p>
        </p:txBody>
      </p:sp>
      <p:sp>
        <p:nvSpPr>
          <p:cNvPr id="12" name="文本框 11">
            <a:extLst>
              <a:ext uri="{FF2B5EF4-FFF2-40B4-BE49-F238E27FC236}">
                <a16:creationId xmlns:a16="http://schemas.microsoft.com/office/drawing/2014/main" id="{F3BAA1AF-30FF-4505-A9B9-21B5EF645424}"/>
              </a:ext>
            </a:extLst>
          </p:cNvPr>
          <p:cNvSpPr txBox="1"/>
          <p:nvPr/>
        </p:nvSpPr>
        <p:spPr>
          <a:xfrm>
            <a:off x="5685454" y="3886595"/>
            <a:ext cx="1719381" cy="369332"/>
          </a:xfrm>
          <a:prstGeom prst="rect">
            <a:avLst/>
          </a:prstGeom>
          <a:noFill/>
        </p:spPr>
        <p:txBody>
          <a:bodyPr wrap="none" rtlCol="0">
            <a:spAutoFit/>
          </a:bodyPr>
          <a:lstStyle/>
          <a:p>
            <a:r>
              <a:rPr lang="en-US" altLang="zh-CN" dirty="0">
                <a:solidFill>
                  <a:schemeClr val="accent2"/>
                </a:solidFill>
                <a:latin typeface="Arial" pitchFamily="34" charset="0"/>
                <a:cs typeface="Arial" pitchFamily="34" charset="0"/>
              </a:rPr>
              <a:t>print(</a:t>
            </a:r>
            <a:r>
              <a:rPr lang="en-US" altLang="zh-CN" dirty="0" err="1">
                <a:solidFill>
                  <a:schemeClr val="accent2"/>
                </a:solidFill>
                <a:latin typeface="Arial" pitchFamily="34" charset="0"/>
                <a:cs typeface="Arial" pitchFamily="34" charset="0"/>
              </a:rPr>
              <a:t>np.diff</a:t>
            </a:r>
            <a:r>
              <a:rPr lang="en-US" altLang="zh-CN" dirty="0">
                <a:solidFill>
                  <a:schemeClr val="accent2"/>
                </a:solidFill>
                <a:latin typeface="Arial" pitchFamily="34" charset="0"/>
                <a:cs typeface="Arial" pitchFamily="34" charset="0"/>
              </a:rPr>
              <a:t>(A))</a:t>
            </a:r>
            <a:endParaRPr lang="zh-CN" altLang="en-US" dirty="0" err="1">
              <a:solidFill>
                <a:schemeClr val="accent2"/>
              </a:solidFill>
              <a:latin typeface="Arial" pitchFamily="34" charset="0"/>
              <a:cs typeface="Arial" pitchFamily="34" charset="0"/>
            </a:endParaRPr>
          </a:p>
        </p:txBody>
      </p:sp>
      <p:sp>
        <p:nvSpPr>
          <p:cNvPr id="13" name="文本框 12">
            <a:extLst>
              <a:ext uri="{FF2B5EF4-FFF2-40B4-BE49-F238E27FC236}">
                <a16:creationId xmlns:a16="http://schemas.microsoft.com/office/drawing/2014/main" id="{4524E814-0F07-492B-8788-F2A70433E9E2}"/>
              </a:ext>
            </a:extLst>
          </p:cNvPr>
          <p:cNvSpPr txBox="1"/>
          <p:nvPr/>
        </p:nvSpPr>
        <p:spPr>
          <a:xfrm>
            <a:off x="6426591" y="2322955"/>
            <a:ext cx="1646605" cy="369332"/>
          </a:xfrm>
          <a:prstGeom prst="rect">
            <a:avLst/>
          </a:prstGeom>
          <a:noFill/>
        </p:spPr>
        <p:txBody>
          <a:bodyPr wrap="none" rtlCol="0">
            <a:spAutoFit/>
          </a:bodyPr>
          <a:lstStyle/>
          <a:p>
            <a:r>
              <a:rPr lang="en-US" altLang="zh-CN" dirty="0" err="1">
                <a:solidFill>
                  <a:schemeClr val="accent2"/>
                </a:solidFill>
                <a:latin typeface="Arial" pitchFamily="34" charset="0"/>
                <a:cs typeface="Arial" pitchFamily="34" charset="0"/>
              </a:rPr>
              <a:t>np.nonzero</a:t>
            </a:r>
            <a:r>
              <a:rPr lang="en-US" altLang="zh-CN" dirty="0">
                <a:solidFill>
                  <a:schemeClr val="accent2"/>
                </a:solidFill>
                <a:latin typeface="Arial" pitchFamily="34" charset="0"/>
                <a:cs typeface="Arial" pitchFamily="34" charset="0"/>
              </a:rPr>
              <a:t>(A)</a:t>
            </a:r>
            <a:endParaRPr lang="zh-CN" altLang="en-US" dirty="0" err="1">
              <a:solidFill>
                <a:schemeClr val="accent2"/>
              </a:solidFill>
              <a:latin typeface="Arial" pitchFamily="34" charset="0"/>
              <a:cs typeface="Arial" pitchFamily="34" charset="0"/>
            </a:endParaRPr>
          </a:p>
        </p:txBody>
      </p:sp>
    </p:spTree>
    <p:extLst>
      <p:ext uri="{BB962C8B-B14F-4D97-AF65-F5344CB8AC3E}">
        <p14:creationId xmlns:p14="http://schemas.microsoft.com/office/powerpoint/2010/main" val="32217966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0EC3AE2F-2E3B-4B9F-8687-3D28C7A151FC}"/>
              </a:ext>
            </a:extLst>
          </p:cNvPr>
          <p:cNvSpPr>
            <a:spLocks noGrp="1"/>
          </p:cNvSpPr>
          <p:nvPr>
            <p:ph type="ftr" sz="quarter" idx="10"/>
          </p:nvPr>
        </p:nvSpPr>
        <p:spPr/>
        <p:txBody>
          <a:bodyPr/>
          <a:lstStyle/>
          <a:p>
            <a:r>
              <a:rPr lang="en-US">
                <a:solidFill>
                  <a:srgbClr val="939598"/>
                </a:solidFill>
                <a:cs typeface="Arial" pitchFamily="34" charset="0"/>
              </a:rPr>
              <a:t>2015 Lenovo Confidential. All rights reserved. </a:t>
            </a:r>
            <a:endParaRPr lang="en-US" dirty="0">
              <a:solidFill>
                <a:srgbClr val="939598"/>
              </a:solidFill>
              <a:cs typeface="Arial" pitchFamily="34" charset="0"/>
            </a:endParaRPr>
          </a:p>
        </p:txBody>
      </p:sp>
      <p:sp>
        <p:nvSpPr>
          <p:cNvPr id="3" name="标题 2">
            <a:extLst>
              <a:ext uri="{FF2B5EF4-FFF2-40B4-BE49-F238E27FC236}">
                <a16:creationId xmlns:a16="http://schemas.microsoft.com/office/drawing/2014/main" id="{5E24ACAD-E3C2-42D0-8CD4-33A5E1CA4A76}"/>
              </a:ext>
            </a:extLst>
          </p:cNvPr>
          <p:cNvSpPr>
            <a:spLocks noGrp="1"/>
          </p:cNvSpPr>
          <p:nvPr>
            <p:ph type="title"/>
          </p:nvPr>
        </p:nvSpPr>
        <p:spPr/>
        <p:txBody>
          <a:bodyPr/>
          <a:lstStyle/>
          <a:p>
            <a:r>
              <a:rPr lang="en-US" altLang="zh-CN" dirty="0"/>
              <a:t>NumPy</a:t>
            </a:r>
            <a:r>
              <a:rPr lang="zh-CN" altLang="en-US" dirty="0"/>
              <a:t>的简单数据运算</a:t>
            </a:r>
          </a:p>
        </p:txBody>
      </p:sp>
      <p:sp>
        <p:nvSpPr>
          <p:cNvPr id="4" name="矩形 3">
            <a:extLst>
              <a:ext uri="{FF2B5EF4-FFF2-40B4-BE49-F238E27FC236}">
                <a16:creationId xmlns:a16="http://schemas.microsoft.com/office/drawing/2014/main" id="{71561E36-C3A9-4518-8592-5F5B07356C31}"/>
              </a:ext>
            </a:extLst>
          </p:cNvPr>
          <p:cNvSpPr/>
          <p:nvPr/>
        </p:nvSpPr>
        <p:spPr>
          <a:xfrm>
            <a:off x="305385" y="1100223"/>
            <a:ext cx="1903085" cy="369332"/>
          </a:xfrm>
          <a:prstGeom prst="rect">
            <a:avLst/>
          </a:prstGeom>
        </p:spPr>
        <p:txBody>
          <a:bodyPr wrap="none">
            <a:spAutoFit/>
          </a:bodyPr>
          <a:lstStyle/>
          <a:p>
            <a:pPr fontAlgn="base"/>
            <a:r>
              <a:rPr lang="en-US" altLang="zh-CN" b="1" dirty="0">
                <a:solidFill>
                  <a:srgbClr val="222222"/>
                </a:solidFill>
                <a:latin typeface="Helvetica Neue"/>
              </a:rPr>
              <a:t>Practical Usage</a:t>
            </a:r>
            <a:endParaRPr lang="en-US" altLang="zh-CN" b="1" i="0" dirty="0">
              <a:solidFill>
                <a:srgbClr val="222222"/>
              </a:solidFill>
              <a:effectLst/>
              <a:latin typeface="Helvetica Neue"/>
            </a:endParaRPr>
          </a:p>
        </p:txBody>
      </p:sp>
      <p:sp>
        <p:nvSpPr>
          <p:cNvPr id="5" name="矩形 4">
            <a:extLst>
              <a:ext uri="{FF2B5EF4-FFF2-40B4-BE49-F238E27FC236}">
                <a16:creationId xmlns:a16="http://schemas.microsoft.com/office/drawing/2014/main" id="{91C2455F-B4B7-48B0-97B7-2CA140381A81}"/>
              </a:ext>
            </a:extLst>
          </p:cNvPr>
          <p:cNvSpPr/>
          <p:nvPr/>
        </p:nvSpPr>
        <p:spPr>
          <a:xfrm>
            <a:off x="2417379" y="961723"/>
            <a:ext cx="6096000" cy="646331"/>
          </a:xfrm>
          <a:prstGeom prst="rect">
            <a:avLst/>
          </a:prstGeom>
        </p:spPr>
        <p:txBody>
          <a:bodyPr>
            <a:spAutoFit/>
          </a:bodyPr>
          <a:lstStyle/>
          <a:p>
            <a:r>
              <a:rPr lang="en-US" altLang="zh-CN" dirty="0">
                <a:solidFill>
                  <a:srgbClr val="222222"/>
                </a:solidFill>
                <a:latin typeface="Helvetica" panose="020B0604020202020204" pitchFamily="34" charset="0"/>
              </a:rPr>
              <a:t>And now for the payoff. Here are some examples of the useful things NumPy will help you through.</a:t>
            </a:r>
            <a:endParaRPr lang="zh-CN" altLang="en-US" dirty="0"/>
          </a:p>
        </p:txBody>
      </p:sp>
      <p:sp>
        <p:nvSpPr>
          <p:cNvPr id="6" name="矩形 5">
            <a:extLst>
              <a:ext uri="{FF2B5EF4-FFF2-40B4-BE49-F238E27FC236}">
                <a16:creationId xmlns:a16="http://schemas.microsoft.com/office/drawing/2014/main" id="{72088F1A-306F-4519-ABAC-2055D02C2CA5}"/>
              </a:ext>
            </a:extLst>
          </p:cNvPr>
          <p:cNvSpPr/>
          <p:nvPr/>
        </p:nvSpPr>
        <p:spPr>
          <a:xfrm>
            <a:off x="305385" y="1774250"/>
            <a:ext cx="1223412" cy="369332"/>
          </a:xfrm>
          <a:prstGeom prst="rect">
            <a:avLst/>
          </a:prstGeom>
        </p:spPr>
        <p:txBody>
          <a:bodyPr wrap="none">
            <a:spAutoFit/>
          </a:bodyPr>
          <a:lstStyle/>
          <a:p>
            <a:pPr fontAlgn="base"/>
            <a:r>
              <a:rPr lang="en-US" altLang="zh-CN" b="1" dirty="0">
                <a:solidFill>
                  <a:srgbClr val="222222"/>
                </a:solidFill>
                <a:latin typeface="Helvetica Neue"/>
              </a:rPr>
              <a:t>Formulas</a:t>
            </a:r>
            <a:endParaRPr lang="en-US" altLang="zh-CN" b="1" i="0" dirty="0">
              <a:solidFill>
                <a:srgbClr val="222222"/>
              </a:solidFill>
              <a:effectLst/>
              <a:latin typeface="Helvetica Neue"/>
            </a:endParaRPr>
          </a:p>
        </p:txBody>
      </p:sp>
      <p:sp>
        <p:nvSpPr>
          <p:cNvPr id="7" name="矩形 6">
            <a:extLst>
              <a:ext uri="{FF2B5EF4-FFF2-40B4-BE49-F238E27FC236}">
                <a16:creationId xmlns:a16="http://schemas.microsoft.com/office/drawing/2014/main" id="{C44BC3AC-9253-47F3-8679-D35E25ADEBB3}"/>
              </a:ext>
            </a:extLst>
          </p:cNvPr>
          <p:cNvSpPr/>
          <p:nvPr/>
        </p:nvSpPr>
        <p:spPr>
          <a:xfrm>
            <a:off x="305385" y="2353255"/>
            <a:ext cx="6096000" cy="1754326"/>
          </a:xfrm>
          <a:prstGeom prst="rect">
            <a:avLst/>
          </a:prstGeom>
        </p:spPr>
        <p:txBody>
          <a:bodyPr>
            <a:spAutoFit/>
          </a:bodyPr>
          <a:lstStyle/>
          <a:p>
            <a:r>
              <a:rPr lang="en-US" altLang="zh-CN" dirty="0">
                <a:solidFill>
                  <a:srgbClr val="222222"/>
                </a:solidFill>
                <a:latin typeface="Helvetica" panose="020B0604020202020204" pitchFamily="34" charset="0"/>
              </a:rPr>
              <a:t>Implementing mathematical formulas that work on matrices and vectors is a key use case to consider NumPy for. It’s why NumPy is the darling of the scientific python community. For example, consider the mean square error formula that is central to supervised machine learning models tackling regression problems:</a:t>
            </a:r>
            <a:endParaRPr lang="zh-CN" altLang="en-US" dirty="0"/>
          </a:p>
        </p:txBody>
      </p:sp>
      <p:pic>
        <p:nvPicPr>
          <p:cNvPr id="12290" name="Picture 2">
            <a:extLst>
              <a:ext uri="{FF2B5EF4-FFF2-40B4-BE49-F238E27FC236}">
                <a16:creationId xmlns:a16="http://schemas.microsoft.com/office/drawing/2014/main" id="{370A9A1E-2CA4-493D-BB12-E67C28877FD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535668" y="2330169"/>
            <a:ext cx="5540863" cy="905400"/>
          </a:xfrm>
          <a:prstGeom prst="rect">
            <a:avLst/>
          </a:prstGeom>
          <a:noFill/>
          <a:extLst>
            <a:ext uri="{909E8E84-426E-40DD-AFC4-6F175D3DCCD1}">
              <a14:hiddenFill xmlns:a14="http://schemas.microsoft.com/office/drawing/2010/main">
                <a:solidFill>
                  <a:srgbClr val="FFFFFF"/>
                </a:solidFill>
              </a14:hiddenFill>
            </a:ext>
          </a:extLst>
        </p:spPr>
      </p:pic>
      <p:sp>
        <p:nvSpPr>
          <p:cNvPr id="8" name="矩形 7">
            <a:extLst>
              <a:ext uri="{FF2B5EF4-FFF2-40B4-BE49-F238E27FC236}">
                <a16:creationId xmlns:a16="http://schemas.microsoft.com/office/drawing/2014/main" id="{74078E89-092D-43B7-8521-1C4300D731E1}"/>
              </a:ext>
            </a:extLst>
          </p:cNvPr>
          <p:cNvSpPr/>
          <p:nvPr/>
        </p:nvSpPr>
        <p:spPr>
          <a:xfrm>
            <a:off x="260378" y="4339946"/>
            <a:ext cx="4314001" cy="369332"/>
          </a:xfrm>
          <a:prstGeom prst="rect">
            <a:avLst/>
          </a:prstGeom>
        </p:spPr>
        <p:txBody>
          <a:bodyPr wrap="none">
            <a:spAutoFit/>
          </a:bodyPr>
          <a:lstStyle/>
          <a:p>
            <a:r>
              <a:rPr lang="en-US" altLang="zh-CN" dirty="0">
                <a:solidFill>
                  <a:srgbClr val="222222"/>
                </a:solidFill>
                <a:latin typeface="Helvetica" panose="020B0604020202020204" pitchFamily="34" charset="0"/>
              </a:rPr>
              <a:t>Implementing this is a breeze in NumPy:</a:t>
            </a:r>
            <a:endParaRPr lang="zh-CN" altLang="en-US" dirty="0"/>
          </a:p>
        </p:txBody>
      </p:sp>
      <p:pic>
        <p:nvPicPr>
          <p:cNvPr id="12292" name="Picture 4">
            <a:extLst>
              <a:ext uri="{FF2B5EF4-FFF2-40B4-BE49-F238E27FC236}">
                <a16:creationId xmlns:a16="http://schemas.microsoft.com/office/drawing/2014/main" id="{80084FB3-E7EF-4E8C-AD78-25C0BBEA9B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5091" y="4991281"/>
            <a:ext cx="6229410" cy="3693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24819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8FB22508-76EF-44B3-B47C-9572E9705DB6}"/>
              </a:ext>
            </a:extLst>
          </p:cNvPr>
          <p:cNvSpPr>
            <a:spLocks noGrp="1"/>
          </p:cNvSpPr>
          <p:nvPr>
            <p:ph type="ftr" sz="quarter" idx="10"/>
          </p:nvPr>
        </p:nvSpPr>
        <p:spPr/>
        <p:txBody>
          <a:bodyPr/>
          <a:lstStyle/>
          <a:p>
            <a:r>
              <a:rPr lang="en-US">
                <a:solidFill>
                  <a:srgbClr val="939598"/>
                </a:solidFill>
                <a:cs typeface="Arial" pitchFamily="34" charset="0"/>
              </a:rPr>
              <a:t>2015 Lenovo Confidential. All rights reserved. </a:t>
            </a:r>
            <a:endParaRPr lang="en-US" dirty="0">
              <a:solidFill>
                <a:srgbClr val="939598"/>
              </a:solidFill>
              <a:cs typeface="Arial" pitchFamily="34" charset="0"/>
            </a:endParaRPr>
          </a:p>
        </p:txBody>
      </p:sp>
      <p:sp>
        <p:nvSpPr>
          <p:cNvPr id="3" name="标题 2">
            <a:extLst>
              <a:ext uri="{FF2B5EF4-FFF2-40B4-BE49-F238E27FC236}">
                <a16:creationId xmlns:a16="http://schemas.microsoft.com/office/drawing/2014/main" id="{7DF1FE2F-FD10-4C73-82B2-853635157CA2}"/>
              </a:ext>
            </a:extLst>
          </p:cNvPr>
          <p:cNvSpPr>
            <a:spLocks noGrp="1"/>
          </p:cNvSpPr>
          <p:nvPr>
            <p:ph type="title"/>
          </p:nvPr>
        </p:nvSpPr>
        <p:spPr/>
        <p:txBody>
          <a:bodyPr/>
          <a:lstStyle/>
          <a:p>
            <a:r>
              <a:rPr lang="en-US" altLang="zh-CN" dirty="0"/>
              <a:t>NumPy</a:t>
            </a:r>
            <a:r>
              <a:rPr lang="zh-CN" altLang="en-US" dirty="0"/>
              <a:t>的简单数据运算</a:t>
            </a:r>
          </a:p>
        </p:txBody>
      </p:sp>
      <p:sp>
        <p:nvSpPr>
          <p:cNvPr id="4" name="Rectangle 1">
            <a:extLst>
              <a:ext uri="{FF2B5EF4-FFF2-40B4-BE49-F238E27FC236}">
                <a16:creationId xmlns:a16="http://schemas.microsoft.com/office/drawing/2014/main" id="{2DCAB777-2F61-47D8-8382-941FD703BF0D}"/>
              </a:ext>
            </a:extLst>
          </p:cNvPr>
          <p:cNvSpPr>
            <a:spLocks noChangeArrowheads="1"/>
          </p:cNvSpPr>
          <p:nvPr/>
        </p:nvSpPr>
        <p:spPr bwMode="auto">
          <a:xfrm>
            <a:off x="320184" y="1026368"/>
            <a:ext cx="11076268" cy="400110"/>
          </a:xfrm>
          <a:prstGeom prst="rect">
            <a:avLst/>
          </a:prstGeom>
          <a:solidFill>
            <a:srgbClr val="F9F2F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300" b="0" i="0" u="none" strike="noStrike" cap="none" normalizeH="0" baseline="0" dirty="0">
                <a:ln>
                  <a:noFill/>
                </a:ln>
                <a:solidFill>
                  <a:srgbClr val="222222"/>
                </a:solidFill>
                <a:effectLst/>
                <a:latin typeface="Arial" panose="020B0604020202020204" pitchFamily="34" charset="0"/>
                <a:ea typeface="Helvetica" panose="020B0604020202020204" pitchFamily="34" charset="0"/>
              </a:rPr>
              <a:t>The beauty of this is that numpy does not care if </a:t>
            </a:r>
            <a:r>
              <a:rPr kumimoji="0" lang="zh-CN" altLang="zh-CN" sz="1300" b="0" i="0" u="none" strike="noStrike" cap="none" normalizeH="0" baseline="0" dirty="0">
                <a:ln>
                  <a:noFill/>
                </a:ln>
                <a:solidFill>
                  <a:srgbClr val="C7254E"/>
                </a:solidFill>
                <a:effectLst/>
                <a:latin typeface="Arial Unicode MS" panose="020B0604020202020204" pitchFamily="34" charset="-122"/>
                <a:ea typeface="Bitstream Vera Sans Mono"/>
              </a:rPr>
              <a:t>predictions</a:t>
            </a:r>
            <a:r>
              <a:rPr kumimoji="0" lang="zh-CN" altLang="zh-CN" sz="1300" b="0" i="0" u="none" strike="noStrike" cap="none" normalizeH="0" baseline="0" dirty="0">
                <a:ln>
                  <a:noFill/>
                </a:ln>
                <a:solidFill>
                  <a:srgbClr val="222222"/>
                </a:solidFill>
                <a:effectLst/>
                <a:ea typeface="Helvetica" panose="020B0604020202020204" pitchFamily="34" charset="0"/>
              </a:rPr>
              <a:t> </a:t>
            </a:r>
            <a:r>
              <a:rPr kumimoji="0" lang="zh-CN" altLang="zh-CN" sz="1300" b="0" i="0" u="none" strike="noStrike" cap="none" normalizeH="0" baseline="0" dirty="0">
                <a:ln>
                  <a:noFill/>
                </a:ln>
                <a:solidFill>
                  <a:srgbClr val="222222"/>
                </a:solidFill>
                <a:effectLst/>
                <a:latin typeface="Arial" panose="020B0604020202020204" pitchFamily="34" charset="0"/>
                <a:ea typeface="Helvetica" panose="020B0604020202020204" pitchFamily="34" charset="0"/>
              </a:rPr>
              <a:t>and </a:t>
            </a:r>
            <a:r>
              <a:rPr kumimoji="0" lang="zh-CN" altLang="zh-CN" sz="1300" b="0" i="0" u="none" strike="noStrike" cap="none" normalizeH="0" baseline="0" dirty="0">
                <a:ln>
                  <a:noFill/>
                </a:ln>
                <a:solidFill>
                  <a:srgbClr val="C7254E"/>
                </a:solidFill>
                <a:effectLst/>
                <a:latin typeface="Arial Unicode MS" panose="020B0604020202020204" pitchFamily="34" charset="-122"/>
                <a:ea typeface="Bitstream Vera Sans Mono"/>
              </a:rPr>
              <a:t>labels</a:t>
            </a:r>
            <a:r>
              <a:rPr kumimoji="0" lang="zh-CN" altLang="zh-CN" sz="1300" b="0" i="0" u="none" strike="noStrike" cap="none" normalizeH="0" baseline="0" dirty="0">
                <a:ln>
                  <a:noFill/>
                </a:ln>
                <a:solidFill>
                  <a:srgbClr val="222222"/>
                </a:solidFill>
                <a:effectLst/>
                <a:ea typeface="Helvetica" panose="020B0604020202020204" pitchFamily="34" charset="0"/>
              </a:rPr>
              <a:t> </a:t>
            </a:r>
            <a:r>
              <a:rPr kumimoji="0" lang="zh-CN" altLang="zh-CN" sz="1300" b="0" i="0" u="none" strike="noStrike" cap="none" normalizeH="0" baseline="0" dirty="0">
                <a:ln>
                  <a:noFill/>
                </a:ln>
                <a:solidFill>
                  <a:srgbClr val="222222"/>
                </a:solidFill>
                <a:effectLst/>
                <a:latin typeface="Arial" panose="020B0604020202020204" pitchFamily="34" charset="0"/>
                <a:ea typeface="Helvetica" panose="020B0604020202020204" pitchFamily="34" charset="0"/>
              </a:rPr>
              <a:t>contain one or a thousand values (as long as they’re both the same size). We can walk through an example stepping sequentially through the four operations in that line of code:</a:t>
            </a:r>
            <a:r>
              <a:rPr kumimoji="0" lang="zh-CN" altLang="zh-CN" sz="1100" b="0" i="0" u="none" strike="noStrike" cap="none" normalizeH="0" baseline="0" dirty="0">
                <a:ln>
                  <a:noFill/>
                </a:ln>
                <a:solidFill>
                  <a:schemeClr val="tx1"/>
                </a:solidFill>
                <a:effectLst/>
                <a:latin typeface="Arial" panose="020B0604020202020204" pitchFamily="34" charset="0"/>
              </a:rPr>
              <a:t> </a:t>
            </a: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pic>
        <p:nvPicPr>
          <p:cNvPr id="13315" name="Picture 3">
            <a:extLst>
              <a:ext uri="{FF2B5EF4-FFF2-40B4-BE49-F238E27FC236}">
                <a16:creationId xmlns:a16="http://schemas.microsoft.com/office/drawing/2014/main" id="{B6325077-784C-47FB-9785-30EF460717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0184" y="1709053"/>
            <a:ext cx="6871192" cy="1560769"/>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a:extLst>
              <a:ext uri="{FF2B5EF4-FFF2-40B4-BE49-F238E27FC236}">
                <a16:creationId xmlns:a16="http://schemas.microsoft.com/office/drawing/2014/main" id="{72B94F07-66A7-47B0-8376-213BDC203D5F}"/>
              </a:ext>
            </a:extLst>
          </p:cNvPr>
          <p:cNvSpPr/>
          <p:nvPr/>
        </p:nvSpPr>
        <p:spPr>
          <a:xfrm>
            <a:off x="272068" y="3657851"/>
            <a:ext cx="11629697" cy="646331"/>
          </a:xfrm>
          <a:prstGeom prst="rect">
            <a:avLst/>
          </a:prstGeom>
        </p:spPr>
        <p:txBody>
          <a:bodyPr wrap="square">
            <a:spAutoFit/>
          </a:bodyPr>
          <a:lstStyle/>
          <a:p>
            <a:r>
              <a:rPr lang="en-US" altLang="zh-CN" dirty="0">
                <a:solidFill>
                  <a:srgbClr val="222222"/>
                </a:solidFill>
                <a:latin typeface="Helvetica" panose="020B0604020202020204" pitchFamily="34" charset="0"/>
              </a:rPr>
              <a:t>Both the predictions and labels vectors contain three values. Which means n has a value of three. After we carry out the subtraction, we end up with the values looking like this:</a:t>
            </a:r>
            <a:endParaRPr lang="zh-CN" altLang="en-US" dirty="0"/>
          </a:p>
        </p:txBody>
      </p:sp>
      <p:pic>
        <p:nvPicPr>
          <p:cNvPr id="13317" name="Picture 5">
            <a:extLst>
              <a:ext uri="{FF2B5EF4-FFF2-40B4-BE49-F238E27FC236}">
                <a16:creationId xmlns:a16="http://schemas.microsoft.com/office/drawing/2014/main" id="{7C6195F1-10BA-4892-A14A-A975C7853D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9795" y="4611967"/>
            <a:ext cx="7525571" cy="13639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6733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14969BFE-76E1-4C74-8940-64482127687E}"/>
              </a:ext>
            </a:extLst>
          </p:cNvPr>
          <p:cNvSpPr>
            <a:spLocks noGrp="1"/>
          </p:cNvSpPr>
          <p:nvPr>
            <p:ph type="ftr" sz="quarter" idx="10"/>
          </p:nvPr>
        </p:nvSpPr>
        <p:spPr/>
        <p:txBody>
          <a:bodyPr/>
          <a:lstStyle/>
          <a:p>
            <a:r>
              <a:rPr lang="en-US">
                <a:solidFill>
                  <a:srgbClr val="939598"/>
                </a:solidFill>
                <a:cs typeface="Arial" pitchFamily="34" charset="0"/>
              </a:rPr>
              <a:t>2015 Lenovo Confidential. All rights reserved. </a:t>
            </a:r>
            <a:endParaRPr lang="en-US" dirty="0">
              <a:solidFill>
                <a:srgbClr val="939598"/>
              </a:solidFill>
              <a:cs typeface="Arial" pitchFamily="34" charset="0"/>
            </a:endParaRPr>
          </a:p>
        </p:txBody>
      </p:sp>
      <p:sp>
        <p:nvSpPr>
          <p:cNvPr id="3" name="标题 2">
            <a:extLst>
              <a:ext uri="{FF2B5EF4-FFF2-40B4-BE49-F238E27FC236}">
                <a16:creationId xmlns:a16="http://schemas.microsoft.com/office/drawing/2014/main" id="{D2BF5D2A-2747-4306-9C8F-BEEDC8A7AD7F}"/>
              </a:ext>
            </a:extLst>
          </p:cNvPr>
          <p:cNvSpPr>
            <a:spLocks noGrp="1"/>
          </p:cNvSpPr>
          <p:nvPr>
            <p:ph type="title"/>
          </p:nvPr>
        </p:nvSpPr>
        <p:spPr/>
        <p:txBody>
          <a:bodyPr/>
          <a:lstStyle/>
          <a:p>
            <a:endParaRPr lang="zh-CN" altLang="en-US"/>
          </a:p>
        </p:txBody>
      </p:sp>
      <p:sp>
        <p:nvSpPr>
          <p:cNvPr id="4" name="矩形 3">
            <a:extLst>
              <a:ext uri="{FF2B5EF4-FFF2-40B4-BE49-F238E27FC236}">
                <a16:creationId xmlns:a16="http://schemas.microsoft.com/office/drawing/2014/main" id="{664B98F3-0EB6-4DF6-8BD0-81712406733D}"/>
              </a:ext>
            </a:extLst>
          </p:cNvPr>
          <p:cNvSpPr/>
          <p:nvPr/>
        </p:nvSpPr>
        <p:spPr>
          <a:xfrm>
            <a:off x="548783" y="1084458"/>
            <a:ext cx="4775666" cy="369332"/>
          </a:xfrm>
          <a:prstGeom prst="rect">
            <a:avLst/>
          </a:prstGeom>
        </p:spPr>
        <p:txBody>
          <a:bodyPr wrap="none">
            <a:spAutoFit/>
          </a:bodyPr>
          <a:lstStyle/>
          <a:p>
            <a:r>
              <a:rPr lang="en-US" altLang="zh-CN" dirty="0">
                <a:solidFill>
                  <a:srgbClr val="222222"/>
                </a:solidFill>
                <a:latin typeface="Helvetica" panose="020B0604020202020204" pitchFamily="34" charset="0"/>
              </a:rPr>
              <a:t>Then we can square the values in the vector:</a:t>
            </a:r>
            <a:endParaRPr lang="zh-CN" altLang="en-US" dirty="0"/>
          </a:p>
        </p:txBody>
      </p:sp>
      <p:pic>
        <p:nvPicPr>
          <p:cNvPr id="14338" name="Picture 2">
            <a:extLst>
              <a:ext uri="{FF2B5EF4-FFF2-40B4-BE49-F238E27FC236}">
                <a16:creationId xmlns:a16="http://schemas.microsoft.com/office/drawing/2014/main" id="{A39B7D01-562B-4164-A4A8-3DC0A6060A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8783" y="1559934"/>
            <a:ext cx="7677322" cy="1545343"/>
          </a:xfrm>
          <a:prstGeom prst="rect">
            <a:avLst/>
          </a:prstGeom>
          <a:noFill/>
          <a:extLst>
            <a:ext uri="{909E8E84-426E-40DD-AFC4-6F175D3DCCD1}">
              <a14:hiddenFill xmlns:a14="http://schemas.microsoft.com/office/drawing/2010/main">
                <a:solidFill>
                  <a:srgbClr val="FFFFFF"/>
                </a:solidFill>
              </a14:hiddenFill>
            </a:ext>
          </a:extLst>
        </p:spPr>
      </p:pic>
      <p:pic>
        <p:nvPicPr>
          <p:cNvPr id="14340" name="Picture 4">
            <a:extLst>
              <a:ext uri="{FF2B5EF4-FFF2-40B4-BE49-F238E27FC236}">
                <a16:creationId xmlns:a16="http://schemas.microsoft.com/office/drawing/2014/main" id="{35A42449-BBAF-4CEC-A899-8166D8DD4C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8783" y="4471492"/>
            <a:ext cx="4286250" cy="990600"/>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a:extLst>
              <a:ext uri="{FF2B5EF4-FFF2-40B4-BE49-F238E27FC236}">
                <a16:creationId xmlns:a16="http://schemas.microsoft.com/office/drawing/2014/main" id="{45C82896-A894-4A7B-A236-AC9223FA5192}"/>
              </a:ext>
            </a:extLst>
          </p:cNvPr>
          <p:cNvSpPr/>
          <p:nvPr/>
        </p:nvSpPr>
        <p:spPr>
          <a:xfrm>
            <a:off x="425669" y="3598416"/>
            <a:ext cx="6096000" cy="923330"/>
          </a:xfrm>
          <a:prstGeom prst="rect">
            <a:avLst/>
          </a:prstGeom>
        </p:spPr>
        <p:txBody>
          <a:bodyPr>
            <a:spAutoFit/>
          </a:bodyPr>
          <a:lstStyle/>
          <a:p>
            <a:pPr fontAlgn="base"/>
            <a:r>
              <a:rPr lang="en-US" altLang="zh-CN" dirty="0">
                <a:solidFill>
                  <a:srgbClr val="222222"/>
                </a:solidFill>
                <a:latin typeface="Helvetica" panose="020B0604020202020204" pitchFamily="34" charset="0"/>
              </a:rPr>
              <a:t>Now we sum these values:</a:t>
            </a:r>
          </a:p>
          <a:p>
            <a:br>
              <a:rPr lang="en-US" altLang="zh-CN" dirty="0"/>
            </a:br>
            <a:endParaRPr lang="zh-CN" altLang="en-US" dirty="0"/>
          </a:p>
        </p:txBody>
      </p:sp>
    </p:spTree>
    <p:extLst>
      <p:ext uri="{BB962C8B-B14F-4D97-AF65-F5344CB8AC3E}">
        <p14:creationId xmlns:p14="http://schemas.microsoft.com/office/powerpoint/2010/main" val="3540961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2CF4C6EA-F1B5-4CB6-A852-A29146DEC510}"/>
              </a:ext>
            </a:extLst>
          </p:cNvPr>
          <p:cNvSpPr>
            <a:spLocks noGrp="1"/>
          </p:cNvSpPr>
          <p:nvPr>
            <p:ph type="ftr" sz="quarter" idx="10"/>
          </p:nvPr>
        </p:nvSpPr>
        <p:spPr/>
        <p:txBody>
          <a:bodyPr/>
          <a:lstStyle/>
          <a:p>
            <a:r>
              <a:rPr lang="en-US">
                <a:solidFill>
                  <a:srgbClr val="939598"/>
                </a:solidFill>
                <a:cs typeface="Arial" pitchFamily="34" charset="0"/>
              </a:rPr>
              <a:t>2015 Lenovo Confidential. All rights reserved. </a:t>
            </a:r>
            <a:endParaRPr lang="en-US" dirty="0">
              <a:solidFill>
                <a:srgbClr val="939598"/>
              </a:solidFill>
              <a:cs typeface="Arial" pitchFamily="34" charset="0"/>
            </a:endParaRPr>
          </a:p>
        </p:txBody>
      </p:sp>
      <p:sp>
        <p:nvSpPr>
          <p:cNvPr id="3" name="标题 2">
            <a:extLst>
              <a:ext uri="{FF2B5EF4-FFF2-40B4-BE49-F238E27FC236}">
                <a16:creationId xmlns:a16="http://schemas.microsoft.com/office/drawing/2014/main" id="{F6318E5D-E4D9-43CE-8025-A4A5A0F5AA6D}"/>
              </a:ext>
            </a:extLst>
          </p:cNvPr>
          <p:cNvSpPr>
            <a:spLocks noGrp="1"/>
          </p:cNvSpPr>
          <p:nvPr>
            <p:ph type="title"/>
          </p:nvPr>
        </p:nvSpPr>
        <p:spPr/>
        <p:txBody>
          <a:bodyPr/>
          <a:lstStyle/>
          <a:p>
            <a:r>
              <a:rPr lang="en-US" altLang="zh-CN" dirty="0"/>
              <a:t>NumPy</a:t>
            </a:r>
            <a:r>
              <a:rPr lang="zh-CN" altLang="en-US" dirty="0"/>
              <a:t>的数组操作</a:t>
            </a:r>
          </a:p>
        </p:txBody>
      </p:sp>
      <p:sp>
        <p:nvSpPr>
          <p:cNvPr id="4" name="文本框 3">
            <a:extLst>
              <a:ext uri="{FF2B5EF4-FFF2-40B4-BE49-F238E27FC236}">
                <a16:creationId xmlns:a16="http://schemas.microsoft.com/office/drawing/2014/main" id="{0E0DD49E-071D-4A9F-9D05-BCCDF0652876}"/>
              </a:ext>
            </a:extLst>
          </p:cNvPr>
          <p:cNvSpPr txBox="1"/>
          <p:nvPr/>
        </p:nvSpPr>
        <p:spPr>
          <a:xfrm>
            <a:off x="885061" y="1179025"/>
            <a:ext cx="1236236" cy="369332"/>
          </a:xfrm>
          <a:prstGeom prst="rect">
            <a:avLst/>
          </a:prstGeom>
          <a:noFill/>
        </p:spPr>
        <p:txBody>
          <a:bodyPr wrap="none" rtlCol="0">
            <a:spAutoFit/>
          </a:bodyPr>
          <a:lstStyle/>
          <a:p>
            <a:r>
              <a:rPr lang="en-US" altLang="zh-CN" dirty="0" err="1">
                <a:solidFill>
                  <a:schemeClr val="accent2"/>
                </a:solidFill>
                <a:latin typeface="Arial" pitchFamily="34" charset="0"/>
                <a:cs typeface="Arial" pitchFamily="34" charset="0"/>
              </a:rPr>
              <a:t>Np.sort</a:t>
            </a:r>
            <a:r>
              <a:rPr lang="en-US" altLang="zh-CN" dirty="0">
                <a:solidFill>
                  <a:schemeClr val="accent2"/>
                </a:solidFill>
                <a:latin typeface="Arial" pitchFamily="34" charset="0"/>
                <a:cs typeface="Arial" pitchFamily="34" charset="0"/>
              </a:rPr>
              <a:t>(A)</a:t>
            </a:r>
            <a:endParaRPr lang="zh-CN" altLang="en-US" dirty="0" err="1">
              <a:solidFill>
                <a:schemeClr val="accent2"/>
              </a:solidFill>
              <a:latin typeface="Arial" pitchFamily="34" charset="0"/>
              <a:cs typeface="Arial" pitchFamily="34" charset="0"/>
            </a:endParaRPr>
          </a:p>
        </p:txBody>
      </p:sp>
      <p:sp>
        <p:nvSpPr>
          <p:cNvPr id="5" name="文本框 4">
            <a:extLst>
              <a:ext uri="{FF2B5EF4-FFF2-40B4-BE49-F238E27FC236}">
                <a16:creationId xmlns:a16="http://schemas.microsoft.com/office/drawing/2014/main" id="{2D0A9FD8-9AF2-40D6-90A0-705486C57F41}"/>
              </a:ext>
            </a:extLst>
          </p:cNvPr>
          <p:cNvSpPr txBox="1"/>
          <p:nvPr/>
        </p:nvSpPr>
        <p:spPr>
          <a:xfrm>
            <a:off x="763388" y="2089760"/>
            <a:ext cx="1749197" cy="369332"/>
          </a:xfrm>
          <a:prstGeom prst="rect">
            <a:avLst/>
          </a:prstGeom>
          <a:noFill/>
        </p:spPr>
        <p:txBody>
          <a:bodyPr wrap="none" rtlCol="0">
            <a:spAutoFit/>
          </a:bodyPr>
          <a:lstStyle/>
          <a:p>
            <a:r>
              <a:rPr lang="en-US" altLang="zh-CN" dirty="0" err="1">
                <a:solidFill>
                  <a:schemeClr val="accent2"/>
                </a:solidFill>
                <a:latin typeface="Arial" pitchFamily="34" charset="0"/>
                <a:cs typeface="Arial" pitchFamily="34" charset="0"/>
              </a:rPr>
              <a:t>Np.tranpose</a:t>
            </a:r>
            <a:r>
              <a:rPr lang="en-US" altLang="zh-CN" dirty="0">
                <a:solidFill>
                  <a:schemeClr val="accent2"/>
                </a:solidFill>
                <a:latin typeface="Arial" pitchFamily="34" charset="0"/>
                <a:cs typeface="Arial" pitchFamily="34" charset="0"/>
              </a:rPr>
              <a:t>(A)</a:t>
            </a:r>
            <a:endParaRPr lang="zh-CN" altLang="en-US" dirty="0" err="1">
              <a:solidFill>
                <a:schemeClr val="accent2"/>
              </a:solidFill>
              <a:latin typeface="Arial" pitchFamily="34" charset="0"/>
              <a:cs typeface="Arial" pitchFamily="34" charset="0"/>
            </a:endParaRPr>
          </a:p>
        </p:txBody>
      </p:sp>
      <p:sp>
        <p:nvSpPr>
          <p:cNvPr id="6" name="文本框 5">
            <a:extLst>
              <a:ext uri="{FF2B5EF4-FFF2-40B4-BE49-F238E27FC236}">
                <a16:creationId xmlns:a16="http://schemas.microsoft.com/office/drawing/2014/main" id="{0B218C5C-1DDD-4D9A-AE99-21ECF5C1DD24}"/>
              </a:ext>
            </a:extLst>
          </p:cNvPr>
          <p:cNvSpPr txBox="1"/>
          <p:nvPr/>
        </p:nvSpPr>
        <p:spPr>
          <a:xfrm>
            <a:off x="885061" y="3178761"/>
            <a:ext cx="1710725" cy="369332"/>
          </a:xfrm>
          <a:prstGeom prst="rect">
            <a:avLst/>
          </a:prstGeom>
          <a:noFill/>
        </p:spPr>
        <p:txBody>
          <a:bodyPr wrap="none" rtlCol="0">
            <a:spAutoFit/>
          </a:bodyPr>
          <a:lstStyle/>
          <a:p>
            <a:r>
              <a:rPr lang="en-US" altLang="zh-CN" dirty="0" err="1">
                <a:solidFill>
                  <a:schemeClr val="accent2"/>
                </a:solidFill>
                <a:latin typeface="Arial" pitchFamily="34" charset="0"/>
                <a:cs typeface="Arial" pitchFamily="34" charset="0"/>
              </a:rPr>
              <a:t>Np.clip</a:t>
            </a:r>
            <a:r>
              <a:rPr lang="en-US" altLang="zh-CN" dirty="0">
                <a:solidFill>
                  <a:schemeClr val="accent2"/>
                </a:solidFill>
                <a:latin typeface="Arial" pitchFamily="34" charset="0"/>
                <a:cs typeface="Arial" pitchFamily="34" charset="0"/>
              </a:rPr>
              <a:t>(A,</a:t>
            </a:r>
            <a:r>
              <a:rPr lang="zh-CN" altLang="en-US" dirty="0">
                <a:solidFill>
                  <a:schemeClr val="accent2"/>
                </a:solidFill>
                <a:latin typeface="Arial" pitchFamily="34" charset="0"/>
                <a:cs typeface="Arial" pitchFamily="34" charset="0"/>
              </a:rPr>
              <a:t> </a:t>
            </a:r>
            <a:r>
              <a:rPr lang="en-US" altLang="zh-CN" dirty="0">
                <a:solidFill>
                  <a:schemeClr val="accent2"/>
                </a:solidFill>
                <a:latin typeface="Arial" pitchFamily="34" charset="0"/>
                <a:cs typeface="Arial" pitchFamily="34" charset="0"/>
              </a:rPr>
              <a:t>3,</a:t>
            </a:r>
            <a:r>
              <a:rPr lang="zh-CN" altLang="en-US" dirty="0">
                <a:solidFill>
                  <a:schemeClr val="accent2"/>
                </a:solidFill>
                <a:latin typeface="Arial" pitchFamily="34" charset="0"/>
                <a:cs typeface="Arial" pitchFamily="34" charset="0"/>
              </a:rPr>
              <a:t> </a:t>
            </a:r>
            <a:r>
              <a:rPr lang="en-US" altLang="zh-CN" dirty="0">
                <a:solidFill>
                  <a:schemeClr val="accent2"/>
                </a:solidFill>
                <a:latin typeface="Arial" pitchFamily="34" charset="0"/>
                <a:cs typeface="Arial" pitchFamily="34" charset="0"/>
              </a:rPr>
              <a:t>4)</a:t>
            </a:r>
            <a:endParaRPr lang="zh-CN" altLang="en-US" dirty="0" err="1">
              <a:solidFill>
                <a:schemeClr val="accent2"/>
              </a:solidFill>
              <a:latin typeface="Arial" pitchFamily="34" charset="0"/>
              <a:cs typeface="Arial" pitchFamily="34" charset="0"/>
            </a:endParaRPr>
          </a:p>
        </p:txBody>
      </p:sp>
      <p:pic>
        <p:nvPicPr>
          <p:cNvPr id="7" name="Picture 2">
            <a:extLst>
              <a:ext uri="{FF2B5EF4-FFF2-40B4-BE49-F238E27FC236}">
                <a16:creationId xmlns:a16="http://schemas.microsoft.com/office/drawing/2014/main" id="{0D27952E-377F-4071-8B72-1963ACAFC5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62654" y="1590218"/>
            <a:ext cx="3446441" cy="1385120"/>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a:extLst>
              <a:ext uri="{FF2B5EF4-FFF2-40B4-BE49-F238E27FC236}">
                <a16:creationId xmlns:a16="http://schemas.microsoft.com/office/drawing/2014/main" id="{1A146331-AD0B-4B58-9366-EF7AC60D0080}"/>
              </a:ext>
            </a:extLst>
          </p:cNvPr>
          <p:cNvSpPr txBox="1"/>
          <p:nvPr/>
        </p:nvSpPr>
        <p:spPr>
          <a:xfrm>
            <a:off x="910709" y="4121355"/>
            <a:ext cx="1184940" cy="646331"/>
          </a:xfrm>
          <a:prstGeom prst="rect">
            <a:avLst/>
          </a:prstGeom>
          <a:noFill/>
        </p:spPr>
        <p:txBody>
          <a:bodyPr wrap="none" rtlCol="0">
            <a:spAutoFit/>
          </a:bodyPr>
          <a:lstStyle/>
          <a:p>
            <a:r>
              <a:rPr lang="en-US" altLang="zh-CN" dirty="0" err="1">
                <a:solidFill>
                  <a:schemeClr val="accent2"/>
                </a:solidFill>
                <a:latin typeface="Arial" pitchFamily="34" charset="0"/>
                <a:cs typeface="Arial" pitchFamily="34" charset="0"/>
              </a:rPr>
              <a:t>A.flat</a:t>
            </a:r>
            <a:endParaRPr lang="en-US" altLang="zh-CN" dirty="0">
              <a:solidFill>
                <a:schemeClr val="accent2"/>
              </a:solidFill>
              <a:latin typeface="Arial" pitchFamily="34" charset="0"/>
              <a:cs typeface="Arial" pitchFamily="34" charset="0"/>
            </a:endParaRPr>
          </a:p>
          <a:p>
            <a:r>
              <a:rPr lang="en-US" altLang="zh-CN" dirty="0" err="1">
                <a:solidFill>
                  <a:schemeClr val="accent2"/>
                </a:solidFill>
                <a:latin typeface="Arial" pitchFamily="34" charset="0"/>
                <a:cs typeface="Arial" pitchFamily="34" charset="0"/>
              </a:rPr>
              <a:t>A.flatten</a:t>
            </a:r>
            <a:r>
              <a:rPr lang="en-US" altLang="zh-CN" dirty="0">
                <a:solidFill>
                  <a:schemeClr val="accent2"/>
                </a:solidFill>
                <a:latin typeface="Arial" pitchFamily="34" charset="0"/>
                <a:cs typeface="Arial" pitchFamily="34" charset="0"/>
              </a:rPr>
              <a:t>()</a:t>
            </a:r>
            <a:endParaRPr lang="zh-CN" altLang="en-US" dirty="0" err="1">
              <a:solidFill>
                <a:schemeClr val="accent2"/>
              </a:solidFill>
              <a:latin typeface="Arial" pitchFamily="34" charset="0"/>
              <a:cs typeface="Arial" pitchFamily="34" charset="0"/>
            </a:endParaRPr>
          </a:p>
        </p:txBody>
      </p:sp>
    </p:spTree>
    <p:extLst>
      <p:ext uri="{BB962C8B-B14F-4D97-AF65-F5344CB8AC3E}">
        <p14:creationId xmlns:p14="http://schemas.microsoft.com/office/powerpoint/2010/main" val="32471549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6C07E504-7619-4787-9BE1-FFE6226D1F0C}"/>
              </a:ext>
            </a:extLst>
          </p:cNvPr>
          <p:cNvSpPr>
            <a:spLocks noGrp="1"/>
          </p:cNvSpPr>
          <p:nvPr>
            <p:ph type="ftr" sz="quarter" idx="10"/>
          </p:nvPr>
        </p:nvSpPr>
        <p:spPr/>
        <p:txBody>
          <a:bodyPr/>
          <a:lstStyle/>
          <a:p>
            <a:r>
              <a:rPr lang="en-US">
                <a:solidFill>
                  <a:srgbClr val="939598"/>
                </a:solidFill>
                <a:cs typeface="Arial" pitchFamily="34" charset="0"/>
              </a:rPr>
              <a:t>2015 Lenovo Confidential. All rights reserved. </a:t>
            </a:r>
            <a:endParaRPr lang="en-US" dirty="0">
              <a:solidFill>
                <a:srgbClr val="939598"/>
              </a:solidFill>
              <a:cs typeface="Arial" pitchFamily="34" charset="0"/>
            </a:endParaRPr>
          </a:p>
        </p:txBody>
      </p:sp>
      <p:sp>
        <p:nvSpPr>
          <p:cNvPr id="3" name="标题 2">
            <a:extLst>
              <a:ext uri="{FF2B5EF4-FFF2-40B4-BE49-F238E27FC236}">
                <a16:creationId xmlns:a16="http://schemas.microsoft.com/office/drawing/2014/main" id="{80B46F94-8FB6-4532-B433-AE1788D73D62}"/>
              </a:ext>
            </a:extLst>
          </p:cNvPr>
          <p:cNvSpPr>
            <a:spLocks noGrp="1"/>
          </p:cNvSpPr>
          <p:nvPr>
            <p:ph type="title"/>
          </p:nvPr>
        </p:nvSpPr>
        <p:spPr/>
        <p:txBody>
          <a:bodyPr/>
          <a:lstStyle/>
          <a:p>
            <a:r>
              <a:rPr lang="en-US" altLang="zh-CN" dirty="0"/>
              <a:t>NumPy</a:t>
            </a:r>
            <a:r>
              <a:rPr lang="zh-CN" altLang="en-US" dirty="0"/>
              <a:t>的数组操作</a:t>
            </a:r>
          </a:p>
        </p:txBody>
      </p:sp>
      <p:sp>
        <p:nvSpPr>
          <p:cNvPr id="4" name="矩形 3">
            <a:extLst>
              <a:ext uri="{FF2B5EF4-FFF2-40B4-BE49-F238E27FC236}">
                <a16:creationId xmlns:a16="http://schemas.microsoft.com/office/drawing/2014/main" id="{13DC1B05-908B-4348-B3F2-1196F86698B9}"/>
              </a:ext>
            </a:extLst>
          </p:cNvPr>
          <p:cNvSpPr/>
          <p:nvPr/>
        </p:nvSpPr>
        <p:spPr>
          <a:xfrm>
            <a:off x="217416" y="1163285"/>
            <a:ext cx="3275320" cy="369332"/>
          </a:xfrm>
          <a:prstGeom prst="rect">
            <a:avLst/>
          </a:prstGeom>
        </p:spPr>
        <p:txBody>
          <a:bodyPr wrap="none">
            <a:spAutoFit/>
          </a:bodyPr>
          <a:lstStyle/>
          <a:p>
            <a:pPr fontAlgn="base"/>
            <a:r>
              <a:rPr lang="en-US" altLang="zh-CN" b="1" dirty="0">
                <a:solidFill>
                  <a:srgbClr val="222222"/>
                </a:solidFill>
                <a:latin typeface="Helvetica Neue"/>
              </a:rPr>
              <a:t>Transposing and Reshaping</a:t>
            </a:r>
            <a:endParaRPr lang="en-US" altLang="zh-CN" b="1" i="0" dirty="0">
              <a:solidFill>
                <a:srgbClr val="222222"/>
              </a:solidFill>
              <a:effectLst/>
              <a:latin typeface="Helvetica Neue"/>
            </a:endParaRPr>
          </a:p>
        </p:txBody>
      </p:sp>
      <p:sp>
        <p:nvSpPr>
          <p:cNvPr id="5" name="Rectangle 3">
            <a:extLst>
              <a:ext uri="{FF2B5EF4-FFF2-40B4-BE49-F238E27FC236}">
                <a16:creationId xmlns:a16="http://schemas.microsoft.com/office/drawing/2014/main" id="{2B3DECB3-8495-4066-9CE4-5B6B037D0234}"/>
              </a:ext>
            </a:extLst>
          </p:cNvPr>
          <p:cNvSpPr>
            <a:spLocks noChangeArrowheads="1"/>
          </p:cNvSpPr>
          <p:nvPr/>
        </p:nvSpPr>
        <p:spPr bwMode="auto">
          <a:xfrm>
            <a:off x="4070942" y="1276579"/>
            <a:ext cx="7554109" cy="200055"/>
          </a:xfrm>
          <a:prstGeom prst="rect">
            <a:avLst/>
          </a:prstGeom>
          <a:solidFill>
            <a:srgbClr val="F9F2F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300" b="0" i="0" u="none" strike="noStrike" cap="none" normalizeH="0" baseline="0" dirty="0">
                <a:ln>
                  <a:noFill/>
                </a:ln>
                <a:solidFill>
                  <a:srgbClr val="222222"/>
                </a:solidFill>
                <a:effectLst/>
                <a:latin typeface="Arial" panose="020B0604020202020204" pitchFamily="34" charset="0"/>
                <a:ea typeface="Helvetica" panose="020B0604020202020204" pitchFamily="34" charset="0"/>
              </a:rPr>
              <a:t>NumPy’s </a:t>
            </a:r>
            <a:r>
              <a:rPr kumimoji="0" lang="zh-CN" altLang="zh-CN" sz="1300" b="0" i="0" u="none" strike="noStrike" cap="none" normalizeH="0" baseline="0" dirty="0">
                <a:ln>
                  <a:noFill/>
                </a:ln>
                <a:solidFill>
                  <a:srgbClr val="C7254E"/>
                </a:solidFill>
                <a:effectLst/>
                <a:latin typeface="Arial Unicode MS" panose="020B0604020202020204" pitchFamily="34" charset="-122"/>
                <a:ea typeface="Bitstream Vera Sans Mono"/>
              </a:rPr>
              <a:t>reshape()</a:t>
            </a:r>
            <a:r>
              <a:rPr kumimoji="0" lang="zh-CN" altLang="zh-CN" sz="1300" b="0" i="0" u="none" strike="noStrike" cap="none" normalizeH="0" baseline="0" dirty="0">
                <a:ln>
                  <a:noFill/>
                </a:ln>
                <a:solidFill>
                  <a:srgbClr val="222222"/>
                </a:solidFill>
                <a:effectLst/>
                <a:ea typeface="Helvetica" panose="020B0604020202020204" pitchFamily="34" charset="0"/>
              </a:rPr>
              <a:t> </a:t>
            </a:r>
            <a:r>
              <a:rPr kumimoji="0" lang="zh-CN" altLang="zh-CN" sz="1300" b="0" i="0" u="none" strike="noStrike" cap="none" normalizeH="0" baseline="0" dirty="0">
                <a:ln>
                  <a:noFill/>
                </a:ln>
                <a:solidFill>
                  <a:srgbClr val="222222"/>
                </a:solidFill>
                <a:effectLst/>
                <a:latin typeface="Arial" panose="020B0604020202020204" pitchFamily="34" charset="0"/>
                <a:ea typeface="Helvetica" panose="020B0604020202020204" pitchFamily="34" charset="0"/>
              </a:rPr>
              <a:t>method</a:t>
            </a:r>
            <a:r>
              <a:rPr kumimoji="0" lang="zh-CN" altLang="zh-CN" sz="1100" b="0" i="0" u="none" strike="noStrike" cap="none" normalizeH="0" baseline="0" dirty="0">
                <a:ln>
                  <a:noFill/>
                </a:ln>
                <a:solidFill>
                  <a:schemeClr val="tx1"/>
                </a:solidFill>
                <a:effectLst/>
                <a:latin typeface="Arial" panose="020B0604020202020204" pitchFamily="34" charset="0"/>
              </a:rPr>
              <a:t> </a:t>
            </a: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pic>
        <p:nvPicPr>
          <p:cNvPr id="10245" name="Picture 5">
            <a:extLst>
              <a:ext uri="{FF2B5EF4-FFF2-40B4-BE49-F238E27FC236}">
                <a16:creationId xmlns:a16="http://schemas.microsoft.com/office/drawing/2014/main" id="{2BE2D362-8C8A-49BE-8596-FE00D27971BC}"/>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5524" y="2216519"/>
            <a:ext cx="5634423" cy="2083965"/>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a:extLst>
              <a:ext uri="{FF2B5EF4-FFF2-40B4-BE49-F238E27FC236}">
                <a16:creationId xmlns:a16="http://schemas.microsoft.com/office/drawing/2014/main" id="{445BB554-C9EC-4D82-A005-DD618E109DBF}"/>
              </a:ext>
            </a:extLst>
          </p:cNvPr>
          <p:cNvSpPr txBox="1"/>
          <p:nvPr/>
        </p:nvSpPr>
        <p:spPr>
          <a:xfrm>
            <a:off x="675524" y="4702677"/>
            <a:ext cx="2864887" cy="1200329"/>
          </a:xfrm>
          <a:prstGeom prst="rect">
            <a:avLst/>
          </a:prstGeom>
          <a:noFill/>
        </p:spPr>
        <p:txBody>
          <a:bodyPr wrap="none" rtlCol="0">
            <a:spAutoFit/>
          </a:bodyPr>
          <a:lstStyle/>
          <a:p>
            <a:r>
              <a:rPr lang="zh-CN" altLang="en-US" dirty="0">
                <a:solidFill>
                  <a:schemeClr val="accent2"/>
                </a:solidFill>
                <a:latin typeface="Arial" pitchFamily="34" charset="0"/>
                <a:cs typeface="Arial" pitchFamily="34" charset="0"/>
              </a:rPr>
              <a:t>考虑把</a:t>
            </a:r>
            <a:r>
              <a:rPr lang="en-US" altLang="zh-CN" dirty="0">
                <a:solidFill>
                  <a:schemeClr val="accent2"/>
                </a:solidFill>
                <a:latin typeface="Arial" pitchFamily="34" charset="0"/>
                <a:cs typeface="Arial" pitchFamily="34" charset="0"/>
              </a:rPr>
              <a:t>[1, 1, 1] </a:t>
            </a:r>
            <a:r>
              <a:rPr lang="zh-CN" altLang="en-US" dirty="0">
                <a:solidFill>
                  <a:schemeClr val="accent2"/>
                </a:solidFill>
                <a:latin typeface="Arial" pitchFamily="34" charset="0"/>
                <a:cs typeface="Arial" pitchFamily="34" charset="0"/>
              </a:rPr>
              <a:t>序列变为：</a:t>
            </a:r>
            <a:endParaRPr lang="en-US" altLang="zh-CN" dirty="0">
              <a:solidFill>
                <a:schemeClr val="accent2"/>
              </a:solidFill>
              <a:latin typeface="Arial" pitchFamily="34" charset="0"/>
              <a:cs typeface="Arial" pitchFamily="34" charset="0"/>
            </a:endParaRPr>
          </a:p>
          <a:p>
            <a:r>
              <a:rPr lang="en-US" altLang="zh-CN" dirty="0">
                <a:solidFill>
                  <a:schemeClr val="accent2"/>
                </a:solidFill>
                <a:latin typeface="Arial" pitchFamily="34" charset="0"/>
                <a:cs typeface="Arial" pitchFamily="34" charset="0"/>
              </a:rPr>
              <a:t>[[1],</a:t>
            </a:r>
          </a:p>
          <a:p>
            <a:r>
              <a:rPr lang="en-US" altLang="zh-CN" dirty="0">
                <a:solidFill>
                  <a:schemeClr val="accent2"/>
                </a:solidFill>
                <a:latin typeface="Arial" pitchFamily="34" charset="0"/>
                <a:cs typeface="Arial" pitchFamily="34" charset="0"/>
              </a:rPr>
              <a:t>[1],</a:t>
            </a:r>
          </a:p>
          <a:p>
            <a:r>
              <a:rPr lang="en-US" altLang="zh-CN" dirty="0">
                <a:solidFill>
                  <a:schemeClr val="accent2"/>
                </a:solidFill>
                <a:latin typeface="Arial" pitchFamily="34" charset="0"/>
                <a:cs typeface="Arial" pitchFamily="34" charset="0"/>
              </a:rPr>
              <a:t>[1]]</a:t>
            </a:r>
            <a:endParaRPr lang="zh-CN" altLang="en-US" dirty="0" err="1">
              <a:solidFill>
                <a:schemeClr val="accent2"/>
              </a:solidFill>
              <a:latin typeface="Arial" pitchFamily="34" charset="0"/>
              <a:cs typeface="Arial" pitchFamily="34" charset="0"/>
            </a:endParaRPr>
          </a:p>
        </p:txBody>
      </p:sp>
      <p:sp>
        <p:nvSpPr>
          <p:cNvPr id="9" name="文本框 8">
            <a:extLst>
              <a:ext uri="{FF2B5EF4-FFF2-40B4-BE49-F238E27FC236}">
                <a16:creationId xmlns:a16="http://schemas.microsoft.com/office/drawing/2014/main" id="{A8345422-3EB0-4A2C-92E7-C1F31EBD2A58}"/>
              </a:ext>
            </a:extLst>
          </p:cNvPr>
          <p:cNvSpPr txBox="1"/>
          <p:nvPr/>
        </p:nvSpPr>
        <p:spPr>
          <a:xfrm>
            <a:off x="4229224" y="4779359"/>
            <a:ext cx="1813317" cy="369332"/>
          </a:xfrm>
          <a:prstGeom prst="rect">
            <a:avLst/>
          </a:prstGeom>
          <a:noFill/>
        </p:spPr>
        <p:txBody>
          <a:bodyPr wrap="none" rtlCol="0">
            <a:spAutoFit/>
          </a:bodyPr>
          <a:lstStyle/>
          <a:p>
            <a:r>
              <a:rPr lang="en-US" altLang="zh-CN" dirty="0">
                <a:solidFill>
                  <a:schemeClr val="accent2"/>
                </a:solidFill>
                <a:latin typeface="Arial" pitchFamily="34" charset="0"/>
                <a:cs typeface="Arial" pitchFamily="34" charset="0"/>
              </a:rPr>
              <a:t>A[:, </a:t>
            </a:r>
            <a:r>
              <a:rPr lang="en-US" altLang="zh-CN" dirty="0" err="1">
                <a:solidFill>
                  <a:schemeClr val="accent2"/>
                </a:solidFill>
                <a:latin typeface="Arial" pitchFamily="34" charset="0"/>
                <a:cs typeface="Arial" pitchFamily="34" charset="0"/>
              </a:rPr>
              <a:t>np.newaxis</a:t>
            </a:r>
            <a:r>
              <a:rPr lang="en-US" altLang="zh-CN" dirty="0">
                <a:solidFill>
                  <a:schemeClr val="accent2"/>
                </a:solidFill>
                <a:latin typeface="Arial" pitchFamily="34" charset="0"/>
                <a:cs typeface="Arial" pitchFamily="34" charset="0"/>
              </a:rPr>
              <a:t>]</a:t>
            </a:r>
            <a:endParaRPr lang="zh-CN" altLang="en-US" dirty="0" err="1">
              <a:solidFill>
                <a:schemeClr val="accent2"/>
              </a:solidFill>
              <a:latin typeface="Arial" pitchFamily="34" charset="0"/>
              <a:cs typeface="Arial" pitchFamily="34" charset="0"/>
            </a:endParaRPr>
          </a:p>
        </p:txBody>
      </p:sp>
    </p:spTree>
    <p:extLst>
      <p:ext uri="{BB962C8B-B14F-4D97-AF65-F5344CB8AC3E}">
        <p14:creationId xmlns:p14="http://schemas.microsoft.com/office/powerpoint/2010/main" val="9682629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C778E6CA-5707-42FF-AD82-07CBC1D6E244}"/>
              </a:ext>
            </a:extLst>
          </p:cNvPr>
          <p:cNvSpPr>
            <a:spLocks noGrp="1"/>
          </p:cNvSpPr>
          <p:nvPr>
            <p:ph type="ftr" sz="quarter" idx="10"/>
          </p:nvPr>
        </p:nvSpPr>
        <p:spPr/>
        <p:txBody>
          <a:bodyPr/>
          <a:lstStyle/>
          <a:p>
            <a:r>
              <a:rPr lang="en-US">
                <a:solidFill>
                  <a:srgbClr val="939598"/>
                </a:solidFill>
                <a:cs typeface="Arial" pitchFamily="34" charset="0"/>
              </a:rPr>
              <a:t>2015 Lenovo Confidential. All rights reserved. </a:t>
            </a:r>
            <a:endParaRPr lang="en-US" dirty="0">
              <a:solidFill>
                <a:srgbClr val="939598"/>
              </a:solidFill>
              <a:cs typeface="Arial" pitchFamily="34" charset="0"/>
            </a:endParaRPr>
          </a:p>
        </p:txBody>
      </p:sp>
      <p:sp>
        <p:nvSpPr>
          <p:cNvPr id="3" name="标题 2">
            <a:extLst>
              <a:ext uri="{FF2B5EF4-FFF2-40B4-BE49-F238E27FC236}">
                <a16:creationId xmlns:a16="http://schemas.microsoft.com/office/drawing/2014/main" id="{B4740759-B1ED-4381-8ED9-774E30A9FD3B}"/>
              </a:ext>
            </a:extLst>
          </p:cNvPr>
          <p:cNvSpPr>
            <a:spLocks noGrp="1"/>
          </p:cNvSpPr>
          <p:nvPr>
            <p:ph type="title"/>
          </p:nvPr>
        </p:nvSpPr>
        <p:spPr/>
        <p:txBody>
          <a:bodyPr/>
          <a:lstStyle/>
          <a:p>
            <a:r>
              <a:rPr lang="en-US" altLang="zh-CN" dirty="0"/>
              <a:t>NumPy</a:t>
            </a:r>
            <a:r>
              <a:rPr lang="zh-CN" altLang="en-US" dirty="0"/>
              <a:t>的数组操作</a:t>
            </a:r>
          </a:p>
        </p:txBody>
      </p:sp>
      <p:sp>
        <p:nvSpPr>
          <p:cNvPr id="4" name="文本框 3">
            <a:extLst>
              <a:ext uri="{FF2B5EF4-FFF2-40B4-BE49-F238E27FC236}">
                <a16:creationId xmlns:a16="http://schemas.microsoft.com/office/drawing/2014/main" id="{202CB3D1-4BD8-4C78-B661-BDE4EAF115E4}"/>
              </a:ext>
            </a:extLst>
          </p:cNvPr>
          <p:cNvSpPr txBox="1"/>
          <p:nvPr/>
        </p:nvSpPr>
        <p:spPr>
          <a:xfrm>
            <a:off x="548783" y="984738"/>
            <a:ext cx="1338828" cy="369332"/>
          </a:xfrm>
          <a:prstGeom prst="rect">
            <a:avLst/>
          </a:prstGeom>
          <a:noFill/>
        </p:spPr>
        <p:txBody>
          <a:bodyPr wrap="none" rtlCol="0">
            <a:spAutoFit/>
          </a:bodyPr>
          <a:lstStyle/>
          <a:p>
            <a:r>
              <a:rPr lang="zh-CN" altLang="en-US" dirty="0">
                <a:solidFill>
                  <a:schemeClr val="accent2"/>
                </a:solidFill>
                <a:latin typeface="Arial" pitchFamily="34" charset="0"/>
                <a:cs typeface="Arial" pitchFamily="34" charset="0"/>
              </a:rPr>
              <a:t>数组的合并</a:t>
            </a:r>
          </a:p>
        </p:txBody>
      </p:sp>
      <p:sp>
        <p:nvSpPr>
          <p:cNvPr id="7" name="文本框 6">
            <a:extLst>
              <a:ext uri="{FF2B5EF4-FFF2-40B4-BE49-F238E27FC236}">
                <a16:creationId xmlns:a16="http://schemas.microsoft.com/office/drawing/2014/main" id="{95F937A0-CB3C-4B31-9972-688D3321440C}"/>
              </a:ext>
            </a:extLst>
          </p:cNvPr>
          <p:cNvSpPr txBox="1"/>
          <p:nvPr/>
        </p:nvSpPr>
        <p:spPr>
          <a:xfrm>
            <a:off x="2757339" y="1211606"/>
            <a:ext cx="1992853" cy="646331"/>
          </a:xfrm>
          <a:prstGeom prst="rect">
            <a:avLst/>
          </a:prstGeom>
          <a:noFill/>
        </p:spPr>
        <p:txBody>
          <a:bodyPr wrap="none" rtlCol="0">
            <a:spAutoFit/>
          </a:bodyPr>
          <a:lstStyle/>
          <a:p>
            <a:r>
              <a:rPr lang="en-US" altLang="zh-CN" dirty="0" err="1">
                <a:solidFill>
                  <a:schemeClr val="accent2"/>
                </a:solidFill>
                <a:latin typeface="Arial" pitchFamily="34" charset="0"/>
                <a:cs typeface="Arial" pitchFamily="34" charset="0"/>
              </a:rPr>
              <a:t>Np.array</a:t>
            </a:r>
            <a:r>
              <a:rPr lang="en-US" altLang="zh-CN" dirty="0">
                <a:solidFill>
                  <a:schemeClr val="accent2"/>
                </a:solidFill>
                <a:latin typeface="Arial" pitchFamily="34" charset="0"/>
                <a:cs typeface="Arial" pitchFamily="34" charset="0"/>
              </a:rPr>
              <a:t>([1,1, 1])</a:t>
            </a:r>
          </a:p>
          <a:p>
            <a:r>
              <a:rPr lang="en-US" altLang="zh-CN" dirty="0" err="1">
                <a:solidFill>
                  <a:schemeClr val="accent2"/>
                </a:solidFill>
                <a:latin typeface="Arial" pitchFamily="34" charset="0"/>
                <a:cs typeface="Arial" pitchFamily="34" charset="0"/>
              </a:rPr>
              <a:t>Np.array</a:t>
            </a:r>
            <a:r>
              <a:rPr lang="en-US" altLang="zh-CN" dirty="0">
                <a:solidFill>
                  <a:schemeClr val="accent2"/>
                </a:solidFill>
                <a:latin typeface="Arial" pitchFamily="34" charset="0"/>
                <a:cs typeface="Arial" pitchFamily="34" charset="0"/>
              </a:rPr>
              <a:t>([2, 2, 2])</a:t>
            </a:r>
            <a:endParaRPr lang="zh-CN" altLang="en-US" dirty="0" err="1">
              <a:solidFill>
                <a:schemeClr val="accent2"/>
              </a:solidFill>
              <a:latin typeface="Arial" pitchFamily="34" charset="0"/>
              <a:cs typeface="Arial" pitchFamily="34" charset="0"/>
            </a:endParaRPr>
          </a:p>
        </p:txBody>
      </p:sp>
      <p:sp>
        <p:nvSpPr>
          <p:cNvPr id="8" name="文本框 7">
            <a:extLst>
              <a:ext uri="{FF2B5EF4-FFF2-40B4-BE49-F238E27FC236}">
                <a16:creationId xmlns:a16="http://schemas.microsoft.com/office/drawing/2014/main" id="{D20CDDE1-C66F-4D41-86C5-FCCEAC4BF081}"/>
              </a:ext>
            </a:extLst>
          </p:cNvPr>
          <p:cNvSpPr txBox="1"/>
          <p:nvPr/>
        </p:nvSpPr>
        <p:spPr>
          <a:xfrm>
            <a:off x="6935373" y="1169404"/>
            <a:ext cx="1941557" cy="646331"/>
          </a:xfrm>
          <a:prstGeom prst="rect">
            <a:avLst/>
          </a:prstGeom>
          <a:noFill/>
        </p:spPr>
        <p:txBody>
          <a:bodyPr wrap="none" rtlCol="0">
            <a:spAutoFit/>
          </a:bodyPr>
          <a:lstStyle/>
          <a:p>
            <a:r>
              <a:rPr lang="en-US" altLang="zh-CN" dirty="0" err="1">
                <a:solidFill>
                  <a:schemeClr val="accent2"/>
                </a:solidFill>
                <a:latin typeface="Arial" pitchFamily="34" charset="0"/>
                <a:cs typeface="Arial" pitchFamily="34" charset="0"/>
              </a:rPr>
              <a:t>Np.vstack</a:t>
            </a:r>
            <a:r>
              <a:rPr lang="en-US" altLang="zh-CN" dirty="0">
                <a:solidFill>
                  <a:schemeClr val="accent2"/>
                </a:solidFill>
                <a:latin typeface="Arial" pitchFamily="34" charset="0"/>
                <a:cs typeface="Arial" pitchFamily="34" charset="0"/>
              </a:rPr>
              <a:t>((A, B))</a:t>
            </a:r>
          </a:p>
          <a:p>
            <a:r>
              <a:rPr lang="en-US" altLang="zh-CN" dirty="0" err="1">
                <a:solidFill>
                  <a:schemeClr val="accent2"/>
                </a:solidFill>
                <a:latin typeface="Arial" pitchFamily="34" charset="0"/>
                <a:cs typeface="Arial" pitchFamily="34" charset="0"/>
              </a:rPr>
              <a:t>Np.hstack</a:t>
            </a:r>
            <a:r>
              <a:rPr lang="en-US" altLang="zh-CN" dirty="0">
                <a:solidFill>
                  <a:schemeClr val="accent2"/>
                </a:solidFill>
                <a:latin typeface="Arial" pitchFamily="34" charset="0"/>
                <a:cs typeface="Arial" pitchFamily="34" charset="0"/>
              </a:rPr>
              <a:t>((A, B))</a:t>
            </a:r>
            <a:endParaRPr lang="zh-CN" altLang="en-US" dirty="0" err="1">
              <a:solidFill>
                <a:schemeClr val="accent2"/>
              </a:solidFill>
              <a:latin typeface="Arial" pitchFamily="34" charset="0"/>
              <a:cs typeface="Arial" pitchFamily="34" charset="0"/>
            </a:endParaRPr>
          </a:p>
        </p:txBody>
      </p:sp>
      <p:sp>
        <p:nvSpPr>
          <p:cNvPr id="12" name="文本框 11">
            <a:extLst>
              <a:ext uri="{FF2B5EF4-FFF2-40B4-BE49-F238E27FC236}">
                <a16:creationId xmlns:a16="http://schemas.microsoft.com/office/drawing/2014/main" id="{9DF75159-6930-44D1-9628-31E2484E5769}"/>
              </a:ext>
            </a:extLst>
          </p:cNvPr>
          <p:cNvSpPr txBox="1"/>
          <p:nvPr/>
        </p:nvSpPr>
        <p:spPr>
          <a:xfrm>
            <a:off x="2907120" y="2134894"/>
            <a:ext cx="825867" cy="923330"/>
          </a:xfrm>
          <a:prstGeom prst="rect">
            <a:avLst/>
          </a:prstGeom>
          <a:noFill/>
        </p:spPr>
        <p:txBody>
          <a:bodyPr wrap="none" rtlCol="0">
            <a:spAutoFit/>
          </a:bodyPr>
          <a:lstStyle/>
          <a:p>
            <a:r>
              <a:rPr lang="en-US" altLang="zh-CN" dirty="0">
                <a:solidFill>
                  <a:schemeClr val="accent2"/>
                </a:solidFill>
                <a:latin typeface="Arial" pitchFamily="34" charset="0"/>
                <a:cs typeface="Arial" pitchFamily="34" charset="0"/>
              </a:rPr>
              <a:t>[[1, 2],</a:t>
            </a:r>
          </a:p>
          <a:p>
            <a:r>
              <a:rPr lang="en-US" altLang="zh-CN" dirty="0">
                <a:solidFill>
                  <a:schemeClr val="accent2"/>
                </a:solidFill>
                <a:latin typeface="Arial" pitchFamily="34" charset="0"/>
                <a:cs typeface="Arial" pitchFamily="34" charset="0"/>
              </a:rPr>
              <a:t>[1, 2],</a:t>
            </a:r>
          </a:p>
          <a:p>
            <a:r>
              <a:rPr lang="en-US" altLang="zh-CN" dirty="0">
                <a:solidFill>
                  <a:schemeClr val="accent2"/>
                </a:solidFill>
                <a:latin typeface="Arial" pitchFamily="34" charset="0"/>
                <a:cs typeface="Arial" pitchFamily="34" charset="0"/>
              </a:rPr>
              <a:t>[1, 2]]</a:t>
            </a:r>
            <a:endParaRPr lang="zh-CN" altLang="en-US" dirty="0" err="1">
              <a:solidFill>
                <a:schemeClr val="accent2"/>
              </a:solidFill>
              <a:latin typeface="Arial" pitchFamily="34" charset="0"/>
              <a:cs typeface="Arial" pitchFamily="34" charset="0"/>
            </a:endParaRPr>
          </a:p>
        </p:txBody>
      </p:sp>
      <p:sp>
        <p:nvSpPr>
          <p:cNvPr id="13" name="文本框 12">
            <a:extLst>
              <a:ext uri="{FF2B5EF4-FFF2-40B4-BE49-F238E27FC236}">
                <a16:creationId xmlns:a16="http://schemas.microsoft.com/office/drawing/2014/main" id="{42D95ACC-35F7-4A08-B73F-095249AF9429}"/>
              </a:ext>
            </a:extLst>
          </p:cNvPr>
          <p:cNvSpPr txBox="1"/>
          <p:nvPr/>
        </p:nvSpPr>
        <p:spPr>
          <a:xfrm>
            <a:off x="4360558" y="2405118"/>
            <a:ext cx="3897285" cy="369332"/>
          </a:xfrm>
          <a:prstGeom prst="rect">
            <a:avLst/>
          </a:prstGeom>
          <a:noFill/>
        </p:spPr>
        <p:txBody>
          <a:bodyPr wrap="none" rtlCol="0">
            <a:spAutoFit/>
          </a:bodyPr>
          <a:lstStyle/>
          <a:p>
            <a:r>
              <a:rPr lang="en-US" altLang="zh-CN" dirty="0" err="1">
                <a:solidFill>
                  <a:schemeClr val="accent2"/>
                </a:solidFill>
                <a:latin typeface="Arial" pitchFamily="34" charset="0"/>
                <a:cs typeface="Arial" pitchFamily="34" charset="0"/>
              </a:rPr>
              <a:t>Np.concatenate</a:t>
            </a:r>
            <a:r>
              <a:rPr lang="en-US" altLang="zh-CN" dirty="0">
                <a:solidFill>
                  <a:schemeClr val="accent2"/>
                </a:solidFill>
                <a:latin typeface="Arial" pitchFamily="34" charset="0"/>
                <a:cs typeface="Arial" pitchFamily="34" charset="0"/>
              </a:rPr>
              <a:t>((A, B, B, A), axis=0)</a:t>
            </a:r>
            <a:endParaRPr lang="zh-CN" altLang="en-US" dirty="0" err="1">
              <a:solidFill>
                <a:schemeClr val="accent2"/>
              </a:solidFill>
              <a:latin typeface="Arial" pitchFamily="34" charset="0"/>
              <a:cs typeface="Arial" pitchFamily="34" charset="0"/>
            </a:endParaRPr>
          </a:p>
        </p:txBody>
      </p:sp>
    </p:spTree>
    <p:extLst>
      <p:ext uri="{BB962C8B-B14F-4D97-AF65-F5344CB8AC3E}">
        <p14:creationId xmlns:p14="http://schemas.microsoft.com/office/powerpoint/2010/main" val="30147925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52DA80D3-EBFB-4A2F-9A50-4309874F22C3}"/>
              </a:ext>
            </a:extLst>
          </p:cNvPr>
          <p:cNvSpPr>
            <a:spLocks noGrp="1"/>
          </p:cNvSpPr>
          <p:nvPr>
            <p:ph type="ftr" sz="quarter" idx="10"/>
          </p:nvPr>
        </p:nvSpPr>
        <p:spPr/>
        <p:txBody>
          <a:bodyPr/>
          <a:lstStyle/>
          <a:p>
            <a:r>
              <a:rPr lang="en-US">
                <a:solidFill>
                  <a:srgbClr val="939598"/>
                </a:solidFill>
                <a:cs typeface="Arial" pitchFamily="34" charset="0"/>
              </a:rPr>
              <a:t>2015 Lenovo Confidential. All rights reserved. </a:t>
            </a:r>
            <a:endParaRPr lang="en-US" dirty="0">
              <a:solidFill>
                <a:srgbClr val="939598"/>
              </a:solidFill>
              <a:cs typeface="Arial" pitchFamily="34" charset="0"/>
            </a:endParaRPr>
          </a:p>
        </p:txBody>
      </p:sp>
      <p:sp>
        <p:nvSpPr>
          <p:cNvPr id="3" name="标题 2">
            <a:extLst>
              <a:ext uri="{FF2B5EF4-FFF2-40B4-BE49-F238E27FC236}">
                <a16:creationId xmlns:a16="http://schemas.microsoft.com/office/drawing/2014/main" id="{5CD66270-9E7F-4BBF-9668-8CB3B055CAE1}"/>
              </a:ext>
            </a:extLst>
          </p:cNvPr>
          <p:cNvSpPr>
            <a:spLocks noGrp="1"/>
          </p:cNvSpPr>
          <p:nvPr>
            <p:ph type="title"/>
          </p:nvPr>
        </p:nvSpPr>
        <p:spPr/>
        <p:txBody>
          <a:bodyPr/>
          <a:lstStyle/>
          <a:p>
            <a:r>
              <a:rPr lang="en-US" altLang="zh-CN" dirty="0"/>
              <a:t>Python</a:t>
            </a:r>
            <a:r>
              <a:rPr lang="zh-CN" altLang="en-US" dirty="0"/>
              <a:t>的语句</a:t>
            </a:r>
          </a:p>
        </p:txBody>
      </p:sp>
      <p:pic>
        <p:nvPicPr>
          <p:cNvPr id="16" name="图片 15">
            <a:extLst>
              <a:ext uri="{FF2B5EF4-FFF2-40B4-BE49-F238E27FC236}">
                <a16:creationId xmlns:a16="http://schemas.microsoft.com/office/drawing/2014/main" id="{D3DA8FB9-0A86-4566-82AA-0FECB35BFCA7}"/>
              </a:ext>
            </a:extLst>
          </p:cNvPr>
          <p:cNvPicPr>
            <a:picLocks noChangeAspect="1"/>
          </p:cNvPicPr>
          <p:nvPr/>
        </p:nvPicPr>
        <p:blipFill>
          <a:blip r:embed="rId2"/>
          <a:stretch>
            <a:fillRect/>
          </a:stretch>
        </p:blipFill>
        <p:spPr>
          <a:xfrm>
            <a:off x="0" y="1616006"/>
            <a:ext cx="5898942" cy="2363659"/>
          </a:xfrm>
          <a:prstGeom prst="rect">
            <a:avLst/>
          </a:prstGeom>
        </p:spPr>
      </p:pic>
      <p:pic>
        <p:nvPicPr>
          <p:cNvPr id="17" name="图片 16">
            <a:extLst>
              <a:ext uri="{FF2B5EF4-FFF2-40B4-BE49-F238E27FC236}">
                <a16:creationId xmlns:a16="http://schemas.microsoft.com/office/drawing/2014/main" id="{5B928A17-FC5B-4077-A3EF-FC63F57EBC75}"/>
              </a:ext>
            </a:extLst>
          </p:cNvPr>
          <p:cNvPicPr>
            <a:picLocks noChangeAspect="1"/>
          </p:cNvPicPr>
          <p:nvPr/>
        </p:nvPicPr>
        <p:blipFill>
          <a:blip r:embed="rId3"/>
          <a:stretch>
            <a:fillRect/>
          </a:stretch>
        </p:blipFill>
        <p:spPr>
          <a:xfrm>
            <a:off x="5898942" y="1041752"/>
            <a:ext cx="6131832" cy="3512168"/>
          </a:xfrm>
          <a:prstGeom prst="rect">
            <a:avLst/>
          </a:prstGeom>
        </p:spPr>
      </p:pic>
      <p:sp>
        <p:nvSpPr>
          <p:cNvPr id="18" name="文本框 17">
            <a:extLst>
              <a:ext uri="{FF2B5EF4-FFF2-40B4-BE49-F238E27FC236}">
                <a16:creationId xmlns:a16="http://schemas.microsoft.com/office/drawing/2014/main" id="{D9AE30B4-34D8-4AD8-AADD-7DAA657BFACE}"/>
              </a:ext>
            </a:extLst>
          </p:cNvPr>
          <p:cNvSpPr txBox="1"/>
          <p:nvPr/>
        </p:nvSpPr>
        <p:spPr>
          <a:xfrm>
            <a:off x="5898942" y="5021917"/>
            <a:ext cx="1928733" cy="369332"/>
          </a:xfrm>
          <a:prstGeom prst="rect">
            <a:avLst/>
          </a:prstGeom>
          <a:noFill/>
        </p:spPr>
        <p:txBody>
          <a:bodyPr wrap="none" rtlCol="0">
            <a:spAutoFit/>
          </a:bodyPr>
          <a:lstStyle/>
          <a:p>
            <a:r>
              <a:rPr lang="zh-CN" altLang="en-US" dirty="0">
                <a:solidFill>
                  <a:schemeClr val="accent2"/>
                </a:solidFill>
                <a:latin typeface="Arial" pitchFamily="34" charset="0"/>
                <a:cs typeface="Arial" pitchFamily="34" charset="0"/>
              </a:rPr>
              <a:t>以“</a:t>
            </a:r>
            <a:r>
              <a:rPr lang="en-US" altLang="zh-CN" dirty="0">
                <a:solidFill>
                  <a:schemeClr val="accent2"/>
                </a:solidFill>
                <a:latin typeface="Arial" pitchFamily="34" charset="0"/>
                <a:cs typeface="Arial" pitchFamily="34" charset="0"/>
              </a:rPr>
              <a:t>#</a:t>
            </a:r>
            <a:r>
              <a:rPr lang="zh-CN" altLang="en-US" dirty="0">
                <a:solidFill>
                  <a:schemeClr val="accent2"/>
                </a:solidFill>
                <a:latin typeface="Arial" pitchFamily="34" charset="0"/>
                <a:cs typeface="Arial" pitchFamily="34" charset="0"/>
              </a:rPr>
              <a:t>”引导注释</a:t>
            </a:r>
          </a:p>
        </p:txBody>
      </p:sp>
    </p:spTree>
    <p:extLst>
      <p:ext uri="{BB962C8B-B14F-4D97-AF65-F5344CB8AC3E}">
        <p14:creationId xmlns:p14="http://schemas.microsoft.com/office/powerpoint/2010/main" val="51640523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A31A34F4-D5E6-408C-B8C0-3BF7CA7882EA}"/>
              </a:ext>
            </a:extLst>
          </p:cNvPr>
          <p:cNvSpPr>
            <a:spLocks noGrp="1"/>
          </p:cNvSpPr>
          <p:nvPr>
            <p:ph type="ftr" sz="quarter" idx="10"/>
          </p:nvPr>
        </p:nvSpPr>
        <p:spPr/>
        <p:txBody>
          <a:bodyPr/>
          <a:lstStyle/>
          <a:p>
            <a:r>
              <a:rPr lang="en-US">
                <a:solidFill>
                  <a:srgbClr val="939598"/>
                </a:solidFill>
                <a:cs typeface="Arial" pitchFamily="34" charset="0"/>
              </a:rPr>
              <a:t>2015 Lenovo Confidential. All rights reserved. </a:t>
            </a:r>
            <a:endParaRPr lang="en-US" dirty="0">
              <a:solidFill>
                <a:srgbClr val="939598"/>
              </a:solidFill>
              <a:cs typeface="Arial" pitchFamily="34" charset="0"/>
            </a:endParaRPr>
          </a:p>
        </p:txBody>
      </p:sp>
      <p:sp>
        <p:nvSpPr>
          <p:cNvPr id="4" name="标题 2">
            <a:extLst>
              <a:ext uri="{FF2B5EF4-FFF2-40B4-BE49-F238E27FC236}">
                <a16:creationId xmlns:a16="http://schemas.microsoft.com/office/drawing/2014/main" id="{09AE9029-4A2E-49C0-AC0D-18C5500638FE}"/>
              </a:ext>
            </a:extLst>
          </p:cNvPr>
          <p:cNvSpPr>
            <a:spLocks noGrp="1"/>
          </p:cNvSpPr>
          <p:nvPr>
            <p:ph type="title"/>
          </p:nvPr>
        </p:nvSpPr>
        <p:spPr>
          <a:xfrm>
            <a:off x="549275" y="274638"/>
            <a:ext cx="11075988" cy="520700"/>
          </a:xfrm>
        </p:spPr>
        <p:txBody>
          <a:bodyPr/>
          <a:lstStyle/>
          <a:p>
            <a:r>
              <a:rPr lang="en-US" altLang="zh-CN" dirty="0"/>
              <a:t>NumPy</a:t>
            </a:r>
            <a:r>
              <a:rPr lang="zh-CN" altLang="en-US" dirty="0"/>
              <a:t>的数组操作</a:t>
            </a:r>
          </a:p>
        </p:txBody>
      </p:sp>
      <p:sp>
        <p:nvSpPr>
          <p:cNvPr id="5" name="文本框 4">
            <a:extLst>
              <a:ext uri="{FF2B5EF4-FFF2-40B4-BE49-F238E27FC236}">
                <a16:creationId xmlns:a16="http://schemas.microsoft.com/office/drawing/2014/main" id="{8AD69468-2606-4BE6-A8B6-C9B316F8F638}"/>
              </a:ext>
            </a:extLst>
          </p:cNvPr>
          <p:cNvSpPr txBox="1"/>
          <p:nvPr/>
        </p:nvSpPr>
        <p:spPr>
          <a:xfrm>
            <a:off x="394038" y="1041009"/>
            <a:ext cx="1338828" cy="369332"/>
          </a:xfrm>
          <a:prstGeom prst="rect">
            <a:avLst/>
          </a:prstGeom>
          <a:noFill/>
        </p:spPr>
        <p:txBody>
          <a:bodyPr wrap="none" rtlCol="0">
            <a:spAutoFit/>
          </a:bodyPr>
          <a:lstStyle/>
          <a:p>
            <a:r>
              <a:rPr lang="zh-CN" altLang="en-US" dirty="0">
                <a:solidFill>
                  <a:schemeClr val="accent2"/>
                </a:solidFill>
                <a:latin typeface="Arial" pitchFamily="34" charset="0"/>
                <a:cs typeface="Arial" pitchFamily="34" charset="0"/>
              </a:rPr>
              <a:t>数组的分割</a:t>
            </a:r>
          </a:p>
        </p:txBody>
      </p:sp>
      <p:sp>
        <p:nvSpPr>
          <p:cNvPr id="6" name="文本框 5">
            <a:extLst>
              <a:ext uri="{FF2B5EF4-FFF2-40B4-BE49-F238E27FC236}">
                <a16:creationId xmlns:a16="http://schemas.microsoft.com/office/drawing/2014/main" id="{2BE04670-1DDB-4CD3-871A-D9BBFC2636AB}"/>
              </a:ext>
            </a:extLst>
          </p:cNvPr>
          <p:cNvSpPr txBox="1"/>
          <p:nvPr/>
        </p:nvSpPr>
        <p:spPr>
          <a:xfrm>
            <a:off x="2015694" y="1225675"/>
            <a:ext cx="3704925" cy="369332"/>
          </a:xfrm>
          <a:prstGeom prst="rect">
            <a:avLst/>
          </a:prstGeom>
          <a:noFill/>
        </p:spPr>
        <p:txBody>
          <a:bodyPr wrap="none" rtlCol="0">
            <a:spAutoFit/>
          </a:bodyPr>
          <a:lstStyle/>
          <a:p>
            <a:r>
              <a:rPr lang="en-US" altLang="zh-CN" dirty="0">
                <a:solidFill>
                  <a:schemeClr val="accent2"/>
                </a:solidFill>
                <a:latin typeface="Arial" pitchFamily="34" charset="0"/>
                <a:cs typeface="Arial" pitchFamily="34" charset="0"/>
              </a:rPr>
              <a:t>A = </a:t>
            </a:r>
            <a:r>
              <a:rPr lang="en-US" altLang="zh-CN" dirty="0" err="1">
                <a:solidFill>
                  <a:schemeClr val="accent2"/>
                </a:solidFill>
                <a:latin typeface="Arial" pitchFamily="34" charset="0"/>
                <a:cs typeface="Arial" pitchFamily="34" charset="0"/>
              </a:rPr>
              <a:t>np.arrange</a:t>
            </a:r>
            <a:r>
              <a:rPr lang="en-US" altLang="zh-CN" dirty="0">
                <a:solidFill>
                  <a:schemeClr val="accent2"/>
                </a:solidFill>
                <a:latin typeface="Arial" pitchFamily="34" charset="0"/>
                <a:cs typeface="Arial" pitchFamily="34" charset="0"/>
              </a:rPr>
              <a:t>(12).reshape((3, 4))</a:t>
            </a:r>
            <a:endParaRPr lang="zh-CN" altLang="en-US" dirty="0" err="1">
              <a:solidFill>
                <a:schemeClr val="accent2"/>
              </a:solidFill>
              <a:latin typeface="Arial" pitchFamily="34" charset="0"/>
              <a:cs typeface="Arial" pitchFamily="34" charset="0"/>
            </a:endParaRPr>
          </a:p>
        </p:txBody>
      </p:sp>
      <p:sp>
        <p:nvSpPr>
          <p:cNvPr id="7" name="文本框 6">
            <a:extLst>
              <a:ext uri="{FF2B5EF4-FFF2-40B4-BE49-F238E27FC236}">
                <a16:creationId xmlns:a16="http://schemas.microsoft.com/office/drawing/2014/main" id="{26292594-0455-4F2C-AE33-193C5E0F8357}"/>
              </a:ext>
            </a:extLst>
          </p:cNvPr>
          <p:cNvSpPr txBox="1"/>
          <p:nvPr/>
        </p:nvSpPr>
        <p:spPr>
          <a:xfrm>
            <a:off x="2015694" y="2025344"/>
            <a:ext cx="2319866" cy="369332"/>
          </a:xfrm>
          <a:prstGeom prst="rect">
            <a:avLst/>
          </a:prstGeom>
          <a:noFill/>
        </p:spPr>
        <p:txBody>
          <a:bodyPr wrap="none" rtlCol="0">
            <a:spAutoFit/>
          </a:bodyPr>
          <a:lstStyle/>
          <a:p>
            <a:r>
              <a:rPr lang="en-US" altLang="zh-CN" dirty="0" err="1">
                <a:solidFill>
                  <a:schemeClr val="accent2"/>
                </a:solidFill>
                <a:latin typeface="Arial" pitchFamily="34" charset="0"/>
                <a:cs typeface="Arial" pitchFamily="34" charset="0"/>
              </a:rPr>
              <a:t>Np.split</a:t>
            </a:r>
            <a:r>
              <a:rPr lang="en-US" altLang="zh-CN" dirty="0">
                <a:solidFill>
                  <a:schemeClr val="accent2"/>
                </a:solidFill>
                <a:latin typeface="Arial" pitchFamily="34" charset="0"/>
                <a:cs typeface="Arial" pitchFamily="34" charset="0"/>
              </a:rPr>
              <a:t>(A, 2, axis=1)</a:t>
            </a:r>
            <a:endParaRPr lang="zh-CN" altLang="en-US" dirty="0" err="1">
              <a:solidFill>
                <a:schemeClr val="accent2"/>
              </a:solidFill>
              <a:latin typeface="Arial" pitchFamily="34" charset="0"/>
              <a:cs typeface="Arial" pitchFamily="34" charset="0"/>
            </a:endParaRPr>
          </a:p>
        </p:txBody>
      </p:sp>
      <p:sp>
        <p:nvSpPr>
          <p:cNvPr id="8" name="文本框 7">
            <a:extLst>
              <a:ext uri="{FF2B5EF4-FFF2-40B4-BE49-F238E27FC236}">
                <a16:creationId xmlns:a16="http://schemas.microsoft.com/office/drawing/2014/main" id="{267DC8D4-AD64-4AFA-98D2-A304B7C74CA5}"/>
              </a:ext>
            </a:extLst>
          </p:cNvPr>
          <p:cNvSpPr txBox="1"/>
          <p:nvPr/>
        </p:nvSpPr>
        <p:spPr>
          <a:xfrm>
            <a:off x="2015694" y="2840463"/>
            <a:ext cx="2973891" cy="369332"/>
          </a:xfrm>
          <a:prstGeom prst="rect">
            <a:avLst/>
          </a:prstGeom>
          <a:noFill/>
        </p:spPr>
        <p:txBody>
          <a:bodyPr wrap="none" rtlCol="0">
            <a:spAutoFit/>
          </a:bodyPr>
          <a:lstStyle/>
          <a:p>
            <a:r>
              <a:rPr lang="en-US" altLang="zh-CN" dirty="0" err="1">
                <a:solidFill>
                  <a:schemeClr val="accent2"/>
                </a:solidFill>
                <a:latin typeface="Arial" pitchFamily="34" charset="0"/>
                <a:cs typeface="Arial" pitchFamily="34" charset="0"/>
              </a:rPr>
              <a:t>Np.array_split</a:t>
            </a:r>
            <a:r>
              <a:rPr lang="en-US" altLang="zh-CN" dirty="0">
                <a:solidFill>
                  <a:schemeClr val="accent2"/>
                </a:solidFill>
                <a:latin typeface="Arial" pitchFamily="34" charset="0"/>
                <a:cs typeface="Arial" pitchFamily="34" charset="0"/>
              </a:rPr>
              <a:t>(A, 3, axis=1)</a:t>
            </a:r>
            <a:endParaRPr lang="zh-CN" altLang="en-US" dirty="0" err="1">
              <a:solidFill>
                <a:schemeClr val="accent2"/>
              </a:solidFill>
              <a:latin typeface="Arial" pitchFamily="34" charset="0"/>
              <a:cs typeface="Arial" pitchFamily="34" charset="0"/>
            </a:endParaRPr>
          </a:p>
        </p:txBody>
      </p:sp>
      <p:sp>
        <p:nvSpPr>
          <p:cNvPr id="9" name="文本框 8">
            <a:extLst>
              <a:ext uri="{FF2B5EF4-FFF2-40B4-BE49-F238E27FC236}">
                <a16:creationId xmlns:a16="http://schemas.microsoft.com/office/drawing/2014/main" id="{B96DE0EE-61E1-46E9-8FB3-A71B970EDFF2}"/>
              </a:ext>
            </a:extLst>
          </p:cNvPr>
          <p:cNvSpPr txBox="1"/>
          <p:nvPr/>
        </p:nvSpPr>
        <p:spPr>
          <a:xfrm>
            <a:off x="2043613" y="3516630"/>
            <a:ext cx="1633781" cy="646331"/>
          </a:xfrm>
          <a:prstGeom prst="rect">
            <a:avLst/>
          </a:prstGeom>
          <a:noFill/>
        </p:spPr>
        <p:txBody>
          <a:bodyPr wrap="none" rtlCol="0">
            <a:spAutoFit/>
          </a:bodyPr>
          <a:lstStyle/>
          <a:p>
            <a:r>
              <a:rPr lang="en-US" altLang="zh-CN" dirty="0" err="1">
                <a:solidFill>
                  <a:schemeClr val="accent2"/>
                </a:solidFill>
                <a:latin typeface="Arial" pitchFamily="34" charset="0"/>
                <a:cs typeface="Arial" pitchFamily="34" charset="0"/>
              </a:rPr>
              <a:t>Np.vsplit</a:t>
            </a:r>
            <a:r>
              <a:rPr lang="en-US" altLang="zh-CN" dirty="0">
                <a:solidFill>
                  <a:schemeClr val="accent2"/>
                </a:solidFill>
                <a:latin typeface="Arial" pitchFamily="34" charset="0"/>
                <a:cs typeface="Arial" pitchFamily="34" charset="0"/>
              </a:rPr>
              <a:t>(A, 3)</a:t>
            </a:r>
          </a:p>
          <a:p>
            <a:r>
              <a:rPr lang="en-US" altLang="zh-CN" dirty="0" err="1">
                <a:solidFill>
                  <a:schemeClr val="accent2"/>
                </a:solidFill>
                <a:latin typeface="Arial" pitchFamily="34" charset="0"/>
                <a:cs typeface="Arial" pitchFamily="34" charset="0"/>
              </a:rPr>
              <a:t>Np.hsplit</a:t>
            </a:r>
            <a:r>
              <a:rPr lang="en-US" altLang="zh-CN" dirty="0">
                <a:solidFill>
                  <a:schemeClr val="accent2"/>
                </a:solidFill>
                <a:latin typeface="Arial" pitchFamily="34" charset="0"/>
                <a:cs typeface="Arial" pitchFamily="34" charset="0"/>
              </a:rPr>
              <a:t>(A, 2)</a:t>
            </a:r>
            <a:endParaRPr lang="zh-CN" altLang="en-US" dirty="0" err="1">
              <a:solidFill>
                <a:schemeClr val="accent2"/>
              </a:solidFill>
              <a:latin typeface="Arial" pitchFamily="34" charset="0"/>
              <a:cs typeface="Arial" pitchFamily="34" charset="0"/>
            </a:endParaRPr>
          </a:p>
        </p:txBody>
      </p:sp>
    </p:spTree>
    <p:extLst>
      <p:ext uri="{BB962C8B-B14F-4D97-AF65-F5344CB8AC3E}">
        <p14:creationId xmlns:p14="http://schemas.microsoft.com/office/powerpoint/2010/main" val="25015659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C60DD4A7-2264-4A2D-AD70-09EB1C4120F3}"/>
              </a:ext>
            </a:extLst>
          </p:cNvPr>
          <p:cNvSpPr>
            <a:spLocks noGrp="1"/>
          </p:cNvSpPr>
          <p:nvPr>
            <p:ph type="ftr" sz="quarter" idx="10"/>
          </p:nvPr>
        </p:nvSpPr>
        <p:spPr/>
        <p:txBody>
          <a:bodyPr/>
          <a:lstStyle/>
          <a:p>
            <a:r>
              <a:rPr lang="en-US">
                <a:solidFill>
                  <a:srgbClr val="939598"/>
                </a:solidFill>
                <a:cs typeface="Arial" pitchFamily="34" charset="0"/>
              </a:rPr>
              <a:t>2015 Lenovo Confidential. All rights reserved. </a:t>
            </a:r>
            <a:endParaRPr lang="en-US" dirty="0">
              <a:solidFill>
                <a:srgbClr val="939598"/>
              </a:solidFill>
              <a:cs typeface="Arial" pitchFamily="34" charset="0"/>
            </a:endParaRPr>
          </a:p>
        </p:txBody>
      </p:sp>
      <p:sp>
        <p:nvSpPr>
          <p:cNvPr id="3" name="标题 2">
            <a:extLst>
              <a:ext uri="{FF2B5EF4-FFF2-40B4-BE49-F238E27FC236}">
                <a16:creationId xmlns:a16="http://schemas.microsoft.com/office/drawing/2014/main" id="{49947012-F72D-4788-99DC-4EFE6A7DE877}"/>
              </a:ext>
            </a:extLst>
          </p:cNvPr>
          <p:cNvSpPr>
            <a:spLocks noGrp="1"/>
          </p:cNvSpPr>
          <p:nvPr>
            <p:ph type="title"/>
          </p:nvPr>
        </p:nvSpPr>
        <p:spPr/>
        <p:txBody>
          <a:bodyPr/>
          <a:lstStyle/>
          <a:p>
            <a:r>
              <a:rPr lang="en-US" altLang="zh-CN" dirty="0"/>
              <a:t>NumPy</a:t>
            </a:r>
            <a:r>
              <a:rPr lang="zh-CN" altLang="en-US" dirty="0"/>
              <a:t>数组的</a:t>
            </a:r>
            <a:r>
              <a:rPr lang="en-US" altLang="zh-CN" dirty="0"/>
              <a:t>copy</a:t>
            </a:r>
            <a:endParaRPr lang="zh-CN" altLang="en-US" dirty="0"/>
          </a:p>
        </p:txBody>
      </p:sp>
      <p:sp>
        <p:nvSpPr>
          <p:cNvPr id="4" name="文本框 3">
            <a:extLst>
              <a:ext uri="{FF2B5EF4-FFF2-40B4-BE49-F238E27FC236}">
                <a16:creationId xmlns:a16="http://schemas.microsoft.com/office/drawing/2014/main" id="{44BD98FC-E291-47E4-83E7-8E02E15A4936}"/>
              </a:ext>
            </a:extLst>
          </p:cNvPr>
          <p:cNvSpPr txBox="1"/>
          <p:nvPr/>
        </p:nvSpPr>
        <p:spPr>
          <a:xfrm>
            <a:off x="886264" y="1826552"/>
            <a:ext cx="1909562" cy="1200329"/>
          </a:xfrm>
          <a:prstGeom prst="rect">
            <a:avLst/>
          </a:prstGeom>
          <a:noFill/>
        </p:spPr>
        <p:txBody>
          <a:bodyPr wrap="none" rtlCol="0">
            <a:spAutoFit/>
          </a:bodyPr>
          <a:lstStyle/>
          <a:p>
            <a:r>
              <a:rPr lang="en-US" altLang="zh-CN" dirty="0">
                <a:solidFill>
                  <a:schemeClr val="accent2"/>
                </a:solidFill>
                <a:latin typeface="Arial" pitchFamily="34" charset="0"/>
                <a:cs typeface="Arial" pitchFamily="34" charset="0"/>
              </a:rPr>
              <a:t>A</a:t>
            </a:r>
            <a:r>
              <a:rPr lang="zh-CN" altLang="en-US" dirty="0">
                <a:solidFill>
                  <a:schemeClr val="accent2"/>
                </a:solidFill>
                <a:latin typeface="Arial" pitchFamily="34" charset="0"/>
                <a:cs typeface="Arial" pitchFamily="34" charset="0"/>
              </a:rPr>
              <a:t> </a:t>
            </a:r>
            <a:r>
              <a:rPr lang="en-US" altLang="zh-CN" dirty="0">
                <a:solidFill>
                  <a:schemeClr val="accent2"/>
                </a:solidFill>
                <a:latin typeface="Arial" pitchFamily="34" charset="0"/>
                <a:cs typeface="Arial" pitchFamily="34" charset="0"/>
              </a:rPr>
              <a:t>=</a:t>
            </a:r>
            <a:r>
              <a:rPr lang="zh-CN" altLang="en-US" dirty="0">
                <a:solidFill>
                  <a:schemeClr val="accent2"/>
                </a:solidFill>
                <a:latin typeface="Arial" pitchFamily="34" charset="0"/>
                <a:cs typeface="Arial" pitchFamily="34" charset="0"/>
              </a:rPr>
              <a:t> </a:t>
            </a:r>
            <a:r>
              <a:rPr lang="en-US" altLang="zh-CN" dirty="0" err="1">
                <a:solidFill>
                  <a:schemeClr val="accent2"/>
                </a:solidFill>
                <a:latin typeface="Arial" pitchFamily="34" charset="0"/>
                <a:cs typeface="Arial" pitchFamily="34" charset="0"/>
              </a:rPr>
              <a:t>np.arange</a:t>
            </a:r>
            <a:r>
              <a:rPr lang="en-US" altLang="zh-CN" dirty="0">
                <a:solidFill>
                  <a:schemeClr val="accent2"/>
                </a:solidFill>
                <a:latin typeface="Arial" pitchFamily="34" charset="0"/>
                <a:cs typeface="Arial" pitchFamily="34" charset="0"/>
              </a:rPr>
              <a:t>(4)</a:t>
            </a:r>
          </a:p>
          <a:p>
            <a:r>
              <a:rPr lang="en-US" altLang="zh-CN" dirty="0">
                <a:solidFill>
                  <a:schemeClr val="accent2"/>
                </a:solidFill>
                <a:latin typeface="Arial" pitchFamily="34" charset="0"/>
                <a:cs typeface="Arial" pitchFamily="34" charset="0"/>
              </a:rPr>
              <a:t>B = A</a:t>
            </a:r>
          </a:p>
          <a:p>
            <a:r>
              <a:rPr lang="en-US" altLang="zh-CN" dirty="0">
                <a:solidFill>
                  <a:schemeClr val="accent2"/>
                </a:solidFill>
                <a:latin typeface="Arial" pitchFamily="34" charset="0"/>
                <a:cs typeface="Arial" pitchFamily="34" charset="0"/>
              </a:rPr>
              <a:t>c= a</a:t>
            </a:r>
          </a:p>
          <a:p>
            <a:r>
              <a:rPr lang="en-US" altLang="zh-CN" dirty="0">
                <a:solidFill>
                  <a:schemeClr val="accent2"/>
                </a:solidFill>
                <a:latin typeface="Arial" pitchFamily="34" charset="0"/>
                <a:cs typeface="Arial" pitchFamily="34" charset="0"/>
              </a:rPr>
              <a:t>D = b</a:t>
            </a:r>
            <a:endParaRPr lang="zh-CN" altLang="en-US" dirty="0" err="1">
              <a:solidFill>
                <a:schemeClr val="accent2"/>
              </a:solidFill>
              <a:latin typeface="Arial" pitchFamily="34" charset="0"/>
              <a:cs typeface="Arial" pitchFamily="34" charset="0"/>
            </a:endParaRPr>
          </a:p>
        </p:txBody>
      </p:sp>
      <p:sp>
        <p:nvSpPr>
          <p:cNvPr id="5" name="文本框 4">
            <a:extLst>
              <a:ext uri="{FF2B5EF4-FFF2-40B4-BE49-F238E27FC236}">
                <a16:creationId xmlns:a16="http://schemas.microsoft.com/office/drawing/2014/main" id="{C61BFF1F-F2EC-4268-8219-9A585BFA8780}"/>
              </a:ext>
            </a:extLst>
          </p:cNvPr>
          <p:cNvSpPr txBox="1"/>
          <p:nvPr/>
        </p:nvSpPr>
        <p:spPr>
          <a:xfrm>
            <a:off x="886264" y="3845190"/>
            <a:ext cx="1447897" cy="369332"/>
          </a:xfrm>
          <a:prstGeom prst="rect">
            <a:avLst/>
          </a:prstGeom>
          <a:noFill/>
        </p:spPr>
        <p:txBody>
          <a:bodyPr wrap="none" rtlCol="0">
            <a:spAutoFit/>
          </a:bodyPr>
          <a:lstStyle/>
          <a:p>
            <a:r>
              <a:rPr lang="en-US" altLang="zh-CN" dirty="0">
                <a:solidFill>
                  <a:schemeClr val="accent2"/>
                </a:solidFill>
                <a:latin typeface="Arial" pitchFamily="34" charset="0"/>
                <a:cs typeface="Arial" pitchFamily="34" charset="0"/>
              </a:rPr>
              <a:t>B = </a:t>
            </a:r>
            <a:r>
              <a:rPr lang="en-US" altLang="zh-CN" dirty="0" err="1">
                <a:solidFill>
                  <a:schemeClr val="accent2"/>
                </a:solidFill>
                <a:latin typeface="Arial" pitchFamily="34" charset="0"/>
                <a:cs typeface="Arial" pitchFamily="34" charset="0"/>
              </a:rPr>
              <a:t>A.copy</a:t>
            </a:r>
            <a:r>
              <a:rPr lang="en-US" altLang="zh-CN" dirty="0">
                <a:solidFill>
                  <a:schemeClr val="accent2"/>
                </a:solidFill>
                <a:latin typeface="Arial" pitchFamily="34" charset="0"/>
                <a:cs typeface="Arial" pitchFamily="34" charset="0"/>
              </a:rPr>
              <a:t>()</a:t>
            </a:r>
            <a:endParaRPr lang="zh-CN" altLang="en-US" dirty="0" err="1">
              <a:solidFill>
                <a:schemeClr val="accent2"/>
              </a:solidFill>
              <a:latin typeface="Arial" pitchFamily="34" charset="0"/>
              <a:cs typeface="Arial" pitchFamily="34" charset="0"/>
            </a:endParaRPr>
          </a:p>
        </p:txBody>
      </p:sp>
    </p:spTree>
    <p:extLst>
      <p:ext uri="{BB962C8B-B14F-4D97-AF65-F5344CB8AC3E}">
        <p14:creationId xmlns:p14="http://schemas.microsoft.com/office/powerpoint/2010/main" val="33599286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584F65C0-6554-4E10-8FEB-7F32A23D764D}"/>
              </a:ext>
            </a:extLst>
          </p:cNvPr>
          <p:cNvSpPr>
            <a:spLocks noGrp="1"/>
          </p:cNvSpPr>
          <p:nvPr>
            <p:ph type="ftr" sz="quarter" idx="10"/>
          </p:nvPr>
        </p:nvSpPr>
        <p:spPr/>
        <p:txBody>
          <a:bodyPr/>
          <a:lstStyle/>
          <a:p>
            <a:r>
              <a:rPr lang="en-US">
                <a:solidFill>
                  <a:srgbClr val="939598"/>
                </a:solidFill>
                <a:cs typeface="Arial" pitchFamily="34" charset="0"/>
              </a:rPr>
              <a:t>2015 Lenovo Confidential. All rights reserved. </a:t>
            </a:r>
            <a:endParaRPr lang="en-US" dirty="0">
              <a:solidFill>
                <a:srgbClr val="939598"/>
              </a:solidFill>
              <a:cs typeface="Arial" pitchFamily="34" charset="0"/>
            </a:endParaRPr>
          </a:p>
        </p:txBody>
      </p:sp>
      <p:sp>
        <p:nvSpPr>
          <p:cNvPr id="3" name="标题 2">
            <a:extLst>
              <a:ext uri="{FF2B5EF4-FFF2-40B4-BE49-F238E27FC236}">
                <a16:creationId xmlns:a16="http://schemas.microsoft.com/office/drawing/2014/main" id="{AFDBE58B-AB0A-4C25-9CB3-579C223A5AA2}"/>
              </a:ext>
            </a:extLst>
          </p:cNvPr>
          <p:cNvSpPr>
            <a:spLocks noGrp="1"/>
          </p:cNvSpPr>
          <p:nvPr>
            <p:ph type="title"/>
          </p:nvPr>
        </p:nvSpPr>
        <p:spPr/>
        <p:txBody>
          <a:bodyPr/>
          <a:lstStyle/>
          <a:p>
            <a:endParaRPr lang="zh-CN" altLang="en-US"/>
          </a:p>
        </p:txBody>
      </p:sp>
      <p:sp>
        <p:nvSpPr>
          <p:cNvPr id="4" name="矩形 3">
            <a:extLst>
              <a:ext uri="{FF2B5EF4-FFF2-40B4-BE49-F238E27FC236}">
                <a16:creationId xmlns:a16="http://schemas.microsoft.com/office/drawing/2014/main" id="{D60DBB59-8131-49FA-BCB5-AC86A20181CA}"/>
              </a:ext>
            </a:extLst>
          </p:cNvPr>
          <p:cNvSpPr/>
          <p:nvPr/>
        </p:nvSpPr>
        <p:spPr>
          <a:xfrm>
            <a:off x="167676" y="956460"/>
            <a:ext cx="2428870" cy="369332"/>
          </a:xfrm>
          <a:prstGeom prst="rect">
            <a:avLst/>
          </a:prstGeom>
        </p:spPr>
        <p:txBody>
          <a:bodyPr wrap="none">
            <a:spAutoFit/>
          </a:bodyPr>
          <a:lstStyle/>
          <a:p>
            <a:pPr fontAlgn="base"/>
            <a:r>
              <a:rPr lang="en-US" altLang="zh-CN" b="1" dirty="0">
                <a:solidFill>
                  <a:srgbClr val="222222"/>
                </a:solidFill>
                <a:latin typeface="Helvetica Neue"/>
              </a:rPr>
              <a:t>Data Representation</a:t>
            </a:r>
            <a:endParaRPr lang="en-US" altLang="zh-CN" b="1" i="0" dirty="0">
              <a:solidFill>
                <a:srgbClr val="222222"/>
              </a:solidFill>
              <a:effectLst/>
              <a:latin typeface="Helvetica Neue"/>
            </a:endParaRPr>
          </a:p>
        </p:txBody>
      </p:sp>
      <p:sp>
        <p:nvSpPr>
          <p:cNvPr id="5" name="矩形 4">
            <a:extLst>
              <a:ext uri="{FF2B5EF4-FFF2-40B4-BE49-F238E27FC236}">
                <a16:creationId xmlns:a16="http://schemas.microsoft.com/office/drawing/2014/main" id="{FAF07E48-5278-4FFC-908C-2838BA221FEC}"/>
              </a:ext>
            </a:extLst>
          </p:cNvPr>
          <p:cNvSpPr/>
          <p:nvPr/>
        </p:nvSpPr>
        <p:spPr>
          <a:xfrm>
            <a:off x="167676" y="1638987"/>
            <a:ext cx="10431517" cy="923330"/>
          </a:xfrm>
          <a:prstGeom prst="rect">
            <a:avLst/>
          </a:prstGeom>
        </p:spPr>
        <p:txBody>
          <a:bodyPr wrap="square">
            <a:spAutoFit/>
          </a:bodyPr>
          <a:lstStyle/>
          <a:p>
            <a:pPr fontAlgn="base"/>
            <a:r>
              <a:rPr lang="en-US" altLang="zh-CN" dirty="0">
                <a:solidFill>
                  <a:srgbClr val="222222"/>
                </a:solidFill>
                <a:latin typeface="Helvetica" panose="020B0604020202020204" pitchFamily="34" charset="0"/>
              </a:rPr>
              <a:t>Think of all the data types you’ll need to crunch and build models around (spreadsheets, images, audio…</a:t>
            </a:r>
            <a:r>
              <a:rPr lang="en-US" altLang="zh-CN" dirty="0" err="1">
                <a:solidFill>
                  <a:srgbClr val="222222"/>
                </a:solidFill>
                <a:latin typeface="Helvetica" panose="020B0604020202020204" pitchFamily="34" charset="0"/>
              </a:rPr>
              <a:t>etc</a:t>
            </a:r>
            <a:r>
              <a:rPr lang="en-US" altLang="zh-CN" dirty="0">
                <a:solidFill>
                  <a:srgbClr val="222222"/>
                </a:solidFill>
                <a:latin typeface="Helvetica" panose="020B0604020202020204" pitchFamily="34" charset="0"/>
              </a:rPr>
              <a:t>). So many of them are perfectly suited for representation in an n-dimensional array:</a:t>
            </a:r>
          </a:p>
          <a:p>
            <a:pPr fontAlgn="base"/>
            <a:r>
              <a:rPr lang="en-US" altLang="zh-CN" b="1" dirty="0">
                <a:solidFill>
                  <a:srgbClr val="666666"/>
                </a:solidFill>
                <a:latin typeface="Helvetica Neue"/>
              </a:rPr>
              <a:t>Tables and Spreadsheets</a:t>
            </a:r>
            <a:endParaRPr lang="en-US" altLang="zh-CN" b="1" i="0" dirty="0">
              <a:solidFill>
                <a:srgbClr val="666666"/>
              </a:solidFill>
              <a:effectLst/>
              <a:latin typeface="Helvetica Neue"/>
            </a:endParaRPr>
          </a:p>
        </p:txBody>
      </p:sp>
      <p:sp>
        <p:nvSpPr>
          <p:cNvPr id="6" name="矩形 5">
            <a:extLst>
              <a:ext uri="{FF2B5EF4-FFF2-40B4-BE49-F238E27FC236}">
                <a16:creationId xmlns:a16="http://schemas.microsoft.com/office/drawing/2014/main" id="{3ACE83C3-65F3-467E-840C-A71BA0F20324}"/>
              </a:ext>
            </a:extLst>
          </p:cNvPr>
          <p:cNvSpPr/>
          <p:nvPr/>
        </p:nvSpPr>
        <p:spPr>
          <a:xfrm>
            <a:off x="548782" y="2805075"/>
            <a:ext cx="10255205" cy="923330"/>
          </a:xfrm>
          <a:prstGeom prst="rect">
            <a:avLst/>
          </a:prstGeom>
        </p:spPr>
        <p:txBody>
          <a:bodyPr wrap="square">
            <a:spAutoFit/>
          </a:bodyPr>
          <a:lstStyle/>
          <a:p>
            <a:pPr fontAlgn="base">
              <a:buFont typeface="Arial" panose="020B0604020202020204" pitchFamily="34" charset="0"/>
              <a:buChar char="•"/>
            </a:pPr>
            <a:r>
              <a:rPr lang="en-US" altLang="zh-CN" dirty="0">
                <a:solidFill>
                  <a:srgbClr val="222222"/>
                </a:solidFill>
                <a:latin typeface="Helvetica" panose="020B0604020202020204" pitchFamily="34" charset="0"/>
              </a:rPr>
              <a:t>A spreadsheet or a table of values is a two dimensional matrix. Each sheet in a spreadsheet can be its own variable. The most popular abstraction in python for those is the </a:t>
            </a:r>
            <a:r>
              <a:rPr lang="en-US" altLang="zh-CN" dirty="0">
                <a:solidFill>
                  <a:srgbClr val="4183C4"/>
                </a:solidFill>
                <a:latin typeface="Helvetica" panose="020B0604020202020204" pitchFamily="34" charset="0"/>
                <a:hlinkClick r:id="rId2"/>
              </a:rPr>
              <a:t>pandas </a:t>
            </a:r>
            <a:r>
              <a:rPr lang="en-US" altLang="zh-CN" dirty="0" err="1">
                <a:solidFill>
                  <a:srgbClr val="4183C4"/>
                </a:solidFill>
                <a:latin typeface="Helvetica" panose="020B0604020202020204" pitchFamily="34" charset="0"/>
                <a:hlinkClick r:id="rId2"/>
              </a:rPr>
              <a:t>dataframe</a:t>
            </a:r>
            <a:r>
              <a:rPr lang="en-US" altLang="zh-CN" dirty="0">
                <a:solidFill>
                  <a:srgbClr val="222222"/>
                </a:solidFill>
                <a:latin typeface="Helvetica" panose="020B0604020202020204" pitchFamily="34" charset="0"/>
              </a:rPr>
              <a:t>, which actually uses NumPy and builds on top of it.</a:t>
            </a:r>
            <a:endParaRPr lang="en-US" altLang="zh-CN" b="0" i="0" dirty="0">
              <a:solidFill>
                <a:srgbClr val="222222"/>
              </a:solidFill>
              <a:effectLst/>
              <a:latin typeface="Helvetica" panose="020B0604020202020204" pitchFamily="34" charset="0"/>
            </a:endParaRPr>
          </a:p>
        </p:txBody>
      </p:sp>
      <p:pic>
        <p:nvPicPr>
          <p:cNvPr id="15362" name="Picture 2">
            <a:extLst>
              <a:ext uri="{FF2B5EF4-FFF2-40B4-BE49-F238E27FC236}">
                <a16:creationId xmlns:a16="http://schemas.microsoft.com/office/drawing/2014/main" id="{96EA8340-8A9E-438B-991A-045A49D67D0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08470" y="3985464"/>
            <a:ext cx="5454869" cy="22160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62096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6C4CC767-F95C-4FD7-B05C-6A648F78274A}"/>
              </a:ext>
            </a:extLst>
          </p:cNvPr>
          <p:cNvSpPr>
            <a:spLocks noGrp="1"/>
          </p:cNvSpPr>
          <p:nvPr>
            <p:ph type="ftr" sz="quarter" idx="10"/>
          </p:nvPr>
        </p:nvSpPr>
        <p:spPr/>
        <p:txBody>
          <a:bodyPr/>
          <a:lstStyle/>
          <a:p>
            <a:r>
              <a:rPr lang="en-US">
                <a:solidFill>
                  <a:srgbClr val="939598"/>
                </a:solidFill>
                <a:cs typeface="Arial" pitchFamily="34" charset="0"/>
              </a:rPr>
              <a:t>2015 Lenovo Confidential. All rights reserved. </a:t>
            </a:r>
            <a:endParaRPr lang="en-US" dirty="0">
              <a:solidFill>
                <a:srgbClr val="939598"/>
              </a:solidFill>
              <a:cs typeface="Arial" pitchFamily="34" charset="0"/>
            </a:endParaRPr>
          </a:p>
        </p:txBody>
      </p:sp>
      <p:sp>
        <p:nvSpPr>
          <p:cNvPr id="3" name="标题 2">
            <a:extLst>
              <a:ext uri="{FF2B5EF4-FFF2-40B4-BE49-F238E27FC236}">
                <a16:creationId xmlns:a16="http://schemas.microsoft.com/office/drawing/2014/main" id="{40BAFD52-AD56-430B-97B1-ADEB6D6714AF}"/>
              </a:ext>
            </a:extLst>
          </p:cNvPr>
          <p:cNvSpPr>
            <a:spLocks noGrp="1"/>
          </p:cNvSpPr>
          <p:nvPr>
            <p:ph type="title"/>
          </p:nvPr>
        </p:nvSpPr>
        <p:spPr/>
        <p:txBody>
          <a:bodyPr/>
          <a:lstStyle/>
          <a:p>
            <a:endParaRPr lang="zh-CN" altLang="en-US"/>
          </a:p>
        </p:txBody>
      </p:sp>
      <p:sp>
        <p:nvSpPr>
          <p:cNvPr id="4" name="Rectangle 1">
            <a:extLst>
              <a:ext uri="{FF2B5EF4-FFF2-40B4-BE49-F238E27FC236}">
                <a16:creationId xmlns:a16="http://schemas.microsoft.com/office/drawing/2014/main" id="{6A936EA0-33A0-4FCF-A276-A81C2556FD2B}"/>
              </a:ext>
            </a:extLst>
          </p:cNvPr>
          <p:cNvSpPr>
            <a:spLocks noChangeArrowheads="1"/>
          </p:cNvSpPr>
          <p:nvPr/>
        </p:nvSpPr>
        <p:spPr bwMode="auto">
          <a:xfrm>
            <a:off x="342234" y="1098223"/>
            <a:ext cx="9783379" cy="1200329"/>
          </a:xfrm>
          <a:prstGeom prst="rect">
            <a:avLst/>
          </a:prstGeom>
          <a:solidFill>
            <a:srgbClr val="F9F2F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300" b="1" i="0" u="none" strike="noStrike" cap="none" normalizeH="0" baseline="0" dirty="0">
                <a:ln>
                  <a:noFill/>
                </a:ln>
                <a:solidFill>
                  <a:srgbClr val="666666"/>
                </a:solidFill>
                <a:effectLst/>
                <a:latin typeface="Arial" panose="020B0604020202020204" pitchFamily="34" charset="0"/>
                <a:ea typeface="Helvetica Neue"/>
              </a:rPr>
              <a:t>Audio and Timeseries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zh-CN" sz="1300" b="0" i="0" u="none" strike="noStrike" cap="none" normalizeH="0" baseline="0" dirty="0">
                <a:ln>
                  <a:noFill/>
                </a:ln>
                <a:solidFill>
                  <a:srgbClr val="222222"/>
                </a:solidFill>
                <a:effectLst/>
                <a:latin typeface="Arial" panose="020B0604020202020204" pitchFamily="34" charset="0"/>
                <a:ea typeface="Helvetica" panose="020B0604020202020204" pitchFamily="34" charset="0"/>
              </a:rPr>
              <a:t>An audio file is a one-dimensional array of samples. Each sample is a number representing a tiny chunk of the audio signal. CD-quality audio may have 44,100 samples per second and each sample is an integer between -32767 and 32768. Meaning if you have a ten-seconds WAVE file of CD-quality, you can load it in a NumPy array with length 10 * 44,100 = 441,000 samples. Want to extract the first second of audio? simply load the file into a NumPy array that we’ll call </a:t>
            </a:r>
            <a:r>
              <a:rPr kumimoji="0" lang="zh-CN" altLang="zh-CN" sz="1000" b="0" i="0" u="none" strike="noStrike" cap="none" normalizeH="0" baseline="0" dirty="0">
                <a:ln>
                  <a:noFill/>
                </a:ln>
                <a:solidFill>
                  <a:srgbClr val="C7254E"/>
                </a:solidFill>
                <a:effectLst/>
                <a:latin typeface="Arial Unicode MS" panose="020B0604020202020204" pitchFamily="34" charset="-122"/>
                <a:ea typeface="Bitstream Vera Sans Mono"/>
              </a:rPr>
              <a:t>audio</a:t>
            </a:r>
            <a:r>
              <a:rPr kumimoji="0" lang="zh-CN" altLang="zh-CN" sz="1300" b="0" i="0" u="none" strike="noStrike" cap="none" normalizeH="0" baseline="0" dirty="0">
                <a:ln>
                  <a:noFill/>
                </a:ln>
                <a:solidFill>
                  <a:srgbClr val="222222"/>
                </a:solidFill>
                <a:effectLst/>
                <a:ea typeface="Helvetica" panose="020B0604020202020204" pitchFamily="34" charset="0"/>
              </a:rPr>
              <a:t>, and get</a:t>
            </a:r>
            <a:r>
              <a:rPr kumimoji="0" lang="zh-CN" altLang="zh-CN" sz="1300" b="0" i="0" u="none" strike="noStrike" cap="none" normalizeH="0" baseline="0" dirty="0">
                <a:ln>
                  <a:noFill/>
                </a:ln>
                <a:solidFill>
                  <a:srgbClr val="222222"/>
                </a:solidFill>
                <a:effectLst/>
                <a:latin typeface="Arial" panose="020B0604020202020204" pitchFamily="34" charset="0"/>
                <a:ea typeface="Helvetica" panose="020B0604020202020204" pitchFamily="34" charset="0"/>
              </a:rPr>
              <a:t> </a:t>
            </a:r>
            <a:r>
              <a:rPr kumimoji="0" lang="zh-CN" altLang="zh-CN" sz="1000" b="0" i="0" u="none" strike="noStrike" cap="none" normalizeH="0" baseline="0" dirty="0">
                <a:ln>
                  <a:noFill/>
                </a:ln>
                <a:solidFill>
                  <a:srgbClr val="C7254E"/>
                </a:solidFill>
                <a:effectLst/>
                <a:latin typeface="Arial Unicode MS" panose="020B0604020202020204" pitchFamily="34" charset="-122"/>
                <a:ea typeface="Bitstream Vera Sans Mono"/>
              </a:rPr>
              <a:t>audio[:44100]</a:t>
            </a:r>
            <a:r>
              <a:rPr kumimoji="0" lang="zh-CN" altLang="zh-CN" sz="1300" b="0" i="0" u="none" strike="noStrike" cap="none" normalizeH="0" baseline="0" dirty="0">
                <a:ln>
                  <a:noFill/>
                </a:ln>
                <a:solidFill>
                  <a:srgbClr val="222222"/>
                </a:solidFill>
                <a:effectLst/>
                <a:ea typeface="Helvetica" panose="020B0604020202020204" pitchFamily="34" charset="0"/>
              </a:rPr>
              <a:t>.</a:t>
            </a:r>
            <a:r>
              <a:rPr kumimoji="0" lang="en-US" altLang="zh-CN" sz="1300" b="0" i="0" u="none" strike="noStrike" cap="none" normalizeH="0" baseline="0" dirty="0">
                <a:ln>
                  <a:noFill/>
                </a:ln>
                <a:solidFill>
                  <a:srgbClr val="222222"/>
                </a:solidFill>
                <a:effectLst/>
                <a:ea typeface="Helvetica" panose="020B0604020202020204" pitchFamily="34" charset="0"/>
              </a:rPr>
              <a:t> </a:t>
            </a:r>
            <a:r>
              <a:rPr kumimoji="0" lang="zh-CN" altLang="zh-CN" sz="1300" b="0" i="0" u="none" strike="noStrike" cap="none" normalizeH="0" baseline="0" dirty="0">
                <a:ln>
                  <a:noFill/>
                </a:ln>
                <a:solidFill>
                  <a:srgbClr val="222222"/>
                </a:solidFill>
                <a:effectLst/>
                <a:latin typeface="Arial" panose="020B0604020202020204" pitchFamily="34" charset="0"/>
                <a:ea typeface="Helvetica" panose="020B0604020202020204" pitchFamily="34" charset="0"/>
              </a:rPr>
              <a:t>Here’s a look at a slice of an audio file:</a:t>
            </a: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pic>
        <p:nvPicPr>
          <p:cNvPr id="16387" name="Picture 3">
            <a:extLst>
              <a:ext uri="{FF2B5EF4-FFF2-40B4-BE49-F238E27FC236}">
                <a16:creationId xmlns:a16="http://schemas.microsoft.com/office/drawing/2014/main" id="{BDA037A0-6F0C-4908-9578-025C5E83BC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2601248"/>
            <a:ext cx="11715750" cy="3174541"/>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a:extLst>
              <a:ext uri="{FF2B5EF4-FFF2-40B4-BE49-F238E27FC236}">
                <a16:creationId xmlns:a16="http://schemas.microsoft.com/office/drawing/2014/main" id="{7E6C6E97-B75E-4E3A-83C5-603E16753EA5}"/>
              </a:ext>
            </a:extLst>
          </p:cNvPr>
          <p:cNvSpPr/>
          <p:nvPr/>
        </p:nvSpPr>
        <p:spPr>
          <a:xfrm>
            <a:off x="198054" y="5959384"/>
            <a:ext cx="11319641" cy="369332"/>
          </a:xfrm>
          <a:prstGeom prst="rect">
            <a:avLst/>
          </a:prstGeom>
        </p:spPr>
        <p:txBody>
          <a:bodyPr wrap="square">
            <a:spAutoFit/>
          </a:bodyPr>
          <a:lstStyle/>
          <a:p>
            <a:r>
              <a:rPr lang="en-US" altLang="zh-CN" dirty="0">
                <a:solidFill>
                  <a:srgbClr val="222222"/>
                </a:solidFill>
                <a:latin typeface="Helvetica" panose="020B0604020202020204" pitchFamily="34" charset="0"/>
              </a:rPr>
              <a:t>The same goes for time-series data (for example, the price of a stock over time).</a:t>
            </a:r>
            <a:endParaRPr lang="zh-CN" altLang="en-US" dirty="0"/>
          </a:p>
        </p:txBody>
      </p:sp>
    </p:spTree>
    <p:extLst>
      <p:ext uri="{BB962C8B-B14F-4D97-AF65-F5344CB8AC3E}">
        <p14:creationId xmlns:p14="http://schemas.microsoft.com/office/powerpoint/2010/main" val="389415383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66E1B4B-572B-43C4-87A0-EA0E5C744395}"/>
              </a:ext>
            </a:extLst>
          </p:cNvPr>
          <p:cNvSpPr>
            <a:spLocks noGrp="1"/>
          </p:cNvSpPr>
          <p:nvPr>
            <p:ph type="ftr" sz="quarter" idx="10"/>
          </p:nvPr>
        </p:nvSpPr>
        <p:spPr/>
        <p:txBody>
          <a:bodyPr/>
          <a:lstStyle/>
          <a:p>
            <a:r>
              <a:rPr lang="en-US">
                <a:solidFill>
                  <a:srgbClr val="939598"/>
                </a:solidFill>
                <a:cs typeface="Arial" pitchFamily="34" charset="0"/>
              </a:rPr>
              <a:t>2015 Lenovo Confidential. All rights reserved. </a:t>
            </a:r>
            <a:endParaRPr lang="en-US" dirty="0">
              <a:solidFill>
                <a:srgbClr val="939598"/>
              </a:solidFill>
              <a:cs typeface="Arial" pitchFamily="34" charset="0"/>
            </a:endParaRPr>
          </a:p>
        </p:txBody>
      </p:sp>
      <p:sp>
        <p:nvSpPr>
          <p:cNvPr id="3" name="标题 2">
            <a:extLst>
              <a:ext uri="{FF2B5EF4-FFF2-40B4-BE49-F238E27FC236}">
                <a16:creationId xmlns:a16="http://schemas.microsoft.com/office/drawing/2014/main" id="{EDB3F14C-8AE5-4F61-8CFE-74388874497D}"/>
              </a:ext>
            </a:extLst>
          </p:cNvPr>
          <p:cNvSpPr>
            <a:spLocks noGrp="1"/>
          </p:cNvSpPr>
          <p:nvPr>
            <p:ph type="title"/>
          </p:nvPr>
        </p:nvSpPr>
        <p:spPr/>
        <p:txBody>
          <a:bodyPr/>
          <a:lstStyle/>
          <a:p>
            <a:endParaRPr lang="zh-CN" altLang="en-US"/>
          </a:p>
        </p:txBody>
      </p:sp>
      <p:sp>
        <p:nvSpPr>
          <p:cNvPr id="4" name="Rectangle 1">
            <a:extLst>
              <a:ext uri="{FF2B5EF4-FFF2-40B4-BE49-F238E27FC236}">
                <a16:creationId xmlns:a16="http://schemas.microsoft.com/office/drawing/2014/main" id="{7F2E9385-AC74-4E3C-B194-68970E076EE3}"/>
              </a:ext>
            </a:extLst>
          </p:cNvPr>
          <p:cNvSpPr>
            <a:spLocks noChangeArrowheads="1"/>
          </p:cNvSpPr>
          <p:nvPr/>
        </p:nvSpPr>
        <p:spPr bwMode="auto">
          <a:xfrm>
            <a:off x="258419" y="1008383"/>
            <a:ext cx="9314757" cy="1200329"/>
          </a:xfrm>
          <a:prstGeom prst="rect">
            <a:avLst/>
          </a:prstGeom>
          <a:solidFill>
            <a:srgbClr val="F9F2F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300" b="1" i="0" u="none" strike="noStrike" cap="none" normalizeH="0" baseline="0" dirty="0">
                <a:ln>
                  <a:noFill/>
                </a:ln>
                <a:solidFill>
                  <a:srgbClr val="666666"/>
                </a:solidFill>
                <a:effectLst/>
                <a:latin typeface="Arial" panose="020B0604020202020204" pitchFamily="34" charset="0"/>
                <a:ea typeface="Helvetica Neue"/>
              </a:rPr>
              <a:t>Images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zh-CN" sz="1300" b="0" i="0" u="none" strike="noStrike" cap="none" normalizeH="0" baseline="0" dirty="0">
                <a:ln>
                  <a:noFill/>
                </a:ln>
                <a:solidFill>
                  <a:srgbClr val="222222"/>
                </a:solidFill>
                <a:effectLst/>
                <a:latin typeface="Arial" panose="020B0604020202020204" pitchFamily="34" charset="0"/>
                <a:ea typeface="Helvetica" panose="020B0604020202020204" pitchFamily="34" charset="0"/>
              </a:rPr>
              <a:t>An image is a matrix of pixels of size (height x width).</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zh-CN" altLang="zh-CN" sz="1300" b="0" i="0" u="none" strike="noStrike" cap="none" normalizeH="0" baseline="0" dirty="0">
                <a:ln>
                  <a:noFill/>
                </a:ln>
                <a:solidFill>
                  <a:srgbClr val="222222"/>
                </a:solidFill>
                <a:effectLst/>
                <a:latin typeface="Arial" panose="020B0604020202020204" pitchFamily="34" charset="0"/>
                <a:ea typeface="Helvetica" panose="020B0604020202020204" pitchFamily="34" charset="0"/>
              </a:rPr>
              <a:t>If the image is black and white (a.k.a. grayscale), each pixel can be represented by a single number (commonly between 0 (black) and 255 (white)). Want to crop the top left 10 x 10 pixel part of the image? Just tell NumPy to get you </a:t>
            </a:r>
            <a:r>
              <a:rPr kumimoji="0" lang="zh-CN" altLang="zh-CN" sz="1000" b="0" i="0" u="none" strike="noStrike" cap="none" normalizeH="0" baseline="0" dirty="0">
                <a:ln>
                  <a:noFill/>
                </a:ln>
                <a:solidFill>
                  <a:srgbClr val="C7254E"/>
                </a:solidFill>
                <a:effectLst/>
                <a:latin typeface="Arial Unicode MS" panose="020B0604020202020204" pitchFamily="34" charset="-122"/>
                <a:ea typeface="Bitstream Vera Sans Mono"/>
              </a:rPr>
              <a:t>image[:10,:10]</a:t>
            </a:r>
            <a:r>
              <a:rPr kumimoji="0" lang="zh-CN" altLang="zh-CN" sz="1300" b="0" i="0" u="none" strike="noStrike" cap="none" normalizeH="0" baseline="0" dirty="0">
                <a:ln>
                  <a:noFill/>
                </a:ln>
                <a:solidFill>
                  <a:srgbClr val="222222"/>
                </a:solidFill>
                <a:effectLst/>
                <a:ea typeface="Helvetica" panose="020B0604020202020204" pitchFamily="34" charset="0"/>
              </a:rPr>
              <a:t>.</a:t>
            </a:r>
            <a:endParaRPr kumimoji="0" lang="zh-CN" altLang="zh-CN" sz="1300" b="0" i="0" u="none" strike="noStrike" cap="none" normalizeH="0" baseline="0" dirty="0">
              <a:ln>
                <a:noFill/>
              </a:ln>
              <a:solidFill>
                <a:srgbClr val="222222"/>
              </a:solidFill>
              <a:effectLst/>
              <a:latin typeface="Arial" panose="020B0604020202020204" pitchFamily="34" charset="0"/>
              <a:ea typeface="Helvetica"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300" b="0" i="0" u="none" strike="noStrike" cap="none" normalizeH="0" baseline="0" dirty="0">
                <a:ln>
                  <a:noFill/>
                </a:ln>
                <a:solidFill>
                  <a:srgbClr val="222222"/>
                </a:solidFill>
                <a:effectLst/>
                <a:latin typeface="Arial" panose="020B0604020202020204" pitchFamily="34" charset="0"/>
                <a:ea typeface="Helvetica" panose="020B0604020202020204" pitchFamily="34" charset="0"/>
              </a:rPr>
              <a:t>Here’s a look at a slice of an image file:</a:t>
            </a: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pic>
        <p:nvPicPr>
          <p:cNvPr id="17411" name="Picture 3">
            <a:extLst>
              <a:ext uri="{FF2B5EF4-FFF2-40B4-BE49-F238E27FC236}">
                <a16:creationId xmlns:a16="http://schemas.microsoft.com/office/drawing/2014/main" id="{60AED446-514A-4420-944F-452DA20EE61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715929"/>
            <a:ext cx="6149943" cy="2329451"/>
          </a:xfrm>
          <a:prstGeom prst="rect">
            <a:avLst/>
          </a:prstGeom>
          <a:noFill/>
          <a:extLst>
            <a:ext uri="{909E8E84-426E-40DD-AFC4-6F175D3DCCD1}">
              <a14:hiddenFill xmlns:a14="http://schemas.microsoft.com/office/drawing/2010/main">
                <a:solidFill>
                  <a:srgbClr val="FFFFFF"/>
                </a:solidFill>
              </a14:hiddenFill>
            </a:ext>
          </a:extLst>
        </p:spPr>
      </p:pic>
      <p:pic>
        <p:nvPicPr>
          <p:cNvPr id="17413" name="Picture 5">
            <a:extLst>
              <a:ext uri="{FF2B5EF4-FFF2-40B4-BE49-F238E27FC236}">
                <a16:creationId xmlns:a16="http://schemas.microsoft.com/office/drawing/2014/main" id="{02E0C5FE-90EB-481A-85C3-BA104388EC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2421567"/>
            <a:ext cx="6114759" cy="25931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329097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04AFE294-5F87-4C2C-B5AF-0521FB5868D2}"/>
              </a:ext>
            </a:extLst>
          </p:cNvPr>
          <p:cNvSpPr>
            <a:spLocks noGrp="1"/>
          </p:cNvSpPr>
          <p:nvPr>
            <p:ph type="ftr" sz="quarter" idx="10"/>
          </p:nvPr>
        </p:nvSpPr>
        <p:spPr/>
        <p:txBody>
          <a:bodyPr/>
          <a:lstStyle/>
          <a:p>
            <a:r>
              <a:rPr lang="en-US">
                <a:solidFill>
                  <a:srgbClr val="939598"/>
                </a:solidFill>
                <a:cs typeface="Arial" pitchFamily="34" charset="0"/>
              </a:rPr>
              <a:t>2015 Lenovo Confidential. All rights reserved. </a:t>
            </a:r>
            <a:endParaRPr lang="en-US" dirty="0">
              <a:solidFill>
                <a:srgbClr val="939598"/>
              </a:solidFill>
              <a:cs typeface="Arial" pitchFamily="34" charset="0"/>
            </a:endParaRPr>
          </a:p>
        </p:txBody>
      </p:sp>
      <p:sp>
        <p:nvSpPr>
          <p:cNvPr id="3" name="标题 2">
            <a:extLst>
              <a:ext uri="{FF2B5EF4-FFF2-40B4-BE49-F238E27FC236}">
                <a16:creationId xmlns:a16="http://schemas.microsoft.com/office/drawing/2014/main" id="{AE877825-C3C6-4CF1-9E4B-C971420EEBD0}"/>
              </a:ext>
            </a:extLst>
          </p:cNvPr>
          <p:cNvSpPr>
            <a:spLocks noGrp="1"/>
          </p:cNvSpPr>
          <p:nvPr>
            <p:ph type="title"/>
          </p:nvPr>
        </p:nvSpPr>
        <p:spPr/>
        <p:txBody>
          <a:bodyPr/>
          <a:lstStyle/>
          <a:p>
            <a:endParaRPr lang="zh-CN" altLang="en-US"/>
          </a:p>
        </p:txBody>
      </p:sp>
      <p:sp>
        <p:nvSpPr>
          <p:cNvPr id="4" name="矩形 3">
            <a:extLst>
              <a:ext uri="{FF2B5EF4-FFF2-40B4-BE49-F238E27FC236}">
                <a16:creationId xmlns:a16="http://schemas.microsoft.com/office/drawing/2014/main" id="{D1984661-6E27-47D2-B807-9F8A5FD2A50B}"/>
              </a:ext>
            </a:extLst>
          </p:cNvPr>
          <p:cNvSpPr/>
          <p:nvPr/>
        </p:nvSpPr>
        <p:spPr>
          <a:xfrm>
            <a:off x="197223" y="874129"/>
            <a:ext cx="11196918" cy="2308324"/>
          </a:xfrm>
          <a:prstGeom prst="rect">
            <a:avLst/>
          </a:prstGeom>
        </p:spPr>
        <p:txBody>
          <a:bodyPr wrap="square">
            <a:spAutoFit/>
          </a:bodyPr>
          <a:lstStyle/>
          <a:p>
            <a:pPr fontAlgn="base"/>
            <a:r>
              <a:rPr lang="en-US" altLang="zh-CN" b="1" dirty="0">
                <a:solidFill>
                  <a:srgbClr val="666666"/>
                </a:solidFill>
                <a:latin typeface="Helvetica Neue"/>
              </a:rPr>
              <a:t>Language</a:t>
            </a:r>
          </a:p>
          <a:p>
            <a:pPr fontAlgn="base"/>
            <a:r>
              <a:rPr lang="en-US" altLang="zh-CN" dirty="0">
                <a:solidFill>
                  <a:srgbClr val="222222"/>
                </a:solidFill>
                <a:latin typeface="Helvetica" panose="020B0604020202020204" pitchFamily="34" charset="0"/>
              </a:rPr>
              <a:t>If we’re dealing with text, the story is a little different. The numeric representation of text requires a step of building a vocabulary (an inventory of all the unique words the model knows) and an </a:t>
            </a:r>
            <a:r>
              <a:rPr lang="en-US" altLang="zh-CN" dirty="0">
                <a:solidFill>
                  <a:srgbClr val="4183C4"/>
                </a:solidFill>
                <a:latin typeface="Helvetica" panose="020B0604020202020204" pitchFamily="34" charset="0"/>
                <a:hlinkClick r:id="rId2"/>
              </a:rPr>
              <a:t>embedding step</a:t>
            </a:r>
            <a:r>
              <a:rPr lang="en-US" altLang="zh-CN" dirty="0">
                <a:solidFill>
                  <a:srgbClr val="222222"/>
                </a:solidFill>
                <a:latin typeface="Helvetica" panose="020B0604020202020204" pitchFamily="34" charset="0"/>
              </a:rPr>
              <a:t>. Let us see the steps of numerically representing this (translated) quote by an ancient spirit:</a:t>
            </a:r>
          </a:p>
          <a:p>
            <a:pPr fontAlgn="base"/>
            <a:r>
              <a:rPr lang="en-US" altLang="zh-CN" dirty="0">
                <a:solidFill>
                  <a:srgbClr val="222222"/>
                </a:solidFill>
                <a:latin typeface="Helvetica" panose="020B0604020202020204" pitchFamily="34" charset="0"/>
              </a:rPr>
              <a:t>“Have the bards who preceded me left any theme unsung?”</a:t>
            </a:r>
          </a:p>
          <a:p>
            <a:pPr fontAlgn="base"/>
            <a:r>
              <a:rPr lang="en-US" altLang="zh-CN" dirty="0">
                <a:solidFill>
                  <a:srgbClr val="222222"/>
                </a:solidFill>
                <a:latin typeface="Helvetica" panose="020B0604020202020204" pitchFamily="34" charset="0"/>
              </a:rPr>
              <a:t>A model needs to look at a large amount of text before it can numerically represent the anxious words of this warrior poet. We can proceed to have it process a </a:t>
            </a:r>
            <a:r>
              <a:rPr lang="en-US" altLang="zh-CN" dirty="0">
                <a:solidFill>
                  <a:srgbClr val="4183C4"/>
                </a:solidFill>
                <a:latin typeface="Helvetica" panose="020B0604020202020204" pitchFamily="34" charset="0"/>
                <a:hlinkClick r:id="rId3"/>
              </a:rPr>
              <a:t>small dataset</a:t>
            </a:r>
            <a:r>
              <a:rPr lang="en-US" altLang="zh-CN" dirty="0">
                <a:solidFill>
                  <a:srgbClr val="222222"/>
                </a:solidFill>
                <a:latin typeface="Helvetica" panose="020B0604020202020204" pitchFamily="34" charset="0"/>
              </a:rPr>
              <a:t> and use it to build a vocabulary (of 71,290 words):</a:t>
            </a:r>
            <a:endParaRPr lang="en-US" altLang="zh-CN" b="0" i="0" dirty="0">
              <a:solidFill>
                <a:srgbClr val="222222"/>
              </a:solidFill>
              <a:effectLst/>
              <a:latin typeface="Helvetica" panose="020B0604020202020204" pitchFamily="34" charset="0"/>
            </a:endParaRPr>
          </a:p>
        </p:txBody>
      </p:sp>
      <p:pic>
        <p:nvPicPr>
          <p:cNvPr id="18434" name="Picture 2">
            <a:extLst>
              <a:ext uri="{FF2B5EF4-FFF2-40B4-BE49-F238E27FC236}">
                <a16:creationId xmlns:a16="http://schemas.microsoft.com/office/drawing/2014/main" id="{BF90D6F8-BFFA-4AA4-B613-0A78A366304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3182453"/>
            <a:ext cx="3424250" cy="3012141"/>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a:extLst>
              <a:ext uri="{FF2B5EF4-FFF2-40B4-BE49-F238E27FC236}">
                <a16:creationId xmlns:a16="http://schemas.microsoft.com/office/drawing/2014/main" id="{B1741688-FEEF-41C7-812E-662E34B8C03D}"/>
              </a:ext>
            </a:extLst>
          </p:cNvPr>
          <p:cNvSpPr/>
          <p:nvPr/>
        </p:nvSpPr>
        <p:spPr>
          <a:xfrm>
            <a:off x="4509247" y="3105834"/>
            <a:ext cx="6096000" cy="646331"/>
          </a:xfrm>
          <a:prstGeom prst="rect">
            <a:avLst/>
          </a:prstGeom>
        </p:spPr>
        <p:txBody>
          <a:bodyPr>
            <a:spAutoFit/>
          </a:bodyPr>
          <a:lstStyle/>
          <a:p>
            <a:r>
              <a:rPr lang="en-US" altLang="zh-CN" dirty="0">
                <a:solidFill>
                  <a:srgbClr val="222222"/>
                </a:solidFill>
                <a:latin typeface="Helvetica" panose="020B0604020202020204" pitchFamily="34" charset="0"/>
              </a:rPr>
              <a:t>The sentence can then be broken into an array of tokens (words or parts of words based on common rules):</a:t>
            </a:r>
            <a:endParaRPr lang="zh-CN" altLang="en-US" dirty="0"/>
          </a:p>
        </p:txBody>
      </p:sp>
      <p:pic>
        <p:nvPicPr>
          <p:cNvPr id="18436" name="Picture 4">
            <a:extLst>
              <a:ext uri="{FF2B5EF4-FFF2-40B4-BE49-F238E27FC236}">
                <a16:creationId xmlns:a16="http://schemas.microsoft.com/office/drawing/2014/main" id="{C5ACF930-1898-42EE-8917-9A6B4751A56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37530" y="3788586"/>
            <a:ext cx="6400800" cy="383381"/>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a:extLst>
              <a:ext uri="{FF2B5EF4-FFF2-40B4-BE49-F238E27FC236}">
                <a16:creationId xmlns:a16="http://schemas.microsoft.com/office/drawing/2014/main" id="{B03AA94F-8D4A-431D-934A-E759CB0D3BA7}"/>
              </a:ext>
            </a:extLst>
          </p:cNvPr>
          <p:cNvSpPr/>
          <p:nvPr/>
        </p:nvSpPr>
        <p:spPr>
          <a:xfrm>
            <a:off x="4589930" y="4208388"/>
            <a:ext cx="7754470" cy="369332"/>
          </a:xfrm>
          <a:prstGeom prst="rect">
            <a:avLst/>
          </a:prstGeom>
        </p:spPr>
        <p:txBody>
          <a:bodyPr wrap="square">
            <a:spAutoFit/>
          </a:bodyPr>
          <a:lstStyle/>
          <a:p>
            <a:r>
              <a:rPr lang="en-US" altLang="zh-CN" dirty="0">
                <a:solidFill>
                  <a:srgbClr val="222222"/>
                </a:solidFill>
                <a:latin typeface="Helvetica" panose="020B0604020202020204" pitchFamily="34" charset="0"/>
              </a:rPr>
              <a:t>We then replace each word by its id in the vocabulary table:</a:t>
            </a:r>
            <a:endParaRPr lang="zh-CN" altLang="en-US" dirty="0"/>
          </a:p>
        </p:txBody>
      </p:sp>
      <p:pic>
        <p:nvPicPr>
          <p:cNvPr id="18438" name="Picture 6">
            <a:extLst>
              <a:ext uri="{FF2B5EF4-FFF2-40B4-BE49-F238E27FC236}">
                <a16:creationId xmlns:a16="http://schemas.microsoft.com/office/drawing/2014/main" id="{6646AF2B-8B0A-4C49-A0E5-CBC2D11A0797}"/>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437529" y="4973952"/>
            <a:ext cx="6400800" cy="3183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089787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357FA756-CDFD-442B-A7BD-B9439FD2DF0E}"/>
              </a:ext>
            </a:extLst>
          </p:cNvPr>
          <p:cNvSpPr>
            <a:spLocks noGrp="1"/>
          </p:cNvSpPr>
          <p:nvPr>
            <p:ph type="ftr" sz="quarter" idx="10"/>
          </p:nvPr>
        </p:nvSpPr>
        <p:spPr/>
        <p:txBody>
          <a:bodyPr/>
          <a:lstStyle/>
          <a:p>
            <a:r>
              <a:rPr lang="en-US">
                <a:solidFill>
                  <a:srgbClr val="939598"/>
                </a:solidFill>
                <a:cs typeface="Arial" pitchFamily="34" charset="0"/>
              </a:rPr>
              <a:t>2015 Lenovo Confidential. All rights reserved. </a:t>
            </a:r>
            <a:endParaRPr lang="en-US" dirty="0">
              <a:solidFill>
                <a:srgbClr val="939598"/>
              </a:solidFill>
              <a:cs typeface="Arial" pitchFamily="34" charset="0"/>
            </a:endParaRPr>
          </a:p>
        </p:txBody>
      </p:sp>
      <p:sp>
        <p:nvSpPr>
          <p:cNvPr id="3" name="标题 2">
            <a:extLst>
              <a:ext uri="{FF2B5EF4-FFF2-40B4-BE49-F238E27FC236}">
                <a16:creationId xmlns:a16="http://schemas.microsoft.com/office/drawing/2014/main" id="{1406D1A5-D98D-43B4-84FD-3A2CD6C0807E}"/>
              </a:ext>
            </a:extLst>
          </p:cNvPr>
          <p:cNvSpPr>
            <a:spLocks noGrp="1"/>
          </p:cNvSpPr>
          <p:nvPr>
            <p:ph type="title"/>
          </p:nvPr>
        </p:nvSpPr>
        <p:spPr/>
        <p:txBody>
          <a:bodyPr/>
          <a:lstStyle/>
          <a:p>
            <a:endParaRPr lang="zh-CN" altLang="en-US"/>
          </a:p>
        </p:txBody>
      </p:sp>
      <p:pic>
        <p:nvPicPr>
          <p:cNvPr id="6" name="图片 5">
            <a:extLst>
              <a:ext uri="{FF2B5EF4-FFF2-40B4-BE49-F238E27FC236}">
                <a16:creationId xmlns:a16="http://schemas.microsoft.com/office/drawing/2014/main" id="{34529F3B-0299-44E9-A5CD-12CC3E3A01BA}"/>
              </a:ext>
            </a:extLst>
          </p:cNvPr>
          <p:cNvPicPr>
            <a:picLocks noChangeAspect="1"/>
          </p:cNvPicPr>
          <p:nvPr/>
        </p:nvPicPr>
        <p:blipFill>
          <a:blip r:embed="rId2"/>
          <a:stretch>
            <a:fillRect/>
          </a:stretch>
        </p:blipFill>
        <p:spPr>
          <a:xfrm>
            <a:off x="79965" y="0"/>
            <a:ext cx="12112035" cy="6858000"/>
          </a:xfrm>
          <a:prstGeom prst="rect">
            <a:avLst/>
          </a:prstGeom>
        </p:spPr>
      </p:pic>
    </p:spTree>
    <p:extLst>
      <p:ext uri="{BB962C8B-B14F-4D97-AF65-F5344CB8AC3E}">
        <p14:creationId xmlns:p14="http://schemas.microsoft.com/office/powerpoint/2010/main" val="395220449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A9E996EF-C867-4E96-BD94-A31518D39998}"/>
              </a:ext>
            </a:extLst>
          </p:cNvPr>
          <p:cNvSpPr>
            <a:spLocks noGrp="1"/>
          </p:cNvSpPr>
          <p:nvPr>
            <p:ph type="ftr" sz="quarter" idx="10"/>
          </p:nvPr>
        </p:nvSpPr>
        <p:spPr/>
        <p:txBody>
          <a:bodyPr/>
          <a:lstStyle/>
          <a:p>
            <a:r>
              <a:rPr lang="en-US">
                <a:solidFill>
                  <a:srgbClr val="939598"/>
                </a:solidFill>
                <a:cs typeface="Arial" pitchFamily="34" charset="0"/>
              </a:rPr>
              <a:t>2015 Lenovo Confidential. All rights reserved. </a:t>
            </a:r>
            <a:endParaRPr lang="en-US" dirty="0">
              <a:solidFill>
                <a:srgbClr val="939598"/>
              </a:solidFill>
              <a:cs typeface="Arial" pitchFamily="34" charset="0"/>
            </a:endParaRPr>
          </a:p>
        </p:txBody>
      </p:sp>
      <p:sp>
        <p:nvSpPr>
          <p:cNvPr id="4" name="矩形 3">
            <a:extLst>
              <a:ext uri="{FF2B5EF4-FFF2-40B4-BE49-F238E27FC236}">
                <a16:creationId xmlns:a16="http://schemas.microsoft.com/office/drawing/2014/main" id="{AA8ECEBC-637D-472E-AC33-666BF6C043C2}"/>
              </a:ext>
            </a:extLst>
          </p:cNvPr>
          <p:cNvSpPr/>
          <p:nvPr/>
        </p:nvSpPr>
        <p:spPr>
          <a:xfrm>
            <a:off x="595140" y="728474"/>
            <a:ext cx="5484515" cy="369332"/>
          </a:xfrm>
          <a:prstGeom prst="rect">
            <a:avLst/>
          </a:prstGeom>
        </p:spPr>
        <p:txBody>
          <a:bodyPr wrap="none">
            <a:spAutoFit/>
          </a:bodyPr>
          <a:lstStyle/>
          <a:p>
            <a:r>
              <a:rPr lang="en-US" altLang="zh-CN" u="sng" dirty="0">
                <a:solidFill>
                  <a:srgbClr val="0366D6"/>
                </a:solidFill>
                <a:latin typeface="-apple-system"/>
                <a:hlinkClick r:id="rId2"/>
              </a:rPr>
              <a:t>https://jakevdp.github.io/PythonDataScienceHandbook/</a:t>
            </a:r>
            <a:endParaRPr lang="zh-CN" altLang="en-US" dirty="0"/>
          </a:p>
        </p:txBody>
      </p:sp>
      <p:sp>
        <p:nvSpPr>
          <p:cNvPr id="5" name="矩形 4">
            <a:extLst>
              <a:ext uri="{FF2B5EF4-FFF2-40B4-BE49-F238E27FC236}">
                <a16:creationId xmlns:a16="http://schemas.microsoft.com/office/drawing/2014/main" id="{6582F004-AC82-4339-9854-3D2B812FA3E8}"/>
              </a:ext>
            </a:extLst>
          </p:cNvPr>
          <p:cNvSpPr/>
          <p:nvPr/>
        </p:nvSpPr>
        <p:spPr>
          <a:xfrm>
            <a:off x="548783" y="1186837"/>
            <a:ext cx="6006773" cy="369332"/>
          </a:xfrm>
          <a:prstGeom prst="rect">
            <a:avLst/>
          </a:prstGeom>
        </p:spPr>
        <p:txBody>
          <a:bodyPr wrap="none">
            <a:spAutoFit/>
          </a:bodyPr>
          <a:lstStyle/>
          <a:p>
            <a:r>
              <a:rPr lang="en-US" altLang="zh-CN" dirty="0"/>
              <a:t>https://github.com/jakevdp/PythonDataScienceHandbook</a:t>
            </a:r>
            <a:endParaRPr lang="zh-CN" altLang="en-US" dirty="0"/>
          </a:p>
        </p:txBody>
      </p:sp>
      <p:sp>
        <p:nvSpPr>
          <p:cNvPr id="6" name="文本框 5">
            <a:extLst>
              <a:ext uri="{FF2B5EF4-FFF2-40B4-BE49-F238E27FC236}">
                <a16:creationId xmlns:a16="http://schemas.microsoft.com/office/drawing/2014/main" id="{B0A4BA13-2514-45CB-BD77-C16EE36B020F}"/>
              </a:ext>
            </a:extLst>
          </p:cNvPr>
          <p:cNvSpPr txBox="1"/>
          <p:nvPr/>
        </p:nvSpPr>
        <p:spPr>
          <a:xfrm>
            <a:off x="526172" y="1748171"/>
            <a:ext cx="4776789" cy="4524315"/>
          </a:xfrm>
          <a:prstGeom prst="rect">
            <a:avLst/>
          </a:prstGeom>
          <a:noFill/>
        </p:spPr>
        <p:txBody>
          <a:bodyPr wrap="square" rtlCol="0">
            <a:spAutoFit/>
          </a:bodyPr>
          <a:lstStyle/>
          <a:p>
            <a:r>
              <a:rPr lang="zh-CN" altLang="en-US" dirty="0">
                <a:solidFill>
                  <a:schemeClr val="accent2"/>
                </a:solidFill>
                <a:latin typeface="Arial" pitchFamily="34" charset="0"/>
                <a:cs typeface="Arial" pitchFamily="34" charset="0"/>
              </a:rPr>
              <a:t>作业：</a:t>
            </a:r>
            <a:endParaRPr lang="en-US" altLang="zh-CN" dirty="0">
              <a:solidFill>
                <a:schemeClr val="accent2"/>
              </a:solidFill>
              <a:latin typeface="Arial" pitchFamily="34" charset="0"/>
              <a:cs typeface="Arial" pitchFamily="34" charset="0"/>
            </a:endParaRPr>
          </a:p>
          <a:p>
            <a:r>
              <a:rPr lang="en-US" altLang="zh-CN" dirty="0">
                <a:latin typeface="Arial" pitchFamily="34" charset="0"/>
                <a:cs typeface="Arial" pitchFamily="34" charset="0"/>
              </a:rPr>
              <a:t>1</a:t>
            </a:r>
            <a:r>
              <a:rPr lang="zh-CN" altLang="en-US" dirty="0">
                <a:latin typeface="Arial" pitchFamily="34" charset="0"/>
                <a:cs typeface="Arial" pitchFamily="34" charset="0"/>
              </a:rPr>
              <a:t>）创建列表：</a:t>
            </a:r>
            <a:endParaRPr lang="en-US" altLang="zh-CN" dirty="0">
              <a:latin typeface="Arial" pitchFamily="34" charset="0"/>
              <a:cs typeface="Arial" pitchFamily="34" charset="0"/>
            </a:endParaRPr>
          </a:p>
          <a:p>
            <a:r>
              <a:rPr lang="en-US" altLang="zh-CN" dirty="0">
                <a:latin typeface="Arial" pitchFamily="34" charset="0"/>
                <a:cs typeface="Arial" pitchFamily="34" charset="0"/>
              </a:rPr>
              <a:t>       </a:t>
            </a:r>
            <a:r>
              <a:rPr lang="en-US" altLang="zh-CN" dirty="0" err="1">
                <a:latin typeface="Arial" pitchFamily="34" charset="0"/>
                <a:cs typeface="Arial" pitchFamily="34" charset="0"/>
              </a:rPr>
              <a:t>listTemp</a:t>
            </a:r>
            <a:r>
              <a:rPr lang="en-US" altLang="zh-CN" dirty="0">
                <a:latin typeface="Arial" pitchFamily="34" charset="0"/>
                <a:cs typeface="Arial" pitchFamily="34" charset="0"/>
              </a:rPr>
              <a:t> = [1, 2, 3, 4, 5, 6, 7, 8, 9]</a:t>
            </a:r>
          </a:p>
          <a:p>
            <a:r>
              <a:rPr lang="en-US" altLang="zh-CN" dirty="0">
                <a:latin typeface="Arial" pitchFamily="34" charset="0"/>
                <a:cs typeface="Arial" pitchFamily="34" charset="0"/>
              </a:rPr>
              <a:t>2) </a:t>
            </a:r>
            <a:r>
              <a:rPr lang="zh-CN" altLang="en-US" dirty="0">
                <a:latin typeface="Arial" pitchFamily="34" charset="0"/>
                <a:cs typeface="Arial" pitchFamily="34" charset="0"/>
              </a:rPr>
              <a:t>利用</a:t>
            </a:r>
            <a:r>
              <a:rPr lang="en-US" altLang="zh-CN" dirty="0">
                <a:latin typeface="Arial" pitchFamily="34" charset="0"/>
                <a:cs typeface="Arial" pitchFamily="34" charset="0"/>
              </a:rPr>
              <a:t>1</a:t>
            </a:r>
            <a:r>
              <a:rPr lang="zh-CN" altLang="en-US" dirty="0">
                <a:latin typeface="Arial" pitchFamily="34" charset="0"/>
                <a:cs typeface="Arial" pitchFamily="34" charset="0"/>
              </a:rPr>
              <a:t>）中创建的列表，创建</a:t>
            </a:r>
            <a:r>
              <a:rPr lang="en-US" altLang="zh-CN" dirty="0" err="1">
                <a:latin typeface="Arial" pitchFamily="34" charset="0"/>
                <a:cs typeface="Arial" pitchFamily="34" charset="0"/>
              </a:rPr>
              <a:t>numpy</a:t>
            </a:r>
            <a:r>
              <a:rPr lang="en-US" altLang="zh-CN" dirty="0">
                <a:latin typeface="Arial" pitchFamily="34" charset="0"/>
                <a:cs typeface="Arial" pitchFamily="34" charset="0"/>
              </a:rPr>
              <a:t> </a:t>
            </a:r>
            <a:r>
              <a:rPr lang="zh-CN" altLang="en-US" dirty="0">
                <a:latin typeface="Arial" pitchFamily="34" charset="0"/>
                <a:cs typeface="Arial" pitchFamily="34" charset="0"/>
              </a:rPr>
              <a:t>数组：</a:t>
            </a:r>
            <a:endParaRPr lang="en-US" altLang="zh-CN" dirty="0">
              <a:latin typeface="Arial" pitchFamily="34" charset="0"/>
              <a:cs typeface="Arial" pitchFamily="34" charset="0"/>
            </a:endParaRPr>
          </a:p>
          <a:p>
            <a:r>
              <a:rPr lang="en-US" altLang="zh-CN" dirty="0">
                <a:latin typeface="Arial" pitchFamily="34" charset="0"/>
                <a:cs typeface="Arial" pitchFamily="34" charset="0"/>
              </a:rPr>
              <a:t>       </a:t>
            </a:r>
            <a:r>
              <a:rPr lang="en-US" altLang="zh-CN" dirty="0" err="1">
                <a:latin typeface="Arial" pitchFamily="34" charset="0"/>
                <a:cs typeface="Arial" pitchFamily="34" charset="0"/>
              </a:rPr>
              <a:t>arr1</a:t>
            </a:r>
            <a:r>
              <a:rPr lang="en-US" altLang="zh-CN" dirty="0">
                <a:latin typeface="Arial" pitchFamily="34" charset="0"/>
                <a:cs typeface="Arial" pitchFamily="34" charset="0"/>
              </a:rPr>
              <a:t> =  array([1, 2, 3, 4, 5, 6, 7, 8, 9])    </a:t>
            </a:r>
          </a:p>
          <a:p>
            <a:r>
              <a:rPr lang="en-US" altLang="zh-CN" dirty="0">
                <a:latin typeface="Arial" pitchFamily="34" charset="0"/>
                <a:cs typeface="Arial" pitchFamily="34" charset="0"/>
              </a:rPr>
              <a:t>3</a:t>
            </a:r>
            <a:r>
              <a:rPr lang="zh-CN" altLang="en-US" dirty="0">
                <a:latin typeface="Arial" pitchFamily="34" charset="0"/>
                <a:cs typeface="Arial" pitchFamily="34" charset="0"/>
              </a:rPr>
              <a:t>）利用</a:t>
            </a:r>
            <a:r>
              <a:rPr lang="en-US" altLang="zh-CN" dirty="0" err="1">
                <a:latin typeface="Arial" pitchFamily="34" charset="0"/>
                <a:cs typeface="Arial" pitchFamily="34" charset="0"/>
              </a:rPr>
              <a:t>arr1</a:t>
            </a:r>
            <a:r>
              <a:rPr lang="zh-CN" altLang="en-US" dirty="0">
                <a:latin typeface="Arial" pitchFamily="34" charset="0"/>
                <a:cs typeface="Arial" pitchFamily="34" charset="0"/>
              </a:rPr>
              <a:t>创建</a:t>
            </a:r>
            <a:r>
              <a:rPr lang="en-US" altLang="zh-CN" dirty="0" err="1">
                <a:latin typeface="Arial" pitchFamily="34" charset="0"/>
                <a:cs typeface="Arial" pitchFamily="34" charset="0"/>
              </a:rPr>
              <a:t>numpy</a:t>
            </a:r>
            <a:r>
              <a:rPr lang="zh-CN" altLang="en-US" dirty="0">
                <a:latin typeface="Arial" pitchFamily="34" charset="0"/>
                <a:cs typeface="Arial" pitchFamily="34" charset="0"/>
              </a:rPr>
              <a:t>数组：</a:t>
            </a:r>
            <a:endParaRPr lang="en-US" altLang="zh-CN" dirty="0">
              <a:latin typeface="Arial" pitchFamily="34" charset="0"/>
              <a:cs typeface="Arial" pitchFamily="34" charset="0"/>
            </a:endParaRPr>
          </a:p>
          <a:p>
            <a:r>
              <a:rPr lang="en-US" altLang="zh-CN" dirty="0">
                <a:latin typeface="Arial" pitchFamily="34" charset="0"/>
                <a:cs typeface="Arial" pitchFamily="34" charset="0"/>
              </a:rPr>
              <a:t>      </a:t>
            </a:r>
            <a:r>
              <a:rPr lang="en-US" altLang="zh-CN" dirty="0" err="1">
                <a:latin typeface="Arial" pitchFamily="34" charset="0"/>
                <a:cs typeface="Arial" pitchFamily="34" charset="0"/>
              </a:rPr>
              <a:t>arr2</a:t>
            </a:r>
            <a:r>
              <a:rPr lang="en-US" altLang="zh-CN" dirty="0">
                <a:latin typeface="Arial" pitchFamily="34" charset="0"/>
                <a:cs typeface="Arial" pitchFamily="34" charset="0"/>
              </a:rPr>
              <a:t> = </a:t>
            </a:r>
          </a:p>
          <a:p>
            <a:r>
              <a:rPr lang="en-US" altLang="zh-CN" dirty="0">
                <a:latin typeface="Arial" pitchFamily="34" charset="0"/>
                <a:cs typeface="Arial" pitchFamily="34" charset="0"/>
              </a:rPr>
              <a:t>array([[1, 1, 1, 1, 1, 1, 1, 1, 1],</a:t>
            </a:r>
          </a:p>
          <a:p>
            <a:r>
              <a:rPr lang="en-US" altLang="zh-CN" dirty="0">
                <a:latin typeface="Arial" pitchFamily="34" charset="0"/>
                <a:cs typeface="Arial" pitchFamily="34" charset="0"/>
              </a:rPr>
              <a:t>       [2, 2, 2, 2, 2, 2, 2, 2, 2],</a:t>
            </a:r>
          </a:p>
          <a:p>
            <a:r>
              <a:rPr lang="en-US" altLang="zh-CN" dirty="0">
                <a:latin typeface="Arial" pitchFamily="34" charset="0"/>
                <a:cs typeface="Arial" pitchFamily="34" charset="0"/>
              </a:rPr>
              <a:t>       [3, 3, 3, 3, 3, 3, 3, 3, 3],</a:t>
            </a:r>
          </a:p>
          <a:p>
            <a:r>
              <a:rPr lang="en-US" altLang="zh-CN" dirty="0">
                <a:latin typeface="Arial" pitchFamily="34" charset="0"/>
                <a:cs typeface="Arial" pitchFamily="34" charset="0"/>
              </a:rPr>
              <a:t>       [4, 4, 4, 4, 4, 4, 4, 4, 4],</a:t>
            </a:r>
          </a:p>
          <a:p>
            <a:r>
              <a:rPr lang="en-US" altLang="zh-CN" dirty="0">
                <a:latin typeface="Arial" pitchFamily="34" charset="0"/>
                <a:cs typeface="Arial" pitchFamily="34" charset="0"/>
              </a:rPr>
              <a:t>       [5, 5, 5, 5, 5, 5, 5, 5, 5],</a:t>
            </a:r>
          </a:p>
          <a:p>
            <a:r>
              <a:rPr lang="en-US" altLang="zh-CN" dirty="0">
                <a:latin typeface="Arial" pitchFamily="34" charset="0"/>
                <a:cs typeface="Arial" pitchFamily="34" charset="0"/>
              </a:rPr>
              <a:t>       [6, 6, 6, 6, 6, 6, 6, 6, 6],</a:t>
            </a:r>
          </a:p>
          <a:p>
            <a:r>
              <a:rPr lang="en-US" altLang="zh-CN" dirty="0">
                <a:latin typeface="Arial" pitchFamily="34" charset="0"/>
                <a:cs typeface="Arial" pitchFamily="34" charset="0"/>
              </a:rPr>
              <a:t>       [7, 7, 7, 7, 7, 7, 7, 7, 7],</a:t>
            </a:r>
          </a:p>
          <a:p>
            <a:r>
              <a:rPr lang="en-US" altLang="zh-CN" dirty="0">
                <a:latin typeface="Arial" pitchFamily="34" charset="0"/>
                <a:cs typeface="Arial" pitchFamily="34" charset="0"/>
              </a:rPr>
              <a:t>       [8, 8, 8, 8, 8, 8, 8, 8, 8],</a:t>
            </a:r>
          </a:p>
          <a:p>
            <a:r>
              <a:rPr lang="en-US" altLang="zh-CN" dirty="0">
                <a:latin typeface="Arial" pitchFamily="34" charset="0"/>
                <a:cs typeface="Arial" pitchFamily="34" charset="0"/>
              </a:rPr>
              <a:t>       [9, 9, 9, 9, 9, 9, 9, 9, 9]])</a:t>
            </a:r>
          </a:p>
        </p:txBody>
      </p:sp>
      <p:sp>
        <p:nvSpPr>
          <p:cNvPr id="8" name="文本框 7">
            <a:extLst>
              <a:ext uri="{FF2B5EF4-FFF2-40B4-BE49-F238E27FC236}">
                <a16:creationId xmlns:a16="http://schemas.microsoft.com/office/drawing/2014/main" id="{77459499-3B6F-4993-A5DF-11150BD9C967}"/>
              </a:ext>
            </a:extLst>
          </p:cNvPr>
          <p:cNvSpPr txBox="1"/>
          <p:nvPr/>
        </p:nvSpPr>
        <p:spPr>
          <a:xfrm>
            <a:off x="6555556" y="1674647"/>
            <a:ext cx="5275373" cy="923330"/>
          </a:xfrm>
          <a:prstGeom prst="rect">
            <a:avLst/>
          </a:prstGeom>
          <a:noFill/>
        </p:spPr>
        <p:txBody>
          <a:bodyPr wrap="square" rtlCol="0">
            <a:spAutoFit/>
          </a:bodyPr>
          <a:lstStyle/>
          <a:p>
            <a:r>
              <a:rPr lang="zh-CN" altLang="en-US" dirty="0">
                <a:solidFill>
                  <a:schemeClr val="accent2"/>
                </a:solidFill>
                <a:latin typeface="Arial" pitchFamily="34" charset="0"/>
                <a:cs typeface="Arial" pitchFamily="34" charset="0"/>
              </a:rPr>
              <a:t>作业：</a:t>
            </a:r>
            <a:endParaRPr lang="en-US" altLang="zh-CN" dirty="0">
              <a:solidFill>
                <a:schemeClr val="accent2"/>
              </a:solidFill>
              <a:latin typeface="Arial" pitchFamily="34" charset="0"/>
              <a:cs typeface="Arial" pitchFamily="34" charset="0"/>
            </a:endParaRPr>
          </a:p>
          <a:p>
            <a:r>
              <a:rPr lang="en-US" altLang="zh-CN" dirty="0">
                <a:latin typeface="Arial" pitchFamily="34" charset="0"/>
                <a:cs typeface="Arial" pitchFamily="34" charset="0"/>
              </a:rPr>
              <a:t>4</a:t>
            </a:r>
            <a:r>
              <a:rPr lang="zh-CN" altLang="en-US" dirty="0">
                <a:latin typeface="Arial" pitchFamily="34" charset="0"/>
                <a:cs typeface="Arial" pitchFamily="34" charset="0"/>
              </a:rPr>
              <a:t>）利用</a:t>
            </a:r>
            <a:r>
              <a:rPr lang="en-US" altLang="zh-CN" dirty="0" err="1">
                <a:latin typeface="Arial" pitchFamily="34" charset="0"/>
                <a:cs typeface="Arial" pitchFamily="34" charset="0"/>
              </a:rPr>
              <a:t>arr2</a:t>
            </a:r>
            <a:r>
              <a:rPr lang="zh-CN" altLang="en-US" dirty="0">
                <a:latin typeface="Arial" pitchFamily="34" charset="0"/>
                <a:cs typeface="Arial" pitchFamily="34" charset="0"/>
              </a:rPr>
              <a:t>，计算制作如下乘法表格：</a:t>
            </a:r>
            <a:endParaRPr lang="en-US" altLang="zh-CN" dirty="0">
              <a:latin typeface="Arial" pitchFamily="34" charset="0"/>
              <a:cs typeface="Arial" pitchFamily="34" charset="0"/>
            </a:endParaRPr>
          </a:p>
          <a:p>
            <a:endParaRPr lang="en-US" altLang="zh-CN" dirty="0">
              <a:solidFill>
                <a:schemeClr val="accent2"/>
              </a:solidFill>
              <a:latin typeface="Arial" pitchFamily="34" charset="0"/>
              <a:cs typeface="Arial" pitchFamily="34" charset="0"/>
            </a:endParaRPr>
          </a:p>
        </p:txBody>
      </p:sp>
      <p:pic>
        <p:nvPicPr>
          <p:cNvPr id="10" name="图片 9">
            <a:extLst>
              <a:ext uri="{FF2B5EF4-FFF2-40B4-BE49-F238E27FC236}">
                <a16:creationId xmlns:a16="http://schemas.microsoft.com/office/drawing/2014/main" id="{24B03BD0-9A7E-4742-8A6A-4F7ACA71E43A}"/>
              </a:ext>
            </a:extLst>
          </p:cNvPr>
          <p:cNvPicPr>
            <a:picLocks noChangeAspect="1"/>
          </p:cNvPicPr>
          <p:nvPr/>
        </p:nvPicPr>
        <p:blipFill>
          <a:blip r:embed="rId3"/>
          <a:stretch>
            <a:fillRect/>
          </a:stretch>
        </p:blipFill>
        <p:spPr>
          <a:xfrm>
            <a:off x="6330946" y="2597977"/>
            <a:ext cx="4993548" cy="1955438"/>
          </a:xfrm>
          <a:prstGeom prst="rect">
            <a:avLst/>
          </a:prstGeom>
        </p:spPr>
      </p:pic>
      <p:sp>
        <p:nvSpPr>
          <p:cNvPr id="7" name="文本框 6">
            <a:extLst>
              <a:ext uri="{FF2B5EF4-FFF2-40B4-BE49-F238E27FC236}">
                <a16:creationId xmlns:a16="http://schemas.microsoft.com/office/drawing/2014/main" id="{1AE64FED-937C-4791-9A4B-062B36D3FFE2}"/>
              </a:ext>
            </a:extLst>
          </p:cNvPr>
          <p:cNvSpPr txBox="1"/>
          <p:nvPr/>
        </p:nvSpPr>
        <p:spPr>
          <a:xfrm>
            <a:off x="595140" y="304412"/>
            <a:ext cx="1338828" cy="369332"/>
          </a:xfrm>
          <a:prstGeom prst="rect">
            <a:avLst/>
          </a:prstGeom>
          <a:noFill/>
        </p:spPr>
        <p:txBody>
          <a:bodyPr wrap="none" rtlCol="0">
            <a:spAutoFit/>
          </a:bodyPr>
          <a:lstStyle/>
          <a:p>
            <a:r>
              <a:rPr lang="zh-CN" altLang="en-US" dirty="0">
                <a:latin typeface="Arial" pitchFamily="34" charset="0"/>
                <a:cs typeface="Arial" pitchFamily="34" charset="0"/>
              </a:rPr>
              <a:t>参考资料：</a:t>
            </a:r>
          </a:p>
        </p:txBody>
      </p:sp>
    </p:spTree>
    <p:extLst>
      <p:ext uri="{BB962C8B-B14F-4D97-AF65-F5344CB8AC3E}">
        <p14:creationId xmlns:p14="http://schemas.microsoft.com/office/powerpoint/2010/main" val="245337075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14199816"/>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99F95FAD-8610-4930-94D4-26C32AD168D6}"/>
              </a:ext>
            </a:extLst>
          </p:cNvPr>
          <p:cNvSpPr>
            <a:spLocks noGrp="1"/>
          </p:cNvSpPr>
          <p:nvPr>
            <p:ph type="ftr" sz="quarter" idx="10"/>
          </p:nvPr>
        </p:nvSpPr>
        <p:spPr/>
        <p:txBody>
          <a:bodyPr/>
          <a:lstStyle/>
          <a:p>
            <a:r>
              <a:rPr lang="en-US">
                <a:solidFill>
                  <a:srgbClr val="939598"/>
                </a:solidFill>
                <a:cs typeface="Arial" pitchFamily="34" charset="0"/>
              </a:rPr>
              <a:t>2015 Lenovo Confidential. All rights reserved. </a:t>
            </a:r>
            <a:endParaRPr lang="en-US" dirty="0">
              <a:solidFill>
                <a:srgbClr val="939598"/>
              </a:solidFill>
              <a:cs typeface="Arial" pitchFamily="34" charset="0"/>
            </a:endParaRPr>
          </a:p>
        </p:txBody>
      </p:sp>
      <p:sp>
        <p:nvSpPr>
          <p:cNvPr id="3" name="标题 2">
            <a:extLst>
              <a:ext uri="{FF2B5EF4-FFF2-40B4-BE49-F238E27FC236}">
                <a16:creationId xmlns:a16="http://schemas.microsoft.com/office/drawing/2014/main" id="{7782B258-4348-493A-B29A-832B50832A76}"/>
              </a:ext>
            </a:extLst>
          </p:cNvPr>
          <p:cNvSpPr>
            <a:spLocks noGrp="1"/>
          </p:cNvSpPr>
          <p:nvPr>
            <p:ph type="title"/>
          </p:nvPr>
        </p:nvSpPr>
        <p:spPr/>
        <p:txBody>
          <a:bodyPr/>
          <a:lstStyle/>
          <a:p>
            <a:r>
              <a:rPr lang="en-US" altLang="zh-CN" dirty="0"/>
              <a:t>Python</a:t>
            </a:r>
            <a:r>
              <a:rPr lang="zh-CN" altLang="en-US" dirty="0"/>
              <a:t>的对象</a:t>
            </a:r>
          </a:p>
        </p:txBody>
      </p:sp>
      <p:sp>
        <p:nvSpPr>
          <p:cNvPr id="5" name="矩形 4">
            <a:extLst>
              <a:ext uri="{FF2B5EF4-FFF2-40B4-BE49-F238E27FC236}">
                <a16:creationId xmlns:a16="http://schemas.microsoft.com/office/drawing/2014/main" id="{3FBC66BF-5F94-40BB-95D0-849479ACC8DC}"/>
              </a:ext>
            </a:extLst>
          </p:cNvPr>
          <p:cNvSpPr/>
          <p:nvPr/>
        </p:nvSpPr>
        <p:spPr>
          <a:xfrm>
            <a:off x="217814" y="870446"/>
            <a:ext cx="7300686" cy="1164486"/>
          </a:xfrm>
          <a:prstGeom prst="rect">
            <a:avLst/>
          </a:prstGeom>
        </p:spPr>
        <p:txBody>
          <a:bodyPr wrap="square">
            <a:spAutoFit/>
          </a:bodyPr>
          <a:lstStyle/>
          <a:p>
            <a:r>
              <a:rPr lang="en-US" altLang="zh-CN" b="1" dirty="0">
                <a:solidFill>
                  <a:srgbClr val="000000"/>
                </a:solidFill>
                <a:latin typeface="Helvetica Neue"/>
              </a:rPr>
              <a:t>Python </a:t>
            </a:r>
            <a:r>
              <a:rPr lang="zh-CN" altLang="en-US" b="1" dirty="0">
                <a:solidFill>
                  <a:srgbClr val="64854C"/>
                </a:solidFill>
                <a:latin typeface="Helvetica Neue"/>
              </a:rPr>
              <a:t>变量类型</a:t>
            </a:r>
            <a:endParaRPr lang="zh-CN" altLang="en-US" b="1" dirty="0">
              <a:solidFill>
                <a:srgbClr val="000000"/>
              </a:solidFill>
              <a:latin typeface="Helvetica Neue"/>
            </a:endParaRPr>
          </a:p>
          <a:p>
            <a:pPr latinLnBrk="1">
              <a:lnSpc>
                <a:spcPct val="150000"/>
              </a:lnSpc>
            </a:pPr>
            <a:r>
              <a:rPr lang="zh-CN" altLang="en-US" sz="1200" dirty="0">
                <a:solidFill>
                  <a:srgbClr val="333333"/>
                </a:solidFill>
                <a:latin typeface="Helvetica Neue"/>
              </a:rPr>
              <a:t>变量存储在内存中的值，这就意味着在创建变量时会在内存中开辟一个空间。</a:t>
            </a:r>
          </a:p>
          <a:p>
            <a:pPr latinLnBrk="1">
              <a:lnSpc>
                <a:spcPct val="150000"/>
              </a:lnSpc>
            </a:pPr>
            <a:r>
              <a:rPr lang="zh-CN" altLang="en-US" sz="1200" dirty="0">
                <a:solidFill>
                  <a:srgbClr val="333333"/>
                </a:solidFill>
                <a:latin typeface="Helvetica Neue"/>
              </a:rPr>
              <a:t>基于变量的数据类型，解释器会分配指定内存，并决定什么数据可以被存储在内存中。</a:t>
            </a:r>
          </a:p>
          <a:p>
            <a:pPr latinLnBrk="1">
              <a:lnSpc>
                <a:spcPct val="150000"/>
              </a:lnSpc>
            </a:pPr>
            <a:r>
              <a:rPr lang="zh-CN" altLang="en-US" sz="1200" dirty="0">
                <a:solidFill>
                  <a:srgbClr val="333333"/>
                </a:solidFill>
                <a:latin typeface="Helvetica Neue"/>
              </a:rPr>
              <a:t>因此，变量可以指定不同的数据类型，这些变量可以存储整数，小数或字符。</a:t>
            </a:r>
            <a:endParaRPr lang="zh-CN" altLang="en-US" sz="1200" b="0" i="0" dirty="0">
              <a:solidFill>
                <a:srgbClr val="333333"/>
              </a:solidFill>
              <a:effectLst/>
              <a:latin typeface="Helvetica Neue"/>
            </a:endParaRPr>
          </a:p>
        </p:txBody>
      </p:sp>
      <p:sp>
        <p:nvSpPr>
          <p:cNvPr id="6" name="矩形 5">
            <a:extLst>
              <a:ext uri="{FF2B5EF4-FFF2-40B4-BE49-F238E27FC236}">
                <a16:creationId xmlns:a16="http://schemas.microsoft.com/office/drawing/2014/main" id="{DA3C3EB1-BD2F-4ED3-9391-661C47C4C23E}"/>
              </a:ext>
            </a:extLst>
          </p:cNvPr>
          <p:cNvSpPr/>
          <p:nvPr/>
        </p:nvSpPr>
        <p:spPr>
          <a:xfrm>
            <a:off x="217814" y="2327988"/>
            <a:ext cx="7300686" cy="1718484"/>
          </a:xfrm>
          <a:prstGeom prst="rect">
            <a:avLst/>
          </a:prstGeom>
        </p:spPr>
        <p:txBody>
          <a:bodyPr wrap="square">
            <a:spAutoFit/>
          </a:bodyPr>
          <a:lstStyle/>
          <a:p>
            <a:r>
              <a:rPr lang="zh-CN" altLang="en-US" b="1" dirty="0">
                <a:solidFill>
                  <a:srgbClr val="333333"/>
                </a:solidFill>
                <a:latin typeface="Helvetica Neue"/>
              </a:rPr>
              <a:t>变量赋值</a:t>
            </a:r>
          </a:p>
          <a:p>
            <a:pPr latinLnBrk="1">
              <a:lnSpc>
                <a:spcPct val="150000"/>
              </a:lnSpc>
            </a:pPr>
            <a:r>
              <a:rPr lang="en-US" altLang="zh-CN" sz="1200" dirty="0">
                <a:solidFill>
                  <a:srgbClr val="333333"/>
                </a:solidFill>
                <a:latin typeface="Helvetica Neue"/>
              </a:rPr>
              <a:t>Python </a:t>
            </a:r>
            <a:r>
              <a:rPr lang="zh-CN" altLang="en-US" sz="1200" dirty="0">
                <a:solidFill>
                  <a:srgbClr val="333333"/>
                </a:solidFill>
                <a:latin typeface="Helvetica Neue"/>
              </a:rPr>
              <a:t>中的变量赋值不需要类型声明。</a:t>
            </a:r>
          </a:p>
          <a:p>
            <a:pPr latinLnBrk="1">
              <a:lnSpc>
                <a:spcPct val="150000"/>
              </a:lnSpc>
            </a:pPr>
            <a:r>
              <a:rPr lang="zh-CN" altLang="en-US" sz="1200" dirty="0">
                <a:solidFill>
                  <a:srgbClr val="333333"/>
                </a:solidFill>
                <a:latin typeface="Helvetica Neue"/>
              </a:rPr>
              <a:t>每个变量在内存中创建，都包括变量的标识，名称和数据这些信息。</a:t>
            </a:r>
          </a:p>
          <a:p>
            <a:pPr latinLnBrk="1">
              <a:lnSpc>
                <a:spcPct val="150000"/>
              </a:lnSpc>
            </a:pPr>
            <a:r>
              <a:rPr lang="zh-CN" altLang="en-US" sz="1200" dirty="0">
                <a:solidFill>
                  <a:srgbClr val="333333"/>
                </a:solidFill>
                <a:latin typeface="Helvetica Neue"/>
              </a:rPr>
              <a:t>每个变量在使用前都必须赋值，变量赋值以后该变量才会被创建。</a:t>
            </a:r>
          </a:p>
          <a:p>
            <a:pPr latinLnBrk="1">
              <a:lnSpc>
                <a:spcPct val="150000"/>
              </a:lnSpc>
            </a:pPr>
            <a:r>
              <a:rPr lang="zh-CN" altLang="en-US" sz="1200" dirty="0">
                <a:solidFill>
                  <a:srgbClr val="333333"/>
                </a:solidFill>
                <a:latin typeface="Helvetica Neue"/>
              </a:rPr>
              <a:t>等号 </a:t>
            </a:r>
            <a:r>
              <a:rPr lang="en-US" altLang="zh-CN" sz="1200" dirty="0">
                <a:solidFill>
                  <a:srgbClr val="333333"/>
                </a:solidFill>
                <a:latin typeface="Helvetica Neue"/>
              </a:rPr>
              <a:t>=</a:t>
            </a:r>
            <a:r>
              <a:rPr lang="zh-CN" altLang="en-US" sz="1200" dirty="0">
                <a:solidFill>
                  <a:srgbClr val="333333"/>
                </a:solidFill>
                <a:latin typeface="Helvetica Neue"/>
              </a:rPr>
              <a:t> 用来给变量赋值。</a:t>
            </a:r>
          </a:p>
          <a:p>
            <a:pPr latinLnBrk="1">
              <a:lnSpc>
                <a:spcPct val="150000"/>
              </a:lnSpc>
            </a:pPr>
            <a:r>
              <a:rPr lang="zh-CN" altLang="en-US" sz="1200" dirty="0">
                <a:solidFill>
                  <a:srgbClr val="333333"/>
                </a:solidFill>
                <a:latin typeface="Helvetica Neue"/>
              </a:rPr>
              <a:t>等号 </a:t>
            </a:r>
            <a:r>
              <a:rPr lang="en-US" altLang="zh-CN" sz="1200" dirty="0">
                <a:solidFill>
                  <a:srgbClr val="333333"/>
                </a:solidFill>
                <a:latin typeface="Helvetica Neue"/>
              </a:rPr>
              <a:t>=</a:t>
            </a:r>
            <a:r>
              <a:rPr lang="zh-CN" altLang="en-US" sz="1200" dirty="0">
                <a:solidFill>
                  <a:srgbClr val="333333"/>
                </a:solidFill>
                <a:latin typeface="Helvetica Neue"/>
              </a:rPr>
              <a:t> 运算符左边是一个变量名，等号 </a:t>
            </a:r>
            <a:r>
              <a:rPr lang="en-US" altLang="zh-CN" sz="1200" dirty="0">
                <a:solidFill>
                  <a:srgbClr val="333333"/>
                </a:solidFill>
                <a:latin typeface="Helvetica Neue"/>
              </a:rPr>
              <a:t>=</a:t>
            </a:r>
            <a:r>
              <a:rPr lang="zh-CN" altLang="en-US" sz="1200" dirty="0">
                <a:solidFill>
                  <a:srgbClr val="333333"/>
                </a:solidFill>
                <a:latin typeface="Helvetica Neue"/>
              </a:rPr>
              <a:t> 运算符右边是存储在变量中的值。例如：</a:t>
            </a:r>
          </a:p>
        </p:txBody>
      </p:sp>
      <p:sp>
        <p:nvSpPr>
          <p:cNvPr id="7" name="矩形 6">
            <a:extLst>
              <a:ext uri="{FF2B5EF4-FFF2-40B4-BE49-F238E27FC236}">
                <a16:creationId xmlns:a16="http://schemas.microsoft.com/office/drawing/2014/main" id="{76ECFFC5-6092-4FE2-A4C6-9C96A77AB203}"/>
              </a:ext>
            </a:extLst>
          </p:cNvPr>
          <p:cNvSpPr/>
          <p:nvPr/>
        </p:nvSpPr>
        <p:spPr>
          <a:xfrm>
            <a:off x="345584" y="4350992"/>
            <a:ext cx="6096000" cy="2308324"/>
          </a:xfrm>
          <a:prstGeom prst="rect">
            <a:avLst/>
          </a:prstGeom>
        </p:spPr>
        <p:txBody>
          <a:bodyPr>
            <a:spAutoFit/>
          </a:bodyPr>
          <a:lstStyle/>
          <a:p>
            <a:r>
              <a:rPr lang="en-US" altLang="zh-CN" dirty="0">
                <a:solidFill>
                  <a:srgbClr val="AA5500"/>
                </a:solidFill>
                <a:latin typeface="Menlo"/>
              </a:rPr>
              <a:t>#!/</a:t>
            </a:r>
            <a:r>
              <a:rPr lang="en-US" altLang="zh-CN" dirty="0" err="1">
                <a:solidFill>
                  <a:srgbClr val="AA5500"/>
                </a:solidFill>
                <a:latin typeface="Menlo"/>
              </a:rPr>
              <a:t>usr</a:t>
            </a:r>
            <a:r>
              <a:rPr lang="en-US" altLang="zh-CN" dirty="0">
                <a:solidFill>
                  <a:srgbClr val="AA5500"/>
                </a:solidFill>
                <a:latin typeface="Menlo"/>
              </a:rPr>
              <a:t>/bin/python</a:t>
            </a:r>
            <a:r>
              <a:rPr lang="en-US" altLang="zh-CN" dirty="0">
                <a:solidFill>
                  <a:srgbClr val="808080"/>
                </a:solidFill>
                <a:latin typeface="Menlo"/>
              </a:rPr>
              <a:t> </a:t>
            </a:r>
            <a:r>
              <a:rPr lang="en-US" altLang="zh-CN" dirty="0">
                <a:solidFill>
                  <a:srgbClr val="AA5500"/>
                </a:solidFill>
                <a:latin typeface="Menlo"/>
              </a:rPr>
              <a:t># -*- coding: UTF-8 -*-</a:t>
            </a:r>
            <a:r>
              <a:rPr lang="en-US" altLang="zh-CN" dirty="0">
                <a:solidFill>
                  <a:srgbClr val="808080"/>
                </a:solidFill>
                <a:latin typeface="Menlo"/>
              </a:rPr>
              <a:t> </a:t>
            </a:r>
          </a:p>
          <a:p>
            <a:r>
              <a:rPr lang="en-US" altLang="zh-CN" dirty="0">
                <a:solidFill>
                  <a:srgbClr val="0055AA"/>
                </a:solidFill>
                <a:latin typeface="Menlo"/>
              </a:rPr>
              <a:t>counter</a:t>
            </a:r>
            <a:r>
              <a:rPr lang="en-US" altLang="zh-CN" dirty="0">
                <a:solidFill>
                  <a:srgbClr val="808080"/>
                </a:solidFill>
                <a:latin typeface="Menlo"/>
              </a:rPr>
              <a:t> = </a:t>
            </a:r>
            <a:r>
              <a:rPr lang="en-US" altLang="zh-CN" dirty="0">
                <a:solidFill>
                  <a:srgbClr val="800000"/>
                </a:solidFill>
                <a:latin typeface="Menlo"/>
              </a:rPr>
              <a:t>100</a:t>
            </a:r>
            <a:r>
              <a:rPr lang="en-US" altLang="zh-CN" dirty="0">
                <a:solidFill>
                  <a:srgbClr val="808080"/>
                </a:solidFill>
                <a:latin typeface="Menlo"/>
              </a:rPr>
              <a:t> </a:t>
            </a:r>
            <a:r>
              <a:rPr lang="en-US" altLang="zh-CN" dirty="0">
                <a:solidFill>
                  <a:srgbClr val="AA5500"/>
                </a:solidFill>
                <a:latin typeface="Menlo"/>
              </a:rPr>
              <a:t># </a:t>
            </a:r>
            <a:r>
              <a:rPr lang="zh-CN" altLang="en-US" dirty="0">
                <a:solidFill>
                  <a:srgbClr val="AA5500"/>
                </a:solidFill>
                <a:latin typeface="Menlo"/>
              </a:rPr>
              <a:t>赋值整型变量</a:t>
            </a:r>
            <a:r>
              <a:rPr lang="zh-CN" altLang="en-US" dirty="0">
                <a:solidFill>
                  <a:srgbClr val="808080"/>
                </a:solidFill>
                <a:latin typeface="Menlo"/>
              </a:rPr>
              <a:t> </a:t>
            </a:r>
            <a:endParaRPr lang="en-US" altLang="zh-CN" dirty="0">
              <a:solidFill>
                <a:srgbClr val="808080"/>
              </a:solidFill>
              <a:latin typeface="Menlo"/>
            </a:endParaRPr>
          </a:p>
          <a:p>
            <a:r>
              <a:rPr lang="en-US" altLang="zh-CN" dirty="0">
                <a:solidFill>
                  <a:srgbClr val="0055AA"/>
                </a:solidFill>
                <a:latin typeface="Menlo"/>
              </a:rPr>
              <a:t>miles</a:t>
            </a:r>
            <a:r>
              <a:rPr lang="en-US" altLang="zh-CN" dirty="0">
                <a:solidFill>
                  <a:srgbClr val="808080"/>
                </a:solidFill>
                <a:latin typeface="Menlo"/>
              </a:rPr>
              <a:t> = </a:t>
            </a:r>
            <a:r>
              <a:rPr lang="en-US" altLang="zh-CN" dirty="0">
                <a:solidFill>
                  <a:srgbClr val="800000"/>
                </a:solidFill>
                <a:latin typeface="Menlo"/>
              </a:rPr>
              <a:t>1000.0</a:t>
            </a:r>
            <a:r>
              <a:rPr lang="en-US" altLang="zh-CN" dirty="0">
                <a:solidFill>
                  <a:srgbClr val="808080"/>
                </a:solidFill>
                <a:latin typeface="Menlo"/>
              </a:rPr>
              <a:t> </a:t>
            </a:r>
            <a:r>
              <a:rPr lang="en-US" altLang="zh-CN" dirty="0">
                <a:solidFill>
                  <a:srgbClr val="AA5500"/>
                </a:solidFill>
                <a:latin typeface="Menlo"/>
              </a:rPr>
              <a:t># </a:t>
            </a:r>
            <a:r>
              <a:rPr lang="zh-CN" altLang="en-US" dirty="0">
                <a:solidFill>
                  <a:srgbClr val="AA5500"/>
                </a:solidFill>
                <a:latin typeface="Menlo"/>
              </a:rPr>
              <a:t>浮点型</a:t>
            </a:r>
            <a:r>
              <a:rPr lang="zh-CN" altLang="en-US" dirty="0">
                <a:solidFill>
                  <a:srgbClr val="808080"/>
                </a:solidFill>
                <a:latin typeface="Menlo"/>
              </a:rPr>
              <a:t> </a:t>
            </a:r>
            <a:endParaRPr lang="en-US" altLang="zh-CN" dirty="0">
              <a:solidFill>
                <a:srgbClr val="808080"/>
              </a:solidFill>
              <a:latin typeface="Menlo"/>
            </a:endParaRPr>
          </a:p>
          <a:p>
            <a:r>
              <a:rPr lang="en-US" altLang="zh-CN" dirty="0">
                <a:solidFill>
                  <a:srgbClr val="0055AA"/>
                </a:solidFill>
                <a:latin typeface="Menlo"/>
              </a:rPr>
              <a:t>name</a:t>
            </a:r>
            <a:r>
              <a:rPr lang="en-US" altLang="zh-CN" dirty="0">
                <a:solidFill>
                  <a:srgbClr val="808080"/>
                </a:solidFill>
                <a:latin typeface="Menlo"/>
              </a:rPr>
              <a:t> = </a:t>
            </a:r>
            <a:r>
              <a:rPr lang="en-US" altLang="zh-CN" dirty="0">
                <a:solidFill>
                  <a:srgbClr val="8B0000"/>
                </a:solidFill>
                <a:latin typeface="Menlo"/>
              </a:rPr>
              <a:t>"</a:t>
            </a:r>
            <a:r>
              <a:rPr lang="en-US" altLang="zh-CN" dirty="0">
                <a:solidFill>
                  <a:srgbClr val="AA1111"/>
                </a:solidFill>
                <a:latin typeface="Menlo"/>
              </a:rPr>
              <a:t>John</a:t>
            </a:r>
            <a:r>
              <a:rPr lang="en-US" altLang="zh-CN" dirty="0">
                <a:solidFill>
                  <a:srgbClr val="8B0000"/>
                </a:solidFill>
                <a:latin typeface="Menlo"/>
              </a:rPr>
              <a:t>"</a:t>
            </a:r>
            <a:r>
              <a:rPr lang="en-US" altLang="zh-CN" dirty="0">
                <a:solidFill>
                  <a:srgbClr val="808080"/>
                </a:solidFill>
                <a:latin typeface="Menlo"/>
              </a:rPr>
              <a:t> </a:t>
            </a:r>
            <a:r>
              <a:rPr lang="en-US" altLang="zh-CN" dirty="0">
                <a:solidFill>
                  <a:srgbClr val="AA5500"/>
                </a:solidFill>
                <a:latin typeface="Menlo"/>
              </a:rPr>
              <a:t># </a:t>
            </a:r>
            <a:r>
              <a:rPr lang="zh-CN" altLang="en-US" dirty="0">
                <a:solidFill>
                  <a:srgbClr val="AA5500"/>
                </a:solidFill>
                <a:latin typeface="Menlo"/>
              </a:rPr>
              <a:t>字符串</a:t>
            </a:r>
            <a:endParaRPr lang="en-US" altLang="zh-CN" dirty="0">
              <a:solidFill>
                <a:srgbClr val="AA5500"/>
              </a:solidFill>
              <a:latin typeface="Menlo"/>
            </a:endParaRPr>
          </a:p>
          <a:p>
            <a:r>
              <a:rPr lang="en-US" altLang="zh-CN" dirty="0">
                <a:solidFill>
                  <a:srgbClr val="AA5500"/>
                </a:solidFill>
                <a:latin typeface="Menlo"/>
              </a:rPr>
              <a:t>x,</a:t>
            </a:r>
            <a:r>
              <a:rPr lang="zh-CN" altLang="en-US" dirty="0">
                <a:solidFill>
                  <a:srgbClr val="AA5500"/>
                </a:solidFill>
                <a:latin typeface="Menlo"/>
              </a:rPr>
              <a:t>  </a:t>
            </a:r>
            <a:r>
              <a:rPr lang="en-US" altLang="zh-CN" dirty="0">
                <a:solidFill>
                  <a:srgbClr val="AA5500"/>
                </a:solidFill>
                <a:latin typeface="Menlo"/>
              </a:rPr>
              <a:t>y , z = 1, 2, “hello”</a:t>
            </a:r>
          </a:p>
          <a:p>
            <a:r>
              <a:rPr lang="en-US" altLang="zh-CN" dirty="0">
                <a:solidFill>
                  <a:srgbClr val="AA5500"/>
                </a:solidFill>
                <a:latin typeface="Menlo"/>
              </a:rPr>
              <a:t>a = b = 1;</a:t>
            </a:r>
          </a:p>
          <a:p>
            <a:r>
              <a:rPr lang="en-US" altLang="zh-CN" dirty="0">
                <a:solidFill>
                  <a:srgbClr val="AA5500"/>
                </a:solidFill>
                <a:latin typeface="Menlo"/>
              </a:rPr>
              <a:t>a += 1</a:t>
            </a:r>
          </a:p>
          <a:p>
            <a:endParaRPr lang="zh-CN" altLang="en-US" dirty="0"/>
          </a:p>
        </p:txBody>
      </p:sp>
      <p:sp>
        <p:nvSpPr>
          <p:cNvPr id="8" name="矩形 7">
            <a:extLst>
              <a:ext uri="{FF2B5EF4-FFF2-40B4-BE49-F238E27FC236}">
                <a16:creationId xmlns:a16="http://schemas.microsoft.com/office/drawing/2014/main" id="{E11655C7-64B3-47E3-837F-76FB8C2E30DC}"/>
              </a:ext>
            </a:extLst>
          </p:cNvPr>
          <p:cNvSpPr/>
          <p:nvPr/>
        </p:nvSpPr>
        <p:spPr>
          <a:xfrm>
            <a:off x="6874558" y="760154"/>
            <a:ext cx="4836016" cy="1720151"/>
          </a:xfrm>
          <a:prstGeom prst="rect">
            <a:avLst/>
          </a:prstGeom>
          <a:ln>
            <a:solidFill>
              <a:srgbClr val="FF0000"/>
            </a:solidFill>
          </a:ln>
        </p:spPr>
        <p:txBody>
          <a:bodyPr wrap="square">
            <a:spAutoFit/>
          </a:bodyPr>
          <a:lstStyle/>
          <a:p>
            <a:pPr>
              <a:lnSpc>
                <a:spcPct val="150000"/>
              </a:lnSpc>
            </a:pPr>
            <a:r>
              <a:rPr lang="en-US" altLang="zh-CN" sz="1200" dirty="0">
                <a:solidFill>
                  <a:srgbClr val="444444"/>
                </a:solidFill>
                <a:latin typeface="Helvetica Neue"/>
              </a:rPr>
              <a:t>Python </a:t>
            </a:r>
            <a:r>
              <a:rPr lang="zh-CN" altLang="en-US" sz="1200" dirty="0">
                <a:solidFill>
                  <a:srgbClr val="444444"/>
                </a:solidFill>
                <a:latin typeface="Helvetica Neue"/>
              </a:rPr>
              <a:t>语言的标识符：</a:t>
            </a:r>
            <a:endParaRPr lang="en-US" altLang="zh-CN" sz="1200" dirty="0">
              <a:solidFill>
                <a:srgbClr val="444444"/>
              </a:solidFill>
              <a:latin typeface="Helvetica Neue"/>
            </a:endParaRPr>
          </a:p>
          <a:p>
            <a:pPr>
              <a:lnSpc>
                <a:spcPct val="150000"/>
              </a:lnSpc>
            </a:pPr>
            <a:r>
              <a:rPr lang="zh-CN" altLang="en-US" sz="1200" dirty="0">
                <a:solidFill>
                  <a:srgbClr val="444444"/>
                </a:solidFill>
                <a:latin typeface="Helvetica Neue"/>
              </a:rPr>
              <a:t>首字符必须是字母或下划线；</a:t>
            </a:r>
            <a:endParaRPr lang="en-US" altLang="zh-CN" sz="1200" dirty="0">
              <a:solidFill>
                <a:srgbClr val="444444"/>
              </a:solidFill>
              <a:latin typeface="Helvetica Neue"/>
            </a:endParaRPr>
          </a:p>
          <a:p>
            <a:pPr>
              <a:lnSpc>
                <a:spcPct val="150000"/>
              </a:lnSpc>
            </a:pPr>
            <a:r>
              <a:rPr lang="zh-CN" altLang="en-US" sz="1200" dirty="0">
                <a:solidFill>
                  <a:srgbClr val="444444"/>
                </a:solidFill>
                <a:latin typeface="Helvetica Neue"/>
              </a:rPr>
              <a:t>其他字符可以是字母、数字或下划线（ </a:t>
            </a:r>
            <a:r>
              <a:rPr lang="en-US" altLang="zh-CN" sz="1200" dirty="0">
                <a:solidFill>
                  <a:srgbClr val="444444"/>
                </a:solidFill>
                <a:latin typeface="Helvetica Neue"/>
              </a:rPr>
              <a:t>26 </a:t>
            </a:r>
            <a:r>
              <a:rPr lang="zh-CN" altLang="en-US" sz="1200" dirty="0">
                <a:solidFill>
                  <a:srgbClr val="444444"/>
                </a:solidFill>
                <a:latin typeface="Helvetica Neue"/>
              </a:rPr>
              <a:t>个英文字母，可以包含中文字符、日文字符等）。</a:t>
            </a:r>
            <a:endParaRPr lang="en-US" altLang="zh-CN" sz="1200" dirty="0">
              <a:solidFill>
                <a:srgbClr val="444444"/>
              </a:solidFill>
              <a:latin typeface="Helvetica Neue"/>
            </a:endParaRPr>
          </a:p>
          <a:p>
            <a:pPr>
              <a:lnSpc>
                <a:spcPct val="150000"/>
              </a:lnSpc>
            </a:pPr>
            <a:r>
              <a:rPr lang="zh-CN" altLang="en-US" sz="1200" dirty="0">
                <a:solidFill>
                  <a:srgbClr val="444444"/>
                </a:solidFill>
                <a:latin typeface="Helvetica Neue"/>
              </a:rPr>
              <a:t>大小写敏感</a:t>
            </a:r>
            <a:endParaRPr lang="en-US" altLang="zh-CN" sz="1200" dirty="0">
              <a:solidFill>
                <a:srgbClr val="444444"/>
              </a:solidFill>
              <a:latin typeface="Helvetica Neue"/>
            </a:endParaRPr>
          </a:p>
          <a:p>
            <a:pPr>
              <a:lnSpc>
                <a:spcPct val="150000"/>
              </a:lnSpc>
            </a:pPr>
            <a:r>
              <a:rPr lang="zh-CN" altLang="en-US" sz="1200" dirty="0"/>
              <a:t>避开关键字</a:t>
            </a:r>
          </a:p>
        </p:txBody>
      </p:sp>
      <p:sp>
        <p:nvSpPr>
          <p:cNvPr id="9" name="矩形 8">
            <a:extLst>
              <a:ext uri="{FF2B5EF4-FFF2-40B4-BE49-F238E27FC236}">
                <a16:creationId xmlns:a16="http://schemas.microsoft.com/office/drawing/2014/main" id="{7136D2D3-921B-4AA5-AA0A-C5449557E026}"/>
              </a:ext>
            </a:extLst>
          </p:cNvPr>
          <p:cNvSpPr/>
          <p:nvPr/>
        </p:nvSpPr>
        <p:spPr>
          <a:xfrm>
            <a:off x="6874558" y="2773361"/>
            <a:ext cx="6096000" cy="2531527"/>
          </a:xfrm>
          <a:prstGeom prst="rect">
            <a:avLst/>
          </a:prstGeom>
        </p:spPr>
        <p:txBody>
          <a:bodyPr>
            <a:spAutoFit/>
          </a:bodyPr>
          <a:lstStyle/>
          <a:p>
            <a:pPr>
              <a:lnSpc>
                <a:spcPct val="150000"/>
              </a:lnSpc>
              <a:buFont typeface="Arial" panose="020B0604020202020204" pitchFamily="34" charset="0"/>
              <a:buChar char="•"/>
            </a:pPr>
            <a:r>
              <a:rPr lang="en-US" altLang="zh-CN" dirty="0">
                <a:solidFill>
                  <a:srgbClr val="444444"/>
                </a:solidFill>
                <a:latin typeface="Helvetica Neue"/>
              </a:rPr>
              <a:t>abc_xyz</a:t>
            </a:r>
            <a:r>
              <a:rPr lang="zh-CN" altLang="en-US" dirty="0">
                <a:solidFill>
                  <a:srgbClr val="444444"/>
                </a:solidFill>
                <a:latin typeface="Helvetica Neue"/>
              </a:rPr>
              <a:t>：合法。</a:t>
            </a:r>
          </a:p>
          <a:p>
            <a:pPr>
              <a:lnSpc>
                <a:spcPct val="150000"/>
              </a:lnSpc>
              <a:buFont typeface="Arial" panose="020B0604020202020204" pitchFamily="34" charset="0"/>
              <a:buChar char="•"/>
            </a:pPr>
            <a:r>
              <a:rPr lang="en-US" altLang="zh-CN" dirty="0">
                <a:solidFill>
                  <a:srgbClr val="444444"/>
                </a:solidFill>
                <a:latin typeface="Helvetica Neue"/>
              </a:rPr>
              <a:t>HelloWorld</a:t>
            </a:r>
            <a:r>
              <a:rPr lang="zh-CN" altLang="en-US" dirty="0">
                <a:solidFill>
                  <a:srgbClr val="444444"/>
                </a:solidFill>
                <a:latin typeface="Helvetica Neue"/>
              </a:rPr>
              <a:t>：合法。</a:t>
            </a:r>
          </a:p>
          <a:p>
            <a:pPr>
              <a:lnSpc>
                <a:spcPct val="150000"/>
              </a:lnSpc>
              <a:buFont typeface="Arial" panose="020B0604020202020204" pitchFamily="34" charset="0"/>
              <a:buChar char="•"/>
            </a:pPr>
            <a:r>
              <a:rPr lang="en-US" altLang="zh-CN" dirty="0" err="1">
                <a:solidFill>
                  <a:srgbClr val="444444"/>
                </a:solidFill>
                <a:latin typeface="Helvetica Neue"/>
              </a:rPr>
              <a:t>abc</a:t>
            </a:r>
            <a:r>
              <a:rPr lang="zh-CN" altLang="en-US" dirty="0">
                <a:solidFill>
                  <a:srgbClr val="444444"/>
                </a:solidFill>
                <a:latin typeface="Helvetica Neue"/>
              </a:rPr>
              <a:t>：合法。</a:t>
            </a:r>
          </a:p>
          <a:p>
            <a:pPr>
              <a:lnSpc>
                <a:spcPct val="150000"/>
              </a:lnSpc>
              <a:buFont typeface="Arial" panose="020B0604020202020204" pitchFamily="34" charset="0"/>
              <a:buChar char="•"/>
            </a:pPr>
            <a:r>
              <a:rPr lang="en-US" altLang="zh-CN" dirty="0" err="1">
                <a:solidFill>
                  <a:srgbClr val="444444"/>
                </a:solidFill>
                <a:latin typeface="Helvetica Neue"/>
              </a:rPr>
              <a:t>xyz#abc</a:t>
            </a:r>
            <a:r>
              <a:rPr lang="zh-CN" altLang="en-US" dirty="0">
                <a:solidFill>
                  <a:srgbClr val="444444"/>
                </a:solidFill>
                <a:latin typeface="Helvetica Neue"/>
              </a:rPr>
              <a:t>：不合法，标识符中不允许出现“</a:t>
            </a:r>
            <a:r>
              <a:rPr lang="en-US" altLang="zh-CN" dirty="0">
                <a:solidFill>
                  <a:srgbClr val="444444"/>
                </a:solidFill>
                <a:latin typeface="Helvetica Neue"/>
              </a:rPr>
              <a:t>#”</a:t>
            </a:r>
            <a:r>
              <a:rPr lang="zh-CN" altLang="en-US" dirty="0">
                <a:solidFill>
                  <a:srgbClr val="444444"/>
                </a:solidFill>
                <a:latin typeface="Helvetica Neue"/>
              </a:rPr>
              <a:t>号。</a:t>
            </a:r>
          </a:p>
          <a:p>
            <a:pPr>
              <a:lnSpc>
                <a:spcPct val="150000"/>
              </a:lnSpc>
              <a:buFont typeface="Arial" panose="020B0604020202020204" pitchFamily="34" charset="0"/>
              <a:buChar char="•"/>
            </a:pPr>
            <a:r>
              <a:rPr lang="en-US" altLang="zh-CN" dirty="0" err="1">
                <a:solidFill>
                  <a:srgbClr val="444444"/>
                </a:solidFill>
                <a:latin typeface="Helvetica Neue"/>
              </a:rPr>
              <a:t>abc1</a:t>
            </a:r>
            <a:r>
              <a:rPr lang="zh-CN" altLang="en-US" dirty="0">
                <a:solidFill>
                  <a:srgbClr val="444444"/>
                </a:solidFill>
                <a:latin typeface="Helvetica Neue"/>
              </a:rPr>
              <a:t>：合法。</a:t>
            </a:r>
          </a:p>
          <a:p>
            <a:pPr>
              <a:lnSpc>
                <a:spcPct val="150000"/>
              </a:lnSpc>
              <a:buFont typeface="Arial" panose="020B0604020202020204" pitchFamily="34" charset="0"/>
              <a:buChar char="•"/>
            </a:pPr>
            <a:r>
              <a:rPr lang="en-US" altLang="zh-CN" dirty="0" err="1">
                <a:solidFill>
                  <a:srgbClr val="444444"/>
                </a:solidFill>
                <a:latin typeface="Helvetica Neue"/>
              </a:rPr>
              <a:t>1abc</a:t>
            </a:r>
            <a:r>
              <a:rPr lang="zh-CN" altLang="en-US" dirty="0">
                <a:solidFill>
                  <a:srgbClr val="444444"/>
                </a:solidFill>
                <a:latin typeface="Helvetica Neue"/>
              </a:rPr>
              <a:t>：不合法，标识符不允许数字开头。</a:t>
            </a:r>
            <a:endParaRPr lang="zh-CN" altLang="en-US" b="0" i="0" dirty="0">
              <a:solidFill>
                <a:srgbClr val="444444"/>
              </a:solidFill>
              <a:effectLst/>
              <a:latin typeface="Helvetica Neue"/>
            </a:endParaRPr>
          </a:p>
        </p:txBody>
      </p:sp>
      <p:sp>
        <p:nvSpPr>
          <p:cNvPr id="11" name="文本框 10">
            <a:extLst>
              <a:ext uri="{FF2B5EF4-FFF2-40B4-BE49-F238E27FC236}">
                <a16:creationId xmlns:a16="http://schemas.microsoft.com/office/drawing/2014/main" id="{80635B62-E05E-4BA4-BEF6-7B0569C8207E}"/>
              </a:ext>
            </a:extLst>
          </p:cNvPr>
          <p:cNvSpPr txBox="1"/>
          <p:nvPr/>
        </p:nvSpPr>
        <p:spPr>
          <a:xfrm>
            <a:off x="6320560" y="5424742"/>
            <a:ext cx="1107996" cy="369332"/>
          </a:xfrm>
          <a:prstGeom prst="rect">
            <a:avLst/>
          </a:prstGeom>
          <a:noFill/>
        </p:spPr>
        <p:txBody>
          <a:bodyPr wrap="none" rtlCol="0">
            <a:spAutoFit/>
          </a:bodyPr>
          <a:lstStyle/>
          <a:p>
            <a:r>
              <a:rPr lang="zh-CN" altLang="en-US" dirty="0">
                <a:solidFill>
                  <a:schemeClr val="accent2"/>
                </a:solidFill>
                <a:latin typeface="Arial" pitchFamily="34" charset="0"/>
                <a:cs typeface="Arial" pitchFamily="34" charset="0"/>
              </a:rPr>
              <a:t>关键字：</a:t>
            </a:r>
          </a:p>
        </p:txBody>
      </p:sp>
      <p:sp>
        <p:nvSpPr>
          <p:cNvPr id="12" name="文本框 11">
            <a:extLst>
              <a:ext uri="{FF2B5EF4-FFF2-40B4-BE49-F238E27FC236}">
                <a16:creationId xmlns:a16="http://schemas.microsoft.com/office/drawing/2014/main" id="{E2466553-21B8-4ACD-9C62-F2E21FD8688C}"/>
              </a:ext>
            </a:extLst>
          </p:cNvPr>
          <p:cNvSpPr txBox="1"/>
          <p:nvPr/>
        </p:nvSpPr>
        <p:spPr>
          <a:xfrm>
            <a:off x="6760897" y="5812233"/>
            <a:ext cx="4147354" cy="646331"/>
          </a:xfrm>
          <a:prstGeom prst="rect">
            <a:avLst/>
          </a:prstGeom>
          <a:noFill/>
        </p:spPr>
        <p:txBody>
          <a:bodyPr wrap="none" rtlCol="0">
            <a:spAutoFit/>
          </a:bodyPr>
          <a:lstStyle/>
          <a:p>
            <a:r>
              <a:rPr lang="en-US" altLang="zh-CN" dirty="0">
                <a:latin typeface="Arial" pitchFamily="34" charset="0"/>
                <a:cs typeface="Arial" pitchFamily="34" charset="0"/>
              </a:rPr>
              <a:t>class, continue, in, for, </a:t>
            </a:r>
            <a:r>
              <a:rPr lang="en-US" altLang="zh-CN" dirty="0" err="1">
                <a:latin typeface="Arial" pitchFamily="34" charset="0"/>
                <a:cs typeface="Arial" pitchFamily="34" charset="0"/>
              </a:rPr>
              <a:t>elif</a:t>
            </a:r>
            <a:r>
              <a:rPr lang="en-US" altLang="zh-CN" dirty="0">
                <a:latin typeface="Arial" pitchFamily="34" charset="0"/>
                <a:cs typeface="Arial" pitchFamily="34" charset="0"/>
              </a:rPr>
              <a:t>, else, import</a:t>
            </a:r>
          </a:p>
          <a:p>
            <a:r>
              <a:rPr lang="en-US" altLang="zh-CN" dirty="0">
                <a:latin typeface="Arial" pitchFamily="34" charset="0"/>
                <a:cs typeface="Arial" pitchFamily="34" charset="0"/>
              </a:rPr>
              <a:t>lambda  </a:t>
            </a:r>
            <a:r>
              <a:rPr lang="en-US" altLang="zh-CN" dirty="0">
                <a:solidFill>
                  <a:schemeClr val="accent2"/>
                </a:solidFill>
                <a:latin typeface="Arial" pitchFamily="34" charset="0"/>
                <a:cs typeface="Arial" pitchFamily="34" charset="0"/>
              </a:rPr>
              <a:t>…</a:t>
            </a:r>
            <a:endParaRPr lang="zh-CN" altLang="en-US" dirty="0" err="1">
              <a:solidFill>
                <a:schemeClr val="accent2"/>
              </a:solidFill>
              <a:latin typeface="Arial" pitchFamily="34" charset="0"/>
              <a:cs typeface="Arial" pitchFamily="34" charset="0"/>
            </a:endParaRPr>
          </a:p>
        </p:txBody>
      </p:sp>
    </p:spTree>
    <p:extLst>
      <p:ext uri="{BB962C8B-B14F-4D97-AF65-F5344CB8AC3E}">
        <p14:creationId xmlns:p14="http://schemas.microsoft.com/office/powerpoint/2010/main" val="33905417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E433D0F5-7405-4CA4-98F3-491B7AAD3604}"/>
              </a:ext>
            </a:extLst>
          </p:cNvPr>
          <p:cNvSpPr>
            <a:spLocks noGrp="1"/>
          </p:cNvSpPr>
          <p:nvPr>
            <p:ph type="ftr" sz="quarter" idx="10"/>
          </p:nvPr>
        </p:nvSpPr>
        <p:spPr/>
        <p:txBody>
          <a:bodyPr/>
          <a:lstStyle/>
          <a:p>
            <a:r>
              <a:rPr lang="en-US">
                <a:solidFill>
                  <a:srgbClr val="939598"/>
                </a:solidFill>
                <a:cs typeface="Arial" pitchFamily="34" charset="0"/>
              </a:rPr>
              <a:t>2015 Lenovo Confidential. All rights reserved. </a:t>
            </a:r>
            <a:endParaRPr lang="en-US" dirty="0">
              <a:solidFill>
                <a:srgbClr val="939598"/>
              </a:solidFill>
              <a:cs typeface="Arial" pitchFamily="34" charset="0"/>
            </a:endParaRPr>
          </a:p>
        </p:txBody>
      </p:sp>
      <p:sp>
        <p:nvSpPr>
          <p:cNvPr id="3" name="标题 2">
            <a:extLst>
              <a:ext uri="{FF2B5EF4-FFF2-40B4-BE49-F238E27FC236}">
                <a16:creationId xmlns:a16="http://schemas.microsoft.com/office/drawing/2014/main" id="{BED82EEC-2A57-4341-86DE-E8F4C4F0F57F}"/>
              </a:ext>
            </a:extLst>
          </p:cNvPr>
          <p:cNvSpPr>
            <a:spLocks noGrp="1"/>
          </p:cNvSpPr>
          <p:nvPr>
            <p:ph type="title"/>
          </p:nvPr>
        </p:nvSpPr>
        <p:spPr/>
        <p:txBody>
          <a:bodyPr/>
          <a:lstStyle/>
          <a:p>
            <a:r>
              <a:rPr lang="en-US" altLang="zh-CN" dirty="0"/>
              <a:t>Python</a:t>
            </a:r>
            <a:r>
              <a:rPr lang="zh-CN" altLang="en-US" dirty="0"/>
              <a:t>的对象</a:t>
            </a:r>
          </a:p>
        </p:txBody>
      </p:sp>
      <p:sp>
        <p:nvSpPr>
          <p:cNvPr id="5" name="文本框 4">
            <a:extLst>
              <a:ext uri="{FF2B5EF4-FFF2-40B4-BE49-F238E27FC236}">
                <a16:creationId xmlns:a16="http://schemas.microsoft.com/office/drawing/2014/main" id="{8F61E7F4-BF40-4EE7-8477-60D7C5A321E1}"/>
              </a:ext>
            </a:extLst>
          </p:cNvPr>
          <p:cNvSpPr txBox="1"/>
          <p:nvPr/>
        </p:nvSpPr>
        <p:spPr>
          <a:xfrm>
            <a:off x="339787" y="897473"/>
            <a:ext cx="7056740" cy="2531527"/>
          </a:xfrm>
          <a:prstGeom prst="rect">
            <a:avLst/>
          </a:prstGeom>
          <a:noFill/>
        </p:spPr>
        <p:txBody>
          <a:bodyPr wrap="none" rtlCol="0">
            <a:spAutoFit/>
          </a:bodyPr>
          <a:lstStyle/>
          <a:p>
            <a:pPr marL="285750" indent="-285750">
              <a:lnSpc>
                <a:spcPct val="150000"/>
              </a:lnSpc>
              <a:buFont typeface="Wingdings" panose="05000000000000000000" pitchFamily="2" charset="2"/>
              <a:buChar char="l"/>
            </a:pPr>
            <a:r>
              <a:rPr lang="en-US" altLang="zh-CN" sz="2400" dirty="0">
                <a:latin typeface="Arial" pitchFamily="34" charset="0"/>
                <a:cs typeface="Arial" pitchFamily="34" charset="0"/>
              </a:rPr>
              <a:t>Python </a:t>
            </a:r>
            <a:r>
              <a:rPr lang="zh-CN" altLang="en-US" sz="2400" dirty="0">
                <a:latin typeface="Arial" pitchFamily="34" charset="0"/>
                <a:cs typeface="Arial" pitchFamily="34" charset="0"/>
              </a:rPr>
              <a:t>变量的定义：</a:t>
            </a:r>
            <a:r>
              <a:rPr lang="zh-CN" altLang="en-US" sz="2400" dirty="0">
                <a:solidFill>
                  <a:schemeClr val="accent2"/>
                </a:solidFill>
                <a:latin typeface="Arial" pitchFamily="34" charset="0"/>
                <a:cs typeface="Arial" pitchFamily="34" charset="0"/>
              </a:rPr>
              <a:t>在第一次赋值时自动声明；</a:t>
            </a:r>
            <a:endParaRPr lang="en-US" altLang="zh-CN" sz="2400" dirty="0">
              <a:solidFill>
                <a:schemeClr val="accent2"/>
              </a:solidFill>
              <a:latin typeface="Arial" pitchFamily="34" charset="0"/>
              <a:cs typeface="Arial" pitchFamily="34" charset="0"/>
            </a:endParaRPr>
          </a:p>
          <a:p>
            <a:pPr marL="285750" indent="-285750">
              <a:lnSpc>
                <a:spcPct val="150000"/>
              </a:lnSpc>
              <a:buFont typeface="Wingdings" panose="05000000000000000000" pitchFamily="2" charset="2"/>
              <a:buChar char="l"/>
            </a:pPr>
            <a:r>
              <a:rPr lang="en-US" altLang="zh-CN" sz="2400" dirty="0">
                <a:latin typeface="Arial" pitchFamily="34" charset="0"/>
                <a:cs typeface="Arial" pitchFamily="34" charset="0"/>
              </a:rPr>
              <a:t>Python</a:t>
            </a:r>
            <a:r>
              <a:rPr lang="zh-CN" altLang="en-US" sz="2400" dirty="0">
                <a:latin typeface="Arial" pitchFamily="34" charset="0"/>
                <a:cs typeface="Arial" pitchFamily="34" charset="0"/>
              </a:rPr>
              <a:t>是一种</a:t>
            </a:r>
            <a:r>
              <a:rPr lang="zh-CN" altLang="en-US" sz="2400" dirty="0">
                <a:solidFill>
                  <a:schemeClr val="accent2"/>
                </a:solidFill>
                <a:latin typeface="Arial" pitchFamily="34" charset="0"/>
                <a:cs typeface="Arial" pitchFamily="34" charset="0"/>
              </a:rPr>
              <a:t>动态类型</a:t>
            </a:r>
            <a:r>
              <a:rPr lang="zh-CN" altLang="en-US" sz="2400" dirty="0">
                <a:latin typeface="Arial" pitchFamily="34" charset="0"/>
                <a:cs typeface="Arial" pitchFamily="34" charset="0"/>
              </a:rPr>
              <a:t>的语言</a:t>
            </a:r>
            <a:r>
              <a:rPr lang="zh-CN" altLang="en-US" sz="2400" dirty="0">
                <a:solidFill>
                  <a:schemeClr val="accent2"/>
                </a:solidFill>
                <a:latin typeface="Arial" pitchFamily="34" charset="0"/>
                <a:cs typeface="Arial" pitchFamily="34" charset="0"/>
              </a:rPr>
              <a:t>；</a:t>
            </a:r>
            <a:endParaRPr lang="en-US" altLang="zh-CN" sz="2400" dirty="0">
              <a:solidFill>
                <a:schemeClr val="accent2"/>
              </a:solidFill>
              <a:latin typeface="Arial" pitchFamily="34" charset="0"/>
              <a:cs typeface="Arial" pitchFamily="34" charset="0"/>
            </a:endParaRPr>
          </a:p>
          <a:p>
            <a:pPr marL="285750" indent="-285750">
              <a:lnSpc>
                <a:spcPct val="150000"/>
              </a:lnSpc>
              <a:buFont typeface="Wingdings" panose="05000000000000000000" pitchFamily="2" charset="2"/>
              <a:buChar char="l"/>
            </a:pPr>
            <a:r>
              <a:rPr lang="zh-CN" altLang="en-US" sz="2400" dirty="0">
                <a:latin typeface="Arial" pitchFamily="34" charset="0"/>
                <a:cs typeface="Arial" pitchFamily="34" charset="0"/>
              </a:rPr>
              <a:t>无处不在的</a:t>
            </a:r>
            <a:r>
              <a:rPr lang="zh-CN" altLang="en-US" sz="2400" dirty="0">
                <a:solidFill>
                  <a:schemeClr val="accent2"/>
                </a:solidFill>
                <a:latin typeface="Arial" pitchFamily="34" charset="0"/>
                <a:cs typeface="Arial" pitchFamily="34" charset="0"/>
              </a:rPr>
              <a:t>引用：</a:t>
            </a:r>
            <a:endParaRPr lang="en-US" altLang="zh-CN" sz="2400" dirty="0">
              <a:solidFill>
                <a:schemeClr val="accent2"/>
              </a:solidFill>
              <a:latin typeface="Arial" pitchFamily="34" charset="0"/>
              <a:cs typeface="Arial" pitchFamily="34" charset="0"/>
            </a:endParaRPr>
          </a:p>
          <a:p>
            <a:pPr marL="536575">
              <a:lnSpc>
                <a:spcPct val="150000"/>
              </a:lnSpc>
            </a:pPr>
            <a:r>
              <a:rPr lang="en-US" altLang="zh-CN" dirty="0">
                <a:solidFill>
                  <a:schemeClr val="accent2"/>
                </a:solidFill>
                <a:latin typeface="Arial" pitchFamily="34" charset="0"/>
                <a:cs typeface="Arial" pitchFamily="34" charset="0"/>
              </a:rPr>
              <a:t>Python</a:t>
            </a:r>
            <a:r>
              <a:rPr lang="zh-CN" altLang="en-US" dirty="0">
                <a:solidFill>
                  <a:schemeClr val="accent2"/>
                </a:solidFill>
                <a:latin typeface="Arial" pitchFamily="34" charset="0"/>
                <a:cs typeface="Arial" pitchFamily="34" charset="0"/>
              </a:rPr>
              <a:t>中的每个值（而不是变量）都有一个唯一的标识；</a:t>
            </a:r>
            <a:endParaRPr lang="en-US" altLang="zh-CN" dirty="0">
              <a:solidFill>
                <a:schemeClr val="accent2"/>
              </a:solidFill>
              <a:latin typeface="Arial" pitchFamily="34" charset="0"/>
              <a:cs typeface="Arial" pitchFamily="34" charset="0"/>
            </a:endParaRPr>
          </a:p>
          <a:p>
            <a:pPr marL="536575">
              <a:lnSpc>
                <a:spcPct val="150000"/>
              </a:lnSpc>
            </a:pPr>
            <a:r>
              <a:rPr lang="zh-CN" altLang="en-US" dirty="0">
                <a:solidFill>
                  <a:schemeClr val="accent2"/>
                </a:solidFill>
                <a:latin typeface="Arial" pitchFamily="34" charset="0"/>
                <a:cs typeface="Arial" pitchFamily="34" charset="0"/>
              </a:rPr>
              <a:t>任何变量名之间的赋值都是引用的赋值；</a:t>
            </a:r>
          </a:p>
        </p:txBody>
      </p:sp>
      <p:pic>
        <p:nvPicPr>
          <p:cNvPr id="6" name="图片 5">
            <a:extLst>
              <a:ext uri="{FF2B5EF4-FFF2-40B4-BE49-F238E27FC236}">
                <a16:creationId xmlns:a16="http://schemas.microsoft.com/office/drawing/2014/main" id="{D65C7467-DB00-4671-85B8-CCC76BF858AE}"/>
              </a:ext>
            </a:extLst>
          </p:cNvPr>
          <p:cNvPicPr>
            <a:picLocks noChangeAspect="1"/>
          </p:cNvPicPr>
          <p:nvPr/>
        </p:nvPicPr>
        <p:blipFill>
          <a:blip r:embed="rId2"/>
          <a:stretch>
            <a:fillRect/>
          </a:stretch>
        </p:blipFill>
        <p:spPr>
          <a:xfrm>
            <a:off x="2208470" y="3825092"/>
            <a:ext cx="2598510" cy="1756592"/>
          </a:xfrm>
          <a:prstGeom prst="rect">
            <a:avLst/>
          </a:prstGeom>
        </p:spPr>
      </p:pic>
      <p:sp>
        <p:nvSpPr>
          <p:cNvPr id="7" name="文本框 6">
            <a:extLst>
              <a:ext uri="{FF2B5EF4-FFF2-40B4-BE49-F238E27FC236}">
                <a16:creationId xmlns:a16="http://schemas.microsoft.com/office/drawing/2014/main" id="{03706171-CBEE-40A3-9CFE-925483311C27}"/>
              </a:ext>
            </a:extLst>
          </p:cNvPr>
          <p:cNvSpPr txBox="1"/>
          <p:nvPr/>
        </p:nvSpPr>
        <p:spPr>
          <a:xfrm>
            <a:off x="984210" y="4059622"/>
            <a:ext cx="691215" cy="1287532"/>
          </a:xfrm>
          <a:prstGeom prst="rect">
            <a:avLst/>
          </a:prstGeom>
          <a:noFill/>
        </p:spPr>
        <p:txBody>
          <a:bodyPr wrap="none" rtlCol="0">
            <a:spAutoFit/>
          </a:bodyPr>
          <a:lstStyle/>
          <a:p>
            <a:pPr>
              <a:lnSpc>
                <a:spcPct val="150000"/>
              </a:lnSpc>
            </a:pPr>
            <a:r>
              <a:rPr lang="en-US" altLang="zh-CN" dirty="0">
                <a:solidFill>
                  <a:schemeClr val="accent2"/>
                </a:solidFill>
                <a:latin typeface="Arial" pitchFamily="34" charset="0"/>
                <a:cs typeface="Arial" pitchFamily="34" charset="0"/>
              </a:rPr>
              <a:t>x = 3</a:t>
            </a:r>
          </a:p>
          <a:p>
            <a:pPr>
              <a:lnSpc>
                <a:spcPct val="150000"/>
              </a:lnSpc>
            </a:pPr>
            <a:r>
              <a:rPr lang="en-US" altLang="zh-CN" dirty="0">
                <a:solidFill>
                  <a:schemeClr val="accent2"/>
                </a:solidFill>
                <a:latin typeface="Arial" pitchFamily="34" charset="0"/>
                <a:cs typeface="Arial" pitchFamily="34" charset="0"/>
              </a:rPr>
              <a:t>y = x</a:t>
            </a:r>
          </a:p>
          <a:p>
            <a:pPr>
              <a:lnSpc>
                <a:spcPct val="150000"/>
              </a:lnSpc>
            </a:pPr>
            <a:r>
              <a:rPr lang="en-US" altLang="zh-CN" dirty="0">
                <a:solidFill>
                  <a:schemeClr val="accent2"/>
                </a:solidFill>
                <a:latin typeface="Arial" pitchFamily="34" charset="0"/>
                <a:cs typeface="Arial" pitchFamily="34" charset="0"/>
              </a:rPr>
              <a:t>z = y</a:t>
            </a:r>
            <a:endParaRPr lang="zh-CN" altLang="en-US" dirty="0" err="1">
              <a:solidFill>
                <a:schemeClr val="accent2"/>
              </a:solidFill>
              <a:latin typeface="Arial" pitchFamily="34" charset="0"/>
              <a:cs typeface="Arial" pitchFamily="34" charset="0"/>
            </a:endParaRPr>
          </a:p>
        </p:txBody>
      </p:sp>
      <p:sp>
        <p:nvSpPr>
          <p:cNvPr id="8" name="文本框 7">
            <a:extLst>
              <a:ext uri="{FF2B5EF4-FFF2-40B4-BE49-F238E27FC236}">
                <a16:creationId xmlns:a16="http://schemas.microsoft.com/office/drawing/2014/main" id="{68AE3ACB-45CF-4A93-98F1-CD70658F28F6}"/>
              </a:ext>
            </a:extLst>
          </p:cNvPr>
          <p:cNvSpPr txBox="1"/>
          <p:nvPr/>
        </p:nvSpPr>
        <p:spPr>
          <a:xfrm>
            <a:off x="7634515" y="3827358"/>
            <a:ext cx="4122057" cy="1754326"/>
          </a:xfrm>
          <a:prstGeom prst="rect">
            <a:avLst/>
          </a:prstGeom>
          <a:noFill/>
        </p:spPr>
        <p:txBody>
          <a:bodyPr wrap="square" rtlCol="0">
            <a:spAutoFit/>
          </a:bodyPr>
          <a:lstStyle/>
          <a:p>
            <a:r>
              <a:rPr lang="zh-CN" altLang="en-US" dirty="0">
                <a:solidFill>
                  <a:schemeClr val="accent2"/>
                </a:solidFill>
                <a:latin typeface="Arial" pitchFamily="34" charset="0"/>
                <a:cs typeface="Arial" pitchFamily="34" charset="0"/>
              </a:rPr>
              <a:t>问题：比较</a:t>
            </a:r>
            <a:endParaRPr lang="en-US" altLang="zh-CN" dirty="0">
              <a:solidFill>
                <a:schemeClr val="accent2"/>
              </a:solidFill>
              <a:latin typeface="Arial" pitchFamily="34" charset="0"/>
              <a:cs typeface="Arial" pitchFamily="34" charset="0"/>
            </a:endParaRPr>
          </a:p>
          <a:p>
            <a:r>
              <a:rPr lang="en-US" altLang="zh-CN" dirty="0">
                <a:solidFill>
                  <a:schemeClr val="accent2"/>
                </a:solidFill>
                <a:latin typeface="Arial" pitchFamily="34" charset="0"/>
                <a:cs typeface="Arial" pitchFamily="34" charset="0"/>
              </a:rPr>
              <a:t>     x = 4</a:t>
            </a:r>
          </a:p>
          <a:p>
            <a:r>
              <a:rPr lang="en-US" altLang="zh-CN" dirty="0">
                <a:solidFill>
                  <a:schemeClr val="accent2"/>
                </a:solidFill>
                <a:latin typeface="Arial" pitchFamily="34" charset="0"/>
                <a:cs typeface="Arial" pitchFamily="34" charset="0"/>
              </a:rPr>
              <a:t>     y = 4</a:t>
            </a:r>
          </a:p>
          <a:p>
            <a:r>
              <a:rPr lang="en-US" altLang="zh-CN" dirty="0">
                <a:solidFill>
                  <a:schemeClr val="accent2"/>
                </a:solidFill>
                <a:latin typeface="Arial" pitchFamily="34" charset="0"/>
                <a:cs typeface="Arial" pitchFamily="34" charset="0"/>
              </a:rPr>
              <a:t>            </a:t>
            </a:r>
            <a:r>
              <a:rPr lang="zh-CN" altLang="en-US" dirty="0">
                <a:solidFill>
                  <a:schemeClr val="accent2"/>
                </a:solidFill>
                <a:latin typeface="Arial" pitchFamily="34" charset="0"/>
                <a:cs typeface="Arial" pitchFamily="34" charset="0"/>
              </a:rPr>
              <a:t>和</a:t>
            </a:r>
            <a:endParaRPr lang="en-US" altLang="zh-CN" dirty="0">
              <a:solidFill>
                <a:schemeClr val="accent2"/>
              </a:solidFill>
              <a:latin typeface="Arial" pitchFamily="34" charset="0"/>
              <a:cs typeface="Arial" pitchFamily="34" charset="0"/>
            </a:endParaRPr>
          </a:p>
          <a:p>
            <a:r>
              <a:rPr lang="en-US" altLang="zh-CN" dirty="0">
                <a:solidFill>
                  <a:schemeClr val="accent2"/>
                </a:solidFill>
                <a:latin typeface="Arial" pitchFamily="34" charset="0"/>
                <a:cs typeface="Arial" pitchFamily="34" charset="0"/>
              </a:rPr>
              <a:t>      x = y = 4 </a:t>
            </a:r>
          </a:p>
          <a:p>
            <a:r>
              <a:rPr lang="en-US" altLang="zh-CN" dirty="0">
                <a:solidFill>
                  <a:schemeClr val="accent2"/>
                </a:solidFill>
                <a:latin typeface="Arial" pitchFamily="34" charset="0"/>
                <a:cs typeface="Arial" pitchFamily="34" charset="0"/>
              </a:rPr>
              <a:t>            </a:t>
            </a:r>
            <a:r>
              <a:rPr lang="zh-CN" altLang="en-US" dirty="0">
                <a:solidFill>
                  <a:schemeClr val="accent2"/>
                </a:solidFill>
                <a:latin typeface="Arial" pitchFamily="34" charset="0"/>
                <a:cs typeface="Arial" pitchFamily="34" charset="0"/>
              </a:rPr>
              <a:t>的异同</a:t>
            </a:r>
          </a:p>
        </p:txBody>
      </p:sp>
    </p:spTree>
    <p:extLst>
      <p:ext uri="{BB962C8B-B14F-4D97-AF65-F5344CB8AC3E}">
        <p14:creationId xmlns:p14="http://schemas.microsoft.com/office/powerpoint/2010/main" val="24620201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AE67E73A-4A4C-4207-AAB1-D6CB2CC220E6}"/>
              </a:ext>
            </a:extLst>
          </p:cNvPr>
          <p:cNvSpPr>
            <a:spLocks noGrp="1"/>
          </p:cNvSpPr>
          <p:nvPr>
            <p:ph type="ftr" sz="quarter" idx="10"/>
          </p:nvPr>
        </p:nvSpPr>
        <p:spPr/>
        <p:txBody>
          <a:bodyPr/>
          <a:lstStyle/>
          <a:p>
            <a:r>
              <a:rPr lang="en-US">
                <a:solidFill>
                  <a:srgbClr val="939598"/>
                </a:solidFill>
                <a:cs typeface="Arial" pitchFamily="34" charset="0"/>
              </a:rPr>
              <a:t>2015 Lenovo Confidential. All rights reserved. </a:t>
            </a:r>
            <a:endParaRPr lang="en-US" dirty="0">
              <a:solidFill>
                <a:srgbClr val="939598"/>
              </a:solidFill>
              <a:cs typeface="Arial" pitchFamily="34" charset="0"/>
            </a:endParaRPr>
          </a:p>
        </p:txBody>
      </p:sp>
      <p:sp>
        <p:nvSpPr>
          <p:cNvPr id="3" name="标题 2">
            <a:extLst>
              <a:ext uri="{FF2B5EF4-FFF2-40B4-BE49-F238E27FC236}">
                <a16:creationId xmlns:a16="http://schemas.microsoft.com/office/drawing/2014/main" id="{916D1BF0-B990-4685-9B38-26A24438126A}"/>
              </a:ext>
            </a:extLst>
          </p:cNvPr>
          <p:cNvSpPr>
            <a:spLocks noGrp="1"/>
          </p:cNvSpPr>
          <p:nvPr>
            <p:ph type="title"/>
          </p:nvPr>
        </p:nvSpPr>
        <p:spPr/>
        <p:txBody>
          <a:bodyPr/>
          <a:lstStyle/>
          <a:p>
            <a:r>
              <a:rPr lang="en-US" altLang="zh-CN" dirty="0"/>
              <a:t>Python</a:t>
            </a:r>
            <a:r>
              <a:rPr lang="zh-CN" altLang="en-US" dirty="0"/>
              <a:t>的对象</a:t>
            </a:r>
          </a:p>
        </p:txBody>
      </p:sp>
      <p:sp>
        <p:nvSpPr>
          <p:cNvPr id="4" name="文本框 3">
            <a:extLst>
              <a:ext uri="{FF2B5EF4-FFF2-40B4-BE49-F238E27FC236}">
                <a16:creationId xmlns:a16="http://schemas.microsoft.com/office/drawing/2014/main" id="{8761B12D-7CA5-4A73-891F-4049D391B16C}"/>
              </a:ext>
            </a:extLst>
          </p:cNvPr>
          <p:cNvSpPr txBox="1"/>
          <p:nvPr/>
        </p:nvSpPr>
        <p:spPr>
          <a:xfrm>
            <a:off x="1114840" y="795528"/>
            <a:ext cx="4224233" cy="3667735"/>
          </a:xfrm>
          <a:prstGeom prst="rect">
            <a:avLst/>
          </a:prstGeom>
          <a:noFill/>
        </p:spPr>
        <p:txBody>
          <a:bodyPr wrap="none" rtlCol="0">
            <a:spAutoFit/>
          </a:bodyPr>
          <a:lstStyle/>
          <a:p>
            <a:pPr marL="342900" indent="-342900">
              <a:lnSpc>
                <a:spcPct val="200000"/>
              </a:lnSpc>
              <a:buFont typeface="Wingdings" panose="05000000000000000000" pitchFamily="2" charset="2"/>
              <a:buChar char="l"/>
            </a:pPr>
            <a:r>
              <a:rPr lang="zh-CN" altLang="en-US" sz="2400" dirty="0">
                <a:latin typeface="Arial" pitchFamily="34" charset="0"/>
                <a:cs typeface="Arial" pitchFamily="34" charset="0"/>
              </a:rPr>
              <a:t>任何类型的值都是一个对象</a:t>
            </a:r>
            <a:endParaRPr lang="en-US" altLang="zh-CN" sz="2400" dirty="0">
              <a:latin typeface="Arial" pitchFamily="34" charset="0"/>
              <a:cs typeface="Arial" pitchFamily="34" charset="0"/>
            </a:endParaRPr>
          </a:p>
          <a:p>
            <a:pPr marL="342900" indent="-342900">
              <a:lnSpc>
                <a:spcPct val="200000"/>
              </a:lnSpc>
              <a:buFont typeface="Wingdings" panose="05000000000000000000" pitchFamily="2" charset="2"/>
              <a:buChar char="l"/>
            </a:pPr>
            <a:r>
              <a:rPr lang="en-US" altLang="zh-CN" sz="2400" dirty="0">
                <a:latin typeface="Arial" pitchFamily="34" charset="0"/>
                <a:cs typeface="Arial" pitchFamily="34" charset="0"/>
              </a:rPr>
              <a:t>Python</a:t>
            </a:r>
            <a:r>
              <a:rPr lang="zh-CN" altLang="en-US" sz="2400" dirty="0">
                <a:latin typeface="Arial" pitchFamily="34" charset="0"/>
                <a:cs typeface="Arial" pitchFamily="34" charset="0"/>
              </a:rPr>
              <a:t>对象的三个特征：</a:t>
            </a:r>
            <a:endParaRPr lang="en-US" altLang="zh-CN" sz="2400" dirty="0">
              <a:latin typeface="Arial" pitchFamily="34" charset="0"/>
              <a:cs typeface="Arial" pitchFamily="34" charset="0"/>
            </a:endParaRPr>
          </a:p>
          <a:p>
            <a:pPr marL="987425" indent="-342900">
              <a:lnSpc>
                <a:spcPct val="200000"/>
              </a:lnSpc>
              <a:buFont typeface="Arial" panose="020B0604020202020204" pitchFamily="34" charset="0"/>
              <a:buChar char="−"/>
            </a:pPr>
            <a:r>
              <a:rPr lang="zh-CN" altLang="en-US" sz="2400" dirty="0">
                <a:solidFill>
                  <a:schemeClr val="accent2"/>
                </a:solidFill>
                <a:latin typeface="Arial" pitchFamily="34" charset="0"/>
                <a:cs typeface="Arial" pitchFamily="34" charset="0"/>
              </a:rPr>
              <a:t>身份：用</a:t>
            </a:r>
            <a:r>
              <a:rPr lang="en-US" altLang="zh-CN" sz="2400" dirty="0">
                <a:solidFill>
                  <a:schemeClr val="accent2"/>
                </a:solidFill>
                <a:latin typeface="Arial" pitchFamily="34" charset="0"/>
                <a:cs typeface="Arial" pitchFamily="34" charset="0"/>
              </a:rPr>
              <a:t>id()</a:t>
            </a:r>
            <a:r>
              <a:rPr lang="zh-CN" altLang="en-US" sz="2400" dirty="0">
                <a:solidFill>
                  <a:schemeClr val="accent2"/>
                </a:solidFill>
                <a:latin typeface="Arial" pitchFamily="34" charset="0"/>
                <a:cs typeface="Arial" pitchFamily="34" charset="0"/>
              </a:rPr>
              <a:t>查看；</a:t>
            </a:r>
            <a:endParaRPr lang="en-US" altLang="zh-CN" sz="2400" dirty="0">
              <a:solidFill>
                <a:schemeClr val="accent2"/>
              </a:solidFill>
              <a:latin typeface="Arial" pitchFamily="34" charset="0"/>
              <a:cs typeface="Arial" pitchFamily="34" charset="0"/>
            </a:endParaRPr>
          </a:p>
          <a:p>
            <a:pPr marL="987425" indent="-342900">
              <a:lnSpc>
                <a:spcPct val="200000"/>
              </a:lnSpc>
              <a:buFont typeface="Arial" panose="020B0604020202020204" pitchFamily="34" charset="0"/>
              <a:buChar char="−"/>
            </a:pPr>
            <a:r>
              <a:rPr lang="zh-CN" altLang="en-US" sz="2400" dirty="0">
                <a:solidFill>
                  <a:schemeClr val="accent2"/>
                </a:solidFill>
                <a:latin typeface="Arial" pitchFamily="34" charset="0"/>
                <a:cs typeface="Arial" pitchFamily="34" charset="0"/>
              </a:rPr>
              <a:t>类型：用</a:t>
            </a:r>
            <a:r>
              <a:rPr lang="en-US" altLang="zh-CN" sz="2400" dirty="0">
                <a:solidFill>
                  <a:schemeClr val="accent2"/>
                </a:solidFill>
                <a:latin typeface="Arial" pitchFamily="34" charset="0"/>
                <a:cs typeface="Arial" pitchFamily="34" charset="0"/>
              </a:rPr>
              <a:t>type()</a:t>
            </a:r>
            <a:r>
              <a:rPr lang="zh-CN" altLang="en-US" sz="2400" dirty="0">
                <a:solidFill>
                  <a:schemeClr val="accent2"/>
                </a:solidFill>
                <a:latin typeface="Arial" pitchFamily="34" charset="0"/>
                <a:cs typeface="Arial" pitchFamily="34" charset="0"/>
              </a:rPr>
              <a:t>查看；</a:t>
            </a:r>
            <a:endParaRPr lang="en-US" altLang="zh-CN" sz="2400" dirty="0">
              <a:solidFill>
                <a:schemeClr val="accent2"/>
              </a:solidFill>
              <a:latin typeface="Arial" pitchFamily="34" charset="0"/>
              <a:cs typeface="Arial" pitchFamily="34" charset="0"/>
            </a:endParaRPr>
          </a:p>
          <a:p>
            <a:pPr marL="987425" indent="-342900">
              <a:lnSpc>
                <a:spcPct val="200000"/>
              </a:lnSpc>
              <a:buFont typeface="Arial" panose="020B0604020202020204" pitchFamily="34" charset="0"/>
              <a:buChar char="−"/>
            </a:pPr>
            <a:r>
              <a:rPr lang="zh-CN" altLang="en-US" sz="2400" dirty="0">
                <a:solidFill>
                  <a:schemeClr val="accent2"/>
                </a:solidFill>
                <a:latin typeface="Arial" pitchFamily="34" charset="0"/>
                <a:cs typeface="Arial" pitchFamily="34" charset="0"/>
              </a:rPr>
              <a:t>值</a:t>
            </a:r>
          </a:p>
        </p:txBody>
      </p:sp>
    </p:spTree>
    <p:extLst>
      <p:ext uri="{BB962C8B-B14F-4D97-AF65-F5344CB8AC3E}">
        <p14:creationId xmlns:p14="http://schemas.microsoft.com/office/powerpoint/2010/main" val="4881710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4D57A1BE-0914-4885-B59B-24AF1482D60B}"/>
              </a:ext>
            </a:extLst>
          </p:cNvPr>
          <p:cNvSpPr>
            <a:spLocks noGrp="1"/>
          </p:cNvSpPr>
          <p:nvPr>
            <p:ph type="ftr" sz="quarter" idx="10"/>
          </p:nvPr>
        </p:nvSpPr>
        <p:spPr/>
        <p:txBody>
          <a:bodyPr/>
          <a:lstStyle/>
          <a:p>
            <a:r>
              <a:rPr lang="en-US">
                <a:solidFill>
                  <a:srgbClr val="939598"/>
                </a:solidFill>
                <a:cs typeface="Arial" pitchFamily="34" charset="0"/>
              </a:rPr>
              <a:t>2015 Lenovo Confidential. All rights reserved. </a:t>
            </a:r>
            <a:endParaRPr lang="en-US" dirty="0">
              <a:solidFill>
                <a:srgbClr val="939598"/>
              </a:solidFill>
              <a:cs typeface="Arial" pitchFamily="34" charset="0"/>
            </a:endParaRPr>
          </a:p>
        </p:txBody>
      </p:sp>
      <p:sp>
        <p:nvSpPr>
          <p:cNvPr id="3" name="标题 2">
            <a:extLst>
              <a:ext uri="{FF2B5EF4-FFF2-40B4-BE49-F238E27FC236}">
                <a16:creationId xmlns:a16="http://schemas.microsoft.com/office/drawing/2014/main" id="{1EEDDEB2-9110-4012-8F6F-F25A75C98D0D}"/>
              </a:ext>
            </a:extLst>
          </p:cNvPr>
          <p:cNvSpPr>
            <a:spLocks noGrp="1"/>
          </p:cNvSpPr>
          <p:nvPr>
            <p:ph type="title"/>
          </p:nvPr>
        </p:nvSpPr>
        <p:spPr>
          <a:xfrm>
            <a:off x="548783" y="250643"/>
            <a:ext cx="11076268" cy="521208"/>
          </a:xfrm>
        </p:spPr>
        <p:txBody>
          <a:bodyPr/>
          <a:lstStyle/>
          <a:p>
            <a:r>
              <a:rPr lang="en-US" altLang="zh-CN" dirty="0"/>
              <a:t>Python</a:t>
            </a:r>
            <a:r>
              <a:rPr lang="zh-CN" altLang="en-US" dirty="0"/>
              <a:t>的对象</a:t>
            </a:r>
          </a:p>
        </p:txBody>
      </p:sp>
      <p:sp>
        <p:nvSpPr>
          <p:cNvPr id="4" name="文本框 3">
            <a:extLst>
              <a:ext uri="{FF2B5EF4-FFF2-40B4-BE49-F238E27FC236}">
                <a16:creationId xmlns:a16="http://schemas.microsoft.com/office/drawing/2014/main" id="{C861882F-E63E-4788-BA6E-BEEF62827DDD}"/>
              </a:ext>
            </a:extLst>
          </p:cNvPr>
          <p:cNvSpPr txBox="1"/>
          <p:nvPr/>
        </p:nvSpPr>
        <p:spPr>
          <a:xfrm>
            <a:off x="6785907" y="875628"/>
            <a:ext cx="5064226" cy="3501023"/>
          </a:xfrm>
          <a:prstGeom prst="rect">
            <a:avLst/>
          </a:prstGeom>
          <a:noFill/>
        </p:spPr>
        <p:txBody>
          <a:bodyPr wrap="square" rtlCol="0">
            <a:spAutoFit/>
          </a:bodyPr>
          <a:lstStyle/>
          <a:p>
            <a:pPr>
              <a:lnSpc>
                <a:spcPct val="150000"/>
              </a:lnSpc>
            </a:pPr>
            <a:r>
              <a:rPr lang="zh-CN" altLang="en-US" sz="2400" dirty="0">
                <a:solidFill>
                  <a:schemeClr val="accent2"/>
                </a:solidFill>
                <a:latin typeface="Arial" pitchFamily="34" charset="0"/>
                <a:cs typeface="Arial" pitchFamily="34" charset="0"/>
              </a:rPr>
              <a:t>其他的内建类型</a:t>
            </a:r>
            <a:endParaRPr lang="en-US" altLang="zh-CN" sz="2400" dirty="0">
              <a:solidFill>
                <a:schemeClr val="accent2"/>
              </a:solidFill>
              <a:latin typeface="Arial" pitchFamily="34" charset="0"/>
              <a:cs typeface="Arial" pitchFamily="34" charset="0"/>
            </a:endParaRPr>
          </a:p>
          <a:p>
            <a:pPr marL="285750" indent="-285750">
              <a:lnSpc>
                <a:spcPct val="150000"/>
              </a:lnSpc>
              <a:buFont typeface="Wingdings" panose="05000000000000000000" pitchFamily="2" charset="2"/>
              <a:buChar char="l"/>
            </a:pPr>
            <a:r>
              <a:rPr lang="en-US" altLang="zh-CN" dirty="0">
                <a:latin typeface="Arial" pitchFamily="34" charset="0"/>
                <a:cs typeface="Arial" pitchFamily="34" charset="0"/>
              </a:rPr>
              <a:t>Type</a:t>
            </a:r>
            <a:r>
              <a:rPr lang="zh-CN" altLang="en-US" dirty="0">
                <a:latin typeface="Arial" pitchFamily="34" charset="0"/>
                <a:cs typeface="Arial" pitchFamily="34" charset="0"/>
              </a:rPr>
              <a:t>类型</a:t>
            </a:r>
            <a:endParaRPr lang="en-US" altLang="zh-CN" dirty="0">
              <a:latin typeface="Arial" pitchFamily="34" charset="0"/>
              <a:cs typeface="Arial" pitchFamily="34" charset="0"/>
            </a:endParaRPr>
          </a:p>
          <a:p>
            <a:pPr marL="285750" indent="-285750">
              <a:lnSpc>
                <a:spcPct val="150000"/>
              </a:lnSpc>
              <a:buFont typeface="Wingdings" panose="05000000000000000000" pitchFamily="2" charset="2"/>
              <a:buChar char="l"/>
            </a:pPr>
            <a:r>
              <a:rPr lang="en-US" altLang="zh-CN" dirty="0">
                <a:latin typeface="Arial" pitchFamily="34" charset="0"/>
                <a:cs typeface="Arial" pitchFamily="34" charset="0"/>
              </a:rPr>
              <a:t>Null</a:t>
            </a:r>
            <a:r>
              <a:rPr lang="zh-CN" altLang="en-US" dirty="0">
                <a:latin typeface="Arial" pitchFamily="34" charset="0"/>
                <a:cs typeface="Arial" pitchFamily="34" charset="0"/>
              </a:rPr>
              <a:t>对象</a:t>
            </a:r>
            <a:endParaRPr lang="en-US" altLang="zh-CN" dirty="0">
              <a:latin typeface="Arial" pitchFamily="34" charset="0"/>
              <a:cs typeface="Arial" pitchFamily="34" charset="0"/>
            </a:endParaRPr>
          </a:p>
          <a:p>
            <a:pPr marL="285750" indent="-285750">
              <a:lnSpc>
                <a:spcPct val="150000"/>
              </a:lnSpc>
              <a:buFont typeface="Wingdings" panose="05000000000000000000" pitchFamily="2" charset="2"/>
              <a:buChar char="l"/>
            </a:pPr>
            <a:r>
              <a:rPr lang="zh-CN" altLang="en-US" dirty="0">
                <a:latin typeface="Arial" pitchFamily="34" charset="0"/>
                <a:cs typeface="Arial" pitchFamily="34" charset="0"/>
              </a:rPr>
              <a:t>文件</a:t>
            </a:r>
            <a:endParaRPr lang="en-US" altLang="zh-CN" dirty="0">
              <a:latin typeface="Arial" pitchFamily="34" charset="0"/>
              <a:cs typeface="Arial" pitchFamily="34" charset="0"/>
            </a:endParaRPr>
          </a:p>
          <a:p>
            <a:pPr marL="285750" indent="-285750">
              <a:lnSpc>
                <a:spcPct val="150000"/>
              </a:lnSpc>
              <a:buFont typeface="Wingdings" panose="05000000000000000000" pitchFamily="2" charset="2"/>
              <a:buChar char="l"/>
            </a:pPr>
            <a:r>
              <a:rPr lang="en-US" altLang="zh-CN" dirty="0">
                <a:latin typeface="Arial" pitchFamily="34" charset="0"/>
                <a:cs typeface="Arial" pitchFamily="34" charset="0"/>
              </a:rPr>
              <a:t>Set</a:t>
            </a:r>
            <a:r>
              <a:rPr lang="zh-CN" altLang="en-US" dirty="0">
                <a:latin typeface="Arial" pitchFamily="34" charset="0"/>
                <a:cs typeface="Arial" pitchFamily="34" charset="0"/>
              </a:rPr>
              <a:t>集合</a:t>
            </a:r>
            <a:endParaRPr lang="en-US" altLang="zh-CN" dirty="0">
              <a:latin typeface="Arial" pitchFamily="34" charset="0"/>
              <a:cs typeface="Arial" pitchFamily="34" charset="0"/>
            </a:endParaRPr>
          </a:p>
          <a:p>
            <a:pPr marL="285750" indent="-285750">
              <a:lnSpc>
                <a:spcPct val="150000"/>
              </a:lnSpc>
              <a:buFont typeface="Wingdings" panose="05000000000000000000" pitchFamily="2" charset="2"/>
              <a:buChar char="l"/>
            </a:pPr>
            <a:r>
              <a:rPr lang="zh-CN" altLang="en-US" dirty="0">
                <a:latin typeface="Arial" pitchFamily="34" charset="0"/>
                <a:cs typeface="Arial" pitchFamily="34" charset="0"/>
              </a:rPr>
              <a:t>函数</a:t>
            </a:r>
            <a:endParaRPr lang="en-US" altLang="zh-CN" dirty="0">
              <a:latin typeface="Arial" pitchFamily="34" charset="0"/>
              <a:cs typeface="Arial" pitchFamily="34" charset="0"/>
            </a:endParaRPr>
          </a:p>
          <a:p>
            <a:pPr marL="285750" indent="-285750">
              <a:lnSpc>
                <a:spcPct val="150000"/>
              </a:lnSpc>
              <a:buFont typeface="Wingdings" panose="05000000000000000000" pitchFamily="2" charset="2"/>
              <a:buChar char="l"/>
            </a:pPr>
            <a:r>
              <a:rPr lang="zh-CN" altLang="en-US" dirty="0">
                <a:latin typeface="Arial" pitchFamily="34" charset="0"/>
                <a:cs typeface="Arial" pitchFamily="34" charset="0"/>
              </a:rPr>
              <a:t>模块</a:t>
            </a:r>
            <a:endParaRPr lang="en-US" altLang="zh-CN" dirty="0">
              <a:latin typeface="Arial" pitchFamily="34" charset="0"/>
              <a:cs typeface="Arial" pitchFamily="34" charset="0"/>
            </a:endParaRPr>
          </a:p>
          <a:p>
            <a:pPr marL="285750" indent="-285750">
              <a:lnSpc>
                <a:spcPct val="150000"/>
              </a:lnSpc>
              <a:buFont typeface="Wingdings" panose="05000000000000000000" pitchFamily="2" charset="2"/>
              <a:buChar char="l"/>
            </a:pPr>
            <a:r>
              <a:rPr lang="zh-CN" altLang="en-US" dirty="0">
                <a:latin typeface="Arial" pitchFamily="34" charset="0"/>
                <a:cs typeface="Arial" pitchFamily="34" charset="0"/>
              </a:rPr>
              <a:t>类</a:t>
            </a:r>
          </a:p>
        </p:txBody>
      </p:sp>
      <p:sp>
        <p:nvSpPr>
          <p:cNvPr id="5" name="文本框 4">
            <a:extLst>
              <a:ext uri="{FF2B5EF4-FFF2-40B4-BE49-F238E27FC236}">
                <a16:creationId xmlns:a16="http://schemas.microsoft.com/office/drawing/2014/main" id="{B0908B77-7FC1-41C0-904C-BE82CCED5622}"/>
              </a:ext>
            </a:extLst>
          </p:cNvPr>
          <p:cNvSpPr txBox="1"/>
          <p:nvPr/>
        </p:nvSpPr>
        <p:spPr>
          <a:xfrm>
            <a:off x="777965" y="824700"/>
            <a:ext cx="5064226" cy="5581015"/>
          </a:xfrm>
          <a:prstGeom prst="rect">
            <a:avLst/>
          </a:prstGeom>
          <a:noFill/>
        </p:spPr>
        <p:txBody>
          <a:bodyPr wrap="square" rtlCol="0">
            <a:spAutoFit/>
          </a:bodyPr>
          <a:lstStyle/>
          <a:p>
            <a:pPr>
              <a:lnSpc>
                <a:spcPct val="150000"/>
              </a:lnSpc>
            </a:pPr>
            <a:r>
              <a:rPr lang="zh-CN" altLang="en-US" sz="2400" dirty="0">
                <a:solidFill>
                  <a:schemeClr val="accent2"/>
                </a:solidFill>
                <a:latin typeface="Arial" pitchFamily="34" charset="0"/>
                <a:cs typeface="Arial" pitchFamily="34" charset="0"/>
              </a:rPr>
              <a:t>标准类型</a:t>
            </a:r>
            <a:endParaRPr lang="en-US" altLang="zh-CN" sz="2400" dirty="0">
              <a:solidFill>
                <a:schemeClr val="accent2"/>
              </a:solidFill>
              <a:latin typeface="Arial" pitchFamily="34" charset="0"/>
              <a:cs typeface="Arial" pitchFamily="34" charset="0"/>
            </a:endParaRPr>
          </a:p>
          <a:p>
            <a:pPr marL="285750" indent="-285750">
              <a:lnSpc>
                <a:spcPct val="150000"/>
              </a:lnSpc>
              <a:buFont typeface="Wingdings" panose="05000000000000000000" pitchFamily="2" charset="2"/>
              <a:buChar char="l"/>
            </a:pPr>
            <a:r>
              <a:rPr lang="zh-CN" altLang="en-US" dirty="0">
                <a:latin typeface="Arial" pitchFamily="34" charset="0"/>
                <a:cs typeface="Arial" pitchFamily="34" charset="0"/>
              </a:rPr>
              <a:t>数字</a:t>
            </a:r>
            <a:endParaRPr lang="en-US" altLang="zh-CN" dirty="0">
              <a:latin typeface="Arial" pitchFamily="34" charset="0"/>
              <a:cs typeface="Arial" pitchFamily="34" charset="0"/>
            </a:endParaRPr>
          </a:p>
          <a:p>
            <a:pPr marL="266700">
              <a:lnSpc>
                <a:spcPct val="150000"/>
              </a:lnSpc>
            </a:pPr>
            <a:r>
              <a:rPr lang="en-US" altLang="zh-CN" dirty="0">
                <a:latin typeface="Arial" pitchFamily="34" charset="0"/>
                <a:cs typeface="Arial" pitchFamily="34" charset="0"/>
              </a:rPr>
              <a:t>Integer</a:t>
            </a:r>
            <a:r>
              <a:rPr lang="zh-CN" altLang="en-US" dirty="0">
                <a:latin typeface="Arial" pitchFamily="34" charset="0"/>
                <a:cs typeface="Arial" pitchFamily="34" charset="0"/>
              </a:rPr>
              <a:t>整型 浮点型，长整型，复数型 </a:t>
            </a:r>
            <a:endParaRPr lang="en-US" altLang="zh-CN" dirty="0">
              <a:latin typeface="Arial" pitchFamily="34" charset="0"/>
              <a:cs typeface="Arial" pitchFamily="34" charset="0"/>
            </a:endParaRPr>
          </a:p>
          <a:p>
            <a:pPr marL="285750" indent="-285750">
              <a:lnSpc>
                <a:spcPct val="150000"/>
              </a:lnSpc>
              <a:buFont typeface="Wingdings" panose="05000000000000000000" pitchFamily="2" charset="2"/>
              <a:buChar char="l"/>
            </a:pPr>
            <a:r>
              <a:rPr lang="en-US" altLang="zh-CN" dirty="0">
                <a:latin typeface="Arial" pitchFamily="34" charset="0"/>
                <a:cs typeface="Arial" pitchFamily="34" charset="0"/>
              </a:rPr>
              <a:t>Boolean</a:t>
            </a:r>
            <a:r>
              <a:rPr lang="zh-CN" altLang="en-US" dirty="0">
                <a:latin typeface="Arial" pitchFamily="34" charset="0"/>
                <a:cs typeface="Arial" pitchFamily="34" charset="0"/>
              </a:rPr>
              <a:t>布尔型</a:t>
            </a:r>
            <a:endParaRPr lang="en-US" altLang="zh-CN" dirty="0">
              <a:latin typeface="Arial" pitchFamily="34" charset="0"/>
              <a:cs typeface="Arial" pitchFamily="34" charset="0"/>
            </a:endParaRPr>
          </a:p>
          <a:p>
            <a:pPr marL="266700">
              <a:lnSpc>
                <a:spcPct val="150000"/>
              </a:lnSpc>
            </a:pPr>
            <a:r>
              <a:rPr lang="en-US" altLang="zh-CN" dirty="0">
                <a:latin typeface="Arial" pitchFamily="34" charset="0"/>
                <a:cs typeface="Arial" pitchFamily="34" charset="0"/>
              </a:rPr>
              <a:t>True, False</a:t>
            </a:r>
          </a:p>
          <a:p>
            <a:pPr marL="285750" indent="-285750">
              <a:lnSpc>
                <a:spcPct val="150000"/>
              </a:lnSpc>
              <a:buFont typeface="Wingdings" panose="05000000000000000000" pitchFamily="2" charset="2"/>
              <a:buChar char="l"/>
            </a:pPr>
            <a:r>
              <a:rPr lang="en-US" altLang="zh-CN" dirty="0">
                <a:latin typeface="Arial" pitchFamily="34" charset="0"/>
                <a:cs typeface="Arial" pitchFamily="34" charset="0"/>
              </a:rPr>
              <a:t>String</a:t>
            </a:r>
            <a:r>
              <a:rPr lang="zh-CN" altLang="en-US" dirty="0">
                <a:latin typeface="Arial" pitchFamily="34" charset="0"/>
                <a:cs typeface="Arial" pitchFamily="34" charset="0"/>
              </a:rPr>
              <a:t>字符串</a:t>
            </a:r>
            <a:endParaRPr lang="en-US" altLang="zh-CN" dirty="0">
              <a:latin typeface="Arial" pitchFamily="34" charset="0"/>
              <a:cs typeface="Arial" pitchFamily="34" charset="0"/>
            </a:endParaRPr>
          </a:p>
          <a:p>
            <a:pPr marL="266700">
              <a:lnSpc>
                <a:spcPct val="150000"/>
              </a:lnSpc>
            </a:pPr>
            <a:r>
              <a:rPr lang="en-US" altLang="zh-CN" dirty="0">
                <a:latin typeface="Arial" pitchFamily="34" charset="0"/>
                <a:cs typeface="Arial" pitchFamily="34" charset="0"/>
              </a:rPr>
              <a:t>“Hello world!” ‘Hello world!’ </a:t>
            </a:r>
            <a:r>
              <a:rPr lang="en-US" altLang="zh-CN" dirty="0" err="1">
                <a:latin typeface="Arial" pitchFamily="34" charset="0"/>
                <a:cs typeface="Arial" pitchFamily="34" charset="0"/>
              </a:rPr>
              <a:t>r’Hello</a:t>
            </a:r>
            <a:r>
              <a:rPr lang="en-US" altLang="zh-CN" dirty="0">
                <a:latin typeface="Arial" pitchFamily="34" charset="0"/>
                <a:cs typeface="Arial" pitchFamily="34" charset="0"/>
              </a:rPr>
              <a:t> world’</a:t>
            </a:r>
          </a:p>
          <a:p>
            <a:pPr marL="285750" indent="-285750">
              <a:lnSpc>
                <a:spcPct val="150000"/>
              </a:lnSpc>
              <a:buFont typeface="Wingdings" panose="05000000000000000000" pitchFamily="2" charset="2"/>
              <a:buChar char="l"/>
            </a:pPr>
            <a:r>
              <a:rPr lang="en-US" altLang="zh-CN" dirty="0">
                <a:latin typeface="Arial" pitchFamily="34" charset="0"/>
                <a:cs typeface="Arial" pitchFamily="34" charset="0"/>
              </a:rPr>
              <a:t>List</a:t>
            </a:r>
            <a:r>
              <a:rPr lang="zh-CN" altLang="en-US" dirty="0">
                <a:latin typeface="Arial" pitchFamily="34" charset="0"/>
                <a:cs typeface="Arial" pitchFamily="34" charset="0"/>
              </a:rPr>
              <a:t>列表</a:t>
            </a:r>
            <a:endParaRPr lang="en-US" altLang="zh-CN" dirty="0">
              <a:latin typeface="Arial" pitchFamily="34" charset="0"/>
              <a:cs typeface="Arial" pitchFamily="34" charset="0"/>
            </a:endParaRPr>
          </a:p>
          <a:p>
            <a:pPr>
              <a:lnSpc>
                <a:spcPct val="150000"/>
              </a:lnSpc>
            </a:pPr>
            <a:r>
              <a:rPr lang="en-US" altLang="zh-CN" dirty="0">
                <a:latin typeface="Arial" pitchFamily="34" charset="0"/>
                <a:cs typeface="Arial" pitchFamily="34" charset="0"/>
              </a:rPr>
              <a:t>     </a:t>
            </a:r>
            <a:r>
              <a:rPr lang="en-US" altLang="zh-CN" dirty="0" err="1">
                <a:latin typeface="Arial" pitchFamily="34" charset="0"/>
                <a:cs typeface="Arial" pitchFamily="34" charset="0"/>
              </a:rPr>
              <a:t>tempList</a:t>
            </a:r>
            <a:r>
              <a:rPr lang="en-US" altLang="zh-CN" dirty="0">
                <a:latin typeface="Arial" pitchFamily="34" charset="0"/>
                <a:cs typeface="Arial" pitchFamily="34" charset="0"/>
              </a:rPr>
              <a:t> = [1, 2, ‘sample’, 4]</a:t>
            </a:r>
          </a:p>
          <a:p>
            <a:pPr marL="285750" indent="-285750">
              <a:lnSpc>
                <a:spcPct val="150000"/>
              </a:lnSpc>
              <a:buFont typeface="Wingdings" panose="05000000000000000000" pitchFamily="2" charset="2"/>
              <a:buChar char="l"/>
            </a:pPr>
            <a:r>
              <a:rPr lang="en-US" altLang="zh-CN" dirty="0">
                <a:latin typeface="Arial" pitchFamily="34" charset="0"/>
                <a:cs typeface="Arial" pitchFamily="34" charset="0"/>
              </a:rPr>
              <a:t>Tuple</a:t>
            </a:r>
            <a:r>
              <a:rPr lang="zh-CN" altLang="en-US" dirty="0">
                <a:latin typeface="Arial" pitchFamily="34" charset="0"/>
                <a:cs typeface="Arial" pitchFamily="34" charset="0"/>
              </a:rPr>
              <a:t>元组</a:t>
            </a:r>
            <a:endParaRPr lang="en-US" altLang="zh-CN" dirty="0">
              <a:latin typeface="Arial" pitchFamily="34" charset="0"/>
              <a:cs typeface="Arial" pitchFamily="34" charset="0"/>
            </a:endParaRPr>
          </a:p>
          <a:p>
            <a:pPr>
              <a:lnSpc>
                <a:spcPct val="150000"/>
              </a:lnSpc>
            </a:pPr>
            <a:r>
              <a:rPr lang="en-US" altLang="zh-CN" dirty="0">
                <a:latin typeface="Arial" pitchFamily="34" charset="0"/>
                <a:cs typeface="Arial" pitchFamily="34" charset="0"/>
              </a:rPr>
              <a:t>     </a:t>
            </a:r>
            <a:r>
              <a:rPr lang="en-US" altLang="zh-CN" dirty="0" err="1">
                <a:latin typeface="Arial" pitchFamily="34" charset="0"/>
                <a:cs typeface="Arial" pitchFamily="34" charset="0"/>
              </a:rPr>
              <a:t>TempTuple</a:t>
            </a:r>
            <a:r>
              <a:rPr lang="en-US" altLang="zh-CN" dirty="0">
                <a:latin typeface="Arial" pitchFamily="34" charset="0"/>
                <a:cs typeface="Arial" pitchFamily="34" charset="0"/>
              </a:rPr>
              <a:t> = (1, 2, ‘sample’)</a:t>
            </a:r>
          </a:p>
          <a:p>
            <a:pPr marL="285750" indent="-285750">
              <a:lnSpc>
                <a:spcPct val="150000"/>
              </a:lnSpc>
              <a:buFont typeface="Wingdings" panose="05000000000000000000" pitchFamily="2" charset="2"/>
              <a:buChar char="l"/>
            </a:pPr>
            <a:r>
              <a:rPr lang="en-US" altLang="zh-CN" dirty="0">
                <a:latin typeface="Arial" pitchFamily="34" charset="0"/>
                <a:cs typeface="Arial" pitchFamily="34" charset="0"/>
              </a:rPr>
              <a:t>Dictionary</a:t>
            </a:r>
            <a:r>
              <a:rPr lang="zh-CN" altLang="en-US" dirty="0">
                <a:latin typeface="Arial" pitchFamily="34" charset="0"/>
                <a:cs typeface="Arial" pitchFamily="34" charset="0"/>
              </a:rPr>
              <a:t>字典</a:t>
            </a:r>
            <a:endParaRPr lang="en-US" altLang="zh-CN" dirty="0">
              <a:latin typeface="Arial" pitchFamily="34" charset="0"/>
              <a:cs typeface="Arial" pitchFamily="34" charset="0"/>
            </a:endParaRPr>
          </a:p>
          <a:p>
            <a:pPr>
              <a:lnSpc>
                <a:spcPct val="150000"/>
              </a:lnSpc>
            </a:pPr>
            <a:r>
              <a:rPr lang="en-US" altLang="zh-CN" dirty="0">
                <a:latin typeface="Arial" pitchFamily="34" charset="0"/>
                <a:cs typeface="Arial" pitchFamily="34" charset="0"/>
              </a:rPr>
              <a:t>     </a:t>
            </a:r>
            <a:r>
              <a:rPr lang="en-US" altLang="zh-CN" dirty="0" err="1">
                <a:latin typeface="Arial" pitchFamily="34" charset="0"/>
                <a:cs typeface="Arial" pitchFamily="34" charset="0"/>
              </a:rPr>
              <a:t>dicTemp</a:t>
            </a:r>
            <a:r>
              <a:rPr lang="en-US" altLang="zh-CN" dirty="0">
                <a:latin typeface="Arial" pitchFamily="34" charset="0"/>
                <a:cs typeface="Arial" pitchFamily="34" charset="0"/>
              </a:rPr>
              <a:t> = {‘XM’:’</a:t>
            </a:r>
            <a:r>
              <a:rPr lang="zh-CN" altLang="en-US" dirty="0">
                <a:latin typeface="Arial" pitchFamily="34" charset="0"/>
                <a:cs typeface="Arial" pitchFamily="34" charset="0"/>
              </a:rPr>
              <a:t>男</a:t>
            </a:r>
            <a:r>
              <a:rPr lang="en-US" altLang="zh-CN" dirty="0">
                <a:latin typeface="Arial" pitchFamily="34" charset="0"/>
                <a:cs typeface="Arial" pitchFamily="34" charset="0"/>
              </a:rPr>
              <a:t>’, ‘</a:t>
            </a:r>
            <a:r>
              <a:rPr lang="zh-CN" altLang="en-US" dirty="0">
                <a:latin typeface="Arial" pitchFamily="34" charset="0"/>
                <a:cs typeface="Arial" pitchFamily="34" charset="0"/>
              </a:rPr>
              <a:t>语文</a:t>
            </a:r>
            <a:r>
              <a:rPr lang="en-US" altLang="zh-CN" dirty="0">
                <a:latin typeface="Arial" pitchFamily="34" charset="0"/>
                <a:cs typeface="Arial" pitchFamily="34" charset="0"/>
              </a:rPr>
              <a:t>’:</a:t>
            </a:r>
            <a:r>
              <a:rPr lang="zh-CN" altLang="en-US" dirty="0">
                <a:latin typeface="Arial" pitchFamily="34" charset="0"/>
                <a:cs typeface="Arial" pitchFamily="34" charset="0"/>
              </a:rPr>
              <a:t> </a:t>
            </a:r>
            <a:r>
              <a:rPr lang="en-US" altLang="zh-CN" dirty="0">
                <a:latin typeface="Arial" pitchFamily="34" charset="0"/>
                <a:cs typeface="Arial" pitchFamily="34" charset="0"/>
              </a:rPr>
              <a:t>80}</a:t>
            </a:r>
          </a:p>
        </p:txBody>
      </p:sp>
    </p:spTree>
    <p:extLst>
      <p:ext uri="{BB962C8B-B14F-4D97-AF65-F5344CB8AC3E}">
        <p14:creationId xmlns:p14="http://schemas.microsoft.com/office/powerpoint/2010/main" val="31025646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a:solidFill>
                  <a:schemeClr val="tx1"/>
                </a:solidFill>
              </a:rPr>
              <a:t>What’s NumPy</a:t>
            </a:r>
            <a:r>
              <a:rPr lang="zh-CN" altLang="en-US" dirty="0">
                <a:solidFill>
                  <a:schemeClr val="tx1"/>
                </a:solidFill>
              </a:rPr>
              <a:t>？</a:t>
            </a:r>
          </a:p>
        </p:txBody>
      </p:sp>
      <p:sp>
        <p:nvSpPr>
          <p:cNvPr id="3" name="矩形 2">
            <a:extLst>
              <a:ext uri="{FF2B5EF4-FFF2-40B4-BE49-F238E27FC236}">
                <a16:creationId xmlns:a16="http://schemas.microsoft.com/office/drawing/2014/main" id="{4D7098E5-9B98-4CA1-BEDC-B96590293BEC}"/>
              </a:ext>
            </a:extLst>
          </p:cNvPr>
          <p:cNvSpPr/>
          <p:nvPr/>
        </p:nvSpPr>
        <p:spPr>
          <a:xfrm>
            <a:off x="560518" y="3724039"/>
            <a:ext cx="3243969" cy="461665"/>
          </a:xfrm>
          <a:prstGeom prst="rect">
            <a:avLst/>
          </a:prstGeom>
        </p:spPr>
        <p:txBody>
          <a:bodyPr wrap="square">
            <a:spAutoFit/>
          </a:bodyPr>
          <a:lstStyle/>
          <a:p>
            <a:r>
              <a:rPr lang="en-US" altLang="zh-CN" sz="2400" dirty="0">
                <a:solidFill>
                  <a:srgbClr val="0B0080"/>
                </a:solidFill>
                <a:latin typeface="Arial" panose="020B0604020202020204" pitchFamily="34" charset="0"/>
                <a:hlinkClick r:id="rId2" tooltip="Help:IPA/English"/>
              </a:rPr>
              <a:t>/ˈ</a:t>
            </a:r>
            <a:r>
              <a:rPr lang="en-US" altLang="zh-CN" sz="2400" dirty="0" err="1">
                <a:solidFill>
                  <a:srgbClr val="0B0080"/>
                </a:solidFill>
                <a:latin typeface="Arial" panose="020B0604020202020204" pitchFamily="34" charset="0"/>
                <a:hlinkClick r:id="rId2" tooltip="Help:IPA/English"/>
              </a:rPr>
              <a:t>nʌmpaɪ</a:t>
            </a:r>
            <a:r>
              <a:rPr lang="en-US" altLang="zh-CN" sz="2400" dirty="0">
                <a:solidFill>
                  <a:srgbClr val="0B0080"/>
                </a:solidFill>
                <a:latin typeface="Arial" panose="020B0604020202020204" pitchFamily="34" charset="0"/>
                <a:hlinkClick r:id="rId2" tooltip="Help:IPA/English"/>
              </a:rPr>
              <a:t>/</a:t>
            </a:r>
            <a:r>
              <a:rPr lang="en-US" altLang="zh-CN" sz="2400" dirty="0">
                <a:solidFill>
                  <a:srgbClr val="202122"/>
                </a:solidFill>
                <a:latin typeface="Arial" panose="020B0604020202020204" pitchFamily="34" charset="0"/>
              </a:rPr>
              <a:t> (</a:t>
            </a:r>
            <a:r>
              <a:rPr lang="en-US" altLang="zh-CN" sz="2400" i="1" dirty="0">
                <a:solidFill>
                  <a:srgbClr val="0B0080"/>
                </a:solidFill>
                <a:latin typeface="Arial" panose="020B0604020202020204" pitchFamily="34" charset="0"/>
                <a:hlinkClick r:id="rId3" tooltip="Help:Pronunciation respelling key"/>
              </a:rPr>
              <a:t>NUM-</a:t>
            </a:r>
            <a:r>
              <a:rPr lang="en-US" altLang="zh-CN" sz="2400" i="1" dirty="0" err="1">
                <a:solidFill>
                  <a:srgbClr val="0B0080"/>
                </a:solidFill>
                <a:latin typeface="Arial" panose="020B0604020202020204" pitchFamily="34" charset="0"/>
                <a:hlinkClick r:id="rId3" tooltip="Help:Pronunciation respelling key"/>
              </a:rPr>
              <a:t>py</a:t>
            </a:r>
            <a:r>
              <a:rPr lang="en-US" altLang="zh-CN" sz="2400" dirty="0">
                <a:solidFill>
                  <a:srgbClr val="202122"/>
                </a:solidFill>
                <a:latin typeface="Arial" panose="020B0604020202020204" pitchFamily="34" charset="0"/>
              </a:rPr>
              <a:t>) </a:t>
            </a:r>
          </a:p>
        </p:txBody>
      </p:sp>
      <p:pic>
        <p:nvPicPr>
          <p:cNvPr id="9" name="图形 8">
            <a:extLst>
              <a:ext uri="{FF2B5EF4-FFF2-40B4-BE49-F238E27FC236}">
                <a16:creationId xmlns:a16="http://schemas.microsoft.com/office/drawing/2014/main" id="{38368457-F604-408C-B506-213F649C7CF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95736" y="864325"/>
            <a:ext cx="4149760" cy="1867967"/>
          </a:xfrm>
          <a:prstGeom prst="rect">
            <a:avLst/>
          </a:prstGeom>
        </p:spPr>
      </p:pic>
      <p:sp>
        <p:nvSpPr>
          <p:cNvPr id="14" name="矩形 13">
            <a:extLst>
              <a:ext uri="{FF2B5EF4-FFF2-40B4-BE49-F238E27FC236}">
                <a16:creationId xmlns:a16="http://schemas.microsoft.com/office/drawing/2014/main" id="{D29DD31F-0A03-434F-94E8-E5529C0D4ECD}"/>
              </a:ext>
            </a:extLst>
          </p:cNvPr>
          <p:cNvSpPr/>
          <p:nvPr/>
        </p:nvSpPr>
        <p:spPr>
          <a:xfrm>
            <a:off x="664942" y="4720357"/>
            <a:ext cx="2565702" cy="369332"/>
          </a:xfrm>
          <a:prstGeom prst="rect">
            <a:avLst/>
          </a:prstGeom>
        </p:spPr>
        <p:txBody>
          <a:bodyPr wrap="none">
            <a:spAutoFit/>
          </a:bodyPr>
          <a:lstStyle/>
          <a:p>
            <a:r>
              <a:rPr lang="en-US" altLang="zh-CN" dirty="0"/>
              <a:t>https://www.numpy.org/</a:t>
            </a:r>
            <a:endParaRPr lang="zh-CN" altLang="en-US" dirty="0"/>
          </a:p>
        </p:txBody>
      </p:sp>
      <p:pic>
        <p:nvPicPr>
          <p:cNvPr id="18" name="图片 17">
            <a:extLst>
              <a:ext uri="{FF2B5EF4-FFF2-40B4-BE49-F238E27FC236}">
                <a16:creationId xmlns:a16="http://schemas.microsoft.com/office/drawing/2014/main" id="{458BD05A-0D53-4386-A799-FF9DB2C49470}"/>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4698543" y="428797"/>
            <a:ext cx="8161490" cy="6154883"/>
          </a:xfrm>
          <a:prstGeom prst="rect">
            <a:avLst/>
          </a:prstGeom>
        </p:spPr>
      </p:pic>
      <p:sp>
        <p:nvSpPr>
          <p:cNvPr id="16" name="矩形 15">
            <a:extLst>
              <a:ext uri="{FF2B5EF4-FFF2-40B4-BE49-F238E27FC236}">
                <a16:creationId xmlns:a16="http://schemas.microsoft.com/office/drawing/2014/main" id="{796E6C3B-B78D-439F-8BDE-1B2941CA1EBE}"/>
              </a:ext>
            </a:extLst>
          </p:cNvPr>
          <p:cNvSpPr/>
          <p:nvPr/>
        </p:nvSpPr>
        <p:spPr>
          <a:xfrm>
            <a:off x="448695" y="2934849"/>
            <a:ext cx="3467616" cy="646331"/>
          </a:xfrm>
          <a:prstGeom prst="rect">
            <a:avLst/>
          </a:prstGeom>
        </p:spPr>
        <p:txBody>
          <a:bodyPr wrap="none">
            <a:spAutoFit/>
          </a:bodyPr>
          <a:lstStyle/>
          <a:p>
            <a:r>
              <a:rPr lang="en-US" altLang="zh-CN" sz="3600" dirty="0">
                <a:solidFill>
                  <a:srgbClr val="4D5156"/>
                </a:solidFill>
                <a:latin typeface="arial" panose="020B0604020202020204" pitchFamily="34" charset="0"/>
              </a:rPr>
              <a:t>Numeric Python</a:t>
            </a:r>
            <a:endParaRPr lang="zh-CN" altLang="en-US" sz="3600" dirty="0"/>
          </a:p>
        </p:txBody>
      </p:sp>
      <p:sp>
        <p:nvSpPr>
          <p:cNvPr id="8" name="矩形 7">
            <a:extLst>
              <a:ext uri="{FF2B5EF4-FFF2-40B4-BE49-F238E27FC236}">
                <a16:creationId xmlns:a16="http://schemas.microsoft.com/office/drawing/2014/main" id="{644D7C93-7484-4CF3-BFAC-DE476CD361B6}"/>
              </a:ext>
            </a:extLst>
          </p:cNvPr>
          <p:cNvSpPr/>
          <p:nvPr/>
        </p:nvSpPr>
        <p:spPr>
          <a:xfrm>
            <a:off x="560518" y="5624342"/>
            <a:ext cx="2873479" cy="369332"/>
          </a:xfrm>
          <a:prstGeom prst="rect">
            <a:avLst/>
          </a:prstGeom>
        </p:spPr>
        <p:txBody>
          <a:bodyPr wrap="none">
            <a:spAutoFit/>
          </a:bodyPr>
          <a:lstStyle/>
          <a:p>
            <a:r>
              <a:rPr lang="en-US" altLang="zh-CN" dirty="0"/>
              <a:t>https://www.numpy.org.cn/</a:t>
            </a:r>
            <a:endParaRPr lang="zh-CN" altLang="en-US" dirty="0"/>
          </a:p>
        </p:txBody>
      </p:sp>
    </p:spTree>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A59B747A-9BC3-4EA4-A2E4-22E4B14FA35A}"/>
              </a:ext>
            </a:extLst>
          </p:cNvPr>
          <p:cNvSpPr>
            <a:spLocks noGrp="1"/>
          </p:cNvSpPr>
          <p:nvPr>
            <p:ph type="ftr" sz="quarter" idx="10"/>
          </p:nvPr>
        </p:nvSpPr>
        <p:spPr/>
        <p:txBody>
          <a:bodyPr/>
          <a:lstStyle/>
          <a:p>
            <a:r>
              <a:rPr lang="en-US">
                <a:solidFill>
                  <a:srgbClr val="939598"/>
                </a:solidFill>
                <a:cs typeface="Arial" pitchFamily="34" charset="0"/>
              </a:rPr>
              <a:t>2015 Lenovo Confidential. All rights reserved. </a:t>
            </a:r>
            <a:endParaRPr lang="en-US" dirty="0">
              <a:solidFill>
                <a:srgbClr val="939598"/>
              </a:solidFill>
              <a:cs typeface="Arial" pitchFamily="34" charset="0"/>
            </a:endParaRPr>
          </a:p>
        </p:txBody>
      </p:sp>
      <p:sp>
        <p:nvSpPr>
          <p:cNvPr id="3" name="标题 2">
            <a:extLst>
              <a:ext uri="{FF2B5EF4-FFF2-40B4-BE49-F238E27FC236}">
                <a16:creationId xmlns:a16="http://schemas.microsoft.com/office/drawing/2014/main" id="{EFAADBFA-54FA-493A-BF07-C11DC438F89F}"/>
              </a:ext>
            </a:extLst>
          </p:cNvPr>
          <p:cNvSpPr>
            <a:spLocks noGrp="1"/>
          </p:cNvSpPr>
          <p:nvPr>
            <p:ph type="title"/>
          </p:nvPr>
        </p:nvSpPr>
        <p:spPr/>
        <p:txBody>
          <a:bodyPr/>
          <a:lstStyle/>
          <a:p>
            <a:r>
              <a:rPr lang="en-US" altLang="zh-CN" dirty="0"/>
              <a:t>NumPy</a:t>
            </a:r>
            <a:r>
              <a:rPr lang="zh-CN" altLang="en-US" dirty="0"/>
              <a:t>基础知识</a:t>
            </a:r>
          </a:p>
        </p:txBody>
      </p:sp>
      <p:sp>
        <p:nvSpPr>
          <p:cNvPr id="4" name="文本框 3">
            <a:extLst>
              <a:ext uri="{FF2B5EF4-FFF2-40B4-BE49-F238E27FC236}">
                <a16:creationId xmlns:a16="http://schemas.microsoft.com/office/drawing/2014/main" id="{2999B34B-E189-4AA1-AEAF-DDE3F9B14DAF}"/>
              </a:ext>
            </a:extLst>
          </p:cNvPr>
          <p:cNvSpPr txBox="1"/>
          <p:nvPr/>
        </p:nvSpPr>
        <p:spPr>
          <a:xfrm>
            <a:off x="1125416" y="975493"/>
            <a:ext cx="6094938" cy="4428713"/>
          </a:xfrm>
          <a:prstGeom prst="rect">
            <a:avLst/>
          </a:prstGeom>
          <a:noFill/>
        </p:spPr>
        <p:txBody>
          <a:bodyPr wrap="none" rtlCol="0">
            <a:spAutoFit/>
          </a:bodyPr>
          <a:lstStyle/>
          <a:p>
            <a:pPr marL="457200" indent="-457200">
              <a:lnSpc>
                <a:spcPct val="150000"/>
              </a:lnSpc>
              <a:buFont typeface="Arial" panose="020B0604020202020204" pitchFamily="34" charset="0"/>
              <a:buChar char="•"/>
            </a:pPr>
            <a:r>
              <a:rPr lang="en-US" altLang="zh-CN" sz="3200" dirty="0">
                <a:latin typeface="Arial" pitchFamily="34" charset="0"/>
                <a:cs typeface="Arial" pitchFamily="34" charset="0"/>
              </a:rPr>
              <a:t>NumPy</a:t>
            </a:r>
            <a:r>
              <a:rPr lang="zh-CN" altLang="en-US" sz="3200" dirty="0">
                <a:latin typeface="Arial" pitchFamily="34" charset="0"/>
                <a:cs typeface="Arial" pitchFamily="34" charset="0"/>
              </a:rPr>
              <a:t>是什么？可以做什么？</a:t>
            </a:r>
            <a:endParaRPr lang="en-US" altLang="zh-CN" sz="3200" dirty="0">
              <a:latin typeface="Arial" pitchFamily="34" charset="0"/>
              <a:cs typeface="Arial" pitchFamily="34" charset="0"/>
            </a:endParaRPr>
          </a:p>
          <a:p>
            <a:pPr marL="457200" indent="-457200">
              <a:lnSpc>
                <a:spcPct val="150000"/>
              </a:lnSpc>
              <a:buFont typeface="Arial" panose="020B0604020202020204" pitchFamily="34" charset="0"/>
              <a:buChar char="•"/>
            </a:pPr>
            <a:r>
              <a:rPr lang="zh-CN" altLang="en-US" sz="3200" dirty="0">
                <a:latin typeface="Arial" pitchFamily="34" charset="0"/>
                <a:cs typeface="Arial" pitchFamily="34" charset="0"/>
              </a:rPr>
              <a:t>数组的创建；</a:t>
            </a:r>
            <a:endParaRPr lang="en-US" altLang="zh-CN" sz="3200" dirty="0">
              <a:latin typeface="Arial" pitchFamily="34" charset="0"/>
              <a:cs typeface="Arial" pitchFamily="34" charset="0"/>
            </a:endParaRPr>
          </a:p>
          <a:p>
            <a:pPr marL="457200" indent="-457200">
              <a:lnSpc>
                <a:spcPct val="150000"/>
              </a:lnSpc>
              <a:buFont typeface="Arial" panose="020B0604020202020204" pitchFamily="34" charset="0"/>
              <a:buChar char="•"/>
            </a:pPr>
            <a:r>
              <a:rPr lang="en-US" altLang="zh-CN" sz="3200" dirty="0">
                <a:latin typeface="Arial" pitchFamily="34" charset="0"/>
                <a:cs typeface="Arial" pitchFamily="34" charset="0"/>
              </a:rPr>
              <a:t>NumPy</a:t>
            </a:r>
            <a:r>
              <a:rPr lang="zh-CN" altLang="en-US" sz="3200" dirty="0">
                <a:latin typeface="Arial" pitchFamily="34" charset="0"/>
                <a:cs typeface="Arial" pitchFamily="34" charset="0"/>
              </a:rPr>
              <a:t>的数组的索引</a:t>
            </a:r>
            <a:endParaRPr lang="en-US" altLang="zh-CN" sz="3200" dirty="0">
              <a:latin typeface="Arial" pitchFamily="34" charset="0"/>
              <a:cs typeface="Arial" pitchFamily="34" charset="0"/>
            </a:endParaRPr>
          </a:p>
          <a:p>
            <a:pPr marL="457200" indent="-457200">
              <a:lnSpc>
                <a:spcPct val="150000"/>
              </a:lnSpc>
              <a:buFont typeface="Arial" panose="020B0604020202020204" pitchFamily="34" charset="0"/>
              <a:buChar char="•"/>
            </a:pPr>
            <a:r>
              <a:rPr lang="en-US" altLang="zh-CN" sz="3200" dirty="0">
                <a:latin typeface="Arial" pitchFamily="34" charset="0"/>
                <a:cs typeface="Arial" pitchFamily="34" charset="0"/>
              </a:rPr>
              <a:t>NumPy</a:t>
            </a:r>
            <a:r>
              <a:rPr lang="zh-CN" altLang="en-US" sz="3200" dirty="0">
                <a:latin typeface="Arial" pitchFamily="34" charset="0"/>
                <a:cs typeface="Arial" pitchFamily="34" charset="0"/>
              </a:rPr>
              <a:t>的基础运算</a:t>
            </a:r>
            <a:endParaRPr lang="en-US" altLang="zh-CN" sz="3200" dirty="0">
              <a:latin typeface="Arial" pitchFamily="34" charset="0"/>
              <a:cs typeface="Arial" pitchFamily="34" charset="0"/>
            </a:endParaRPr>
          </a:p>
          <a:p>
            <a:pPr marL="457200" indent="-457200">
              <a:lnSpc>
                <a:spcPct val="150000"/>
              </a:lnSpc>
              <a:buFont typeface="Arial" panose="020B0604020202020204" pitchFamily="34" charset="0"/>
              <a:buChar char="•"/>
            </a:pPr>
            <a:r>
              <a:rPr lang="en-US" altLang="zh-CN" sz="3200" dirty="0">
                <a:latin typeface="Arial" pitchFamily="34" charset="0"/>
                <a:cs typeface="Arial" pitchFamily="34" charset="0"/>
              </a:rPr>
              <a:t>NumPy</a:t>
            </a:r>
            <a:r>
              <a:rPr lang="zh-CN" altLang="en-US" sz="3200" dirty="0">
                <a:latin typeface="Arial" pitchFamily="34" charset="0"/>
                <a:cs typeface="Arial" pitchFamily="34" charset="0"/>
              </a:rPr>
              <a:t>数组的操作</a:t>
            </a:r>
            <a:endParaRPr lang="en-US" altLang="zh-CN" sz="3200" dirty="0">
              <a:latin typeface="Arial" pitchFamily="34" charset="0"/>
              <a:cs typeface="Arial" pitchFamily="34" charset="0"/>
            </a:endParaRPr>
          </a:p>
          <a:p>
            <a:pPr marL="457200" indent="-457200">
              <a:lnSpc>
                <a:spcPct val="150000"/>
              </a:lnSpc>
              <a:buFont typeface="Arial" panose="020B0604020202020204" pitchFamily="34" charset="0"/>
              <a:buChar char="•"/>
            </a:pPr>
            <a:r>
              <a:rPr lang="en-US" altLang="zh-CN" sz="3200" dirty="0">
                <a:latin typeface="Arial" pitchFamily="34" charset="0"/>
                <a:cs typeface="Arial" pitchFamily="34" charset="0"/>
              </a:rPr>
              <a:t>NumPy</a:t>
            </a:r>
            <a:r>
              <a:rPr lang="zh-CN" altLang="en-US" sz="3200" dirty="0">
                <a:latin typeface="Arial" pitchFamily="34" charset="0"/>
                <a:cs typeface="Arial" pitchFamily="34" charset="0"/>
              </a:rPr>
              <a:t>的</a:t>
            </a:r>
            <a:r>
              <a:rPr lang="en-US" altLang="zh-CN" sz="3200" dirty="0">
                <a:latin typeface="Arial" pitchFamily="34" charset="0"/>
                <a:cs typeface="Arial" pitchFamily="34" charset="0"/>
              </a:rPr>
              <a:t>copy</a:t>
            </a:r>
            <a:r>
              <a:rPr lang="zh-CN" altLang="en-US" sz="3200" dirty="0">
                <a:latin typeface="Arial" pitchFamily="34" charset="0"/>
                <a:cs typeface="Arial" pitchFamily="34" charset="0"/>
              </a:rPr>
              <a:t>和</a:t>
            </a:r>
            <a:r>
              <a:rPr lang="en-US" altLang="zh-CN" sz="3200" dirty="0">
                <a:latin typeface="Arial" pitchFamily="34" charset="0"/>
                <a:cs typeface="Arial" pitchFamily="34" charset="0"/>
              </a:rPr>
              <a:t>deep copy</a:t>
            </a:r>
          </a:p>
        </p:txBody>
      </p:sp>
    </p:spTree>
    <p:extLst>
      <p:ext uri="{BB962C8B-B14F-4D97-AF65-F5344CB8AC3E}">
        <p14:creationId xmlns:p14="http://schemas.microsoft.com/office/powerpoint/2010/main" val="1123247562"/>
      </p:ext>
    </p:extLst>
  </p:cSld>
  <p:clrMapOvr>
    <a:masterClrMapping/>
  </p:clrMapOvr>
</p:sld>
</file>

<file path=ppt/theme/theme1.xml><?xml version="1.0" encoding="utf-8"?>
<a:theme xmlns:a="http://schemas.openxmlformats.org/drawingml/2006/main" name="blank">
  <a:themeElements>
    <a:clrScheme name="Lenovo Colors">
      <a:dk1>
        <a:srgbClr val="000000"/>
      </a:dk1>
      <a:lt1>
        <a:sysClr val="window" lastClr="FFFFFF"/>
      </a:lt1>
      <a:dk2>
        <a:srgbClr val="6F7170"/>
      </a:dk2>
      <a:lt2>
        <a:srgbClr val="C4BEB6"/>
      </a:lt2>
      <a:accent1>
        <a:srgbClr val="E2231A"/>
      </a:accent1>
      <a:accent2>
        <a:srgbClr val="FF6A00"/>
      </a:accent2>
      <a:accent3>
        <a:srgbClr val="E96BAF"/>
      </a:accent3>
      <a:accent4>
        <a:srgbClr val="3E8DDD"/>
      </a:accent4>
      <a:accent5>
        <a:srgbClr val="4AC0E0"/>
      </a:accent5>
      <a:accent6>
        <a:srgbClr val="6ABF4A"/>
      </a:accent6>
      <a:hlink>
        <a:srgbClr val="4AC0E0"/>
      </a:hlink>
      <a:folHlink>
        <a:srgbClr val="4AC0E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defRPr dirty="0" err="1" smtClean="0">
            <a:solidFill>
              <a:schemeClr val="accent2"/>
            </a:solidFill>
            <a:latin typeface="Arial" pitchFamily="34" charset="0"/>
            <a:cs typeface="Arial" pitchFamily="34" charset="0"/>
          </a:defRPr>
        </a:defPPr>
      </a:lstStyle>
    </a:txDef>
  </a:objectDefaults>
  <a:extraClrSchemeLst/>
</a:theme>
</file>

<file path=ppt/theme/theme10.xml><?xml version="1.0" encoding="utf-8"?>
<a:theme xmlns:a="http://schemas.openxmlformats.org/drawingml/2006/main" name="Office Theme">
  <a:themeElements>
    <a:clrScheme name="Lenovo 2015">
      <a:dk1>
        <a:sysClr val="windowText" lastClr="000000"/>
      </a:dk1>
      <a:lt1>
        <a:sysClr val="window" lastClr="FFFFFF"/>
      </a:lt1>
      <a:dk2>
        <a:srgbClr val="333333"/>
      </a:dk2>
      <a:lt2>
        <a:srgbClr val="F8F8F8"/>
      </a:lt2>
      <a:accent1>
        <a:srgbClr val="EE3124"/>
      </a:accent1>
      <a:accent2>
        <a:srgbClr val="F1C741"/>
      </a:accent2>
      <a:accent3>
        <a:srgbClr val="51B6E2"/>
      </a:accent3>
      <a:accent4>
        <a:srgbClr val="B32317"/>
      </a:accent4>
      <a:accent5>
        <a:srgbClr val="8D8F8E"/>
      </a:accent5>
      <a:accent6>
        <a:srgbClr val="CFCECA"/>
      </a:accent6>
      <a:hlink>
        <a:srgbClr val="2093C5"/>
      </a:hlink>
      <a:folHlink>
        <a:srgbClr val="2093C5"/>
      </a:folHlink>
    </a:clrScheme>
    <a:fontScheme name="Lenovo 2015">
      <a:majorFont>
        <a:latin typeface="Arial"/>
        <a:ea typeface=""/>
        <a:cs typeface=""/>
      </a:majorFont>
      <a:minorFont>
        <a:latin typeface="Arial"/>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LenovoTemplate-16x9_2015">
  <a:themeElements>
    <a:clrScheme name="Lenovo Colors">
      <a:dk1>
        <a:srgbClr val="000000"/>
      </a:dk1>
      <a:lt1>
        <a:sysClr val="window" lastClr="FFFFFF"/>
      </a:lt1>
      <a:dk2>
        <a:srgbClr val="6F7170"/>
      </a:dk2>
      <a:lt2>
        <a:srgbClr val="C4BEB6"/>
      </a:lt2>
      <a:accent1>
        <a:srgbClr val="E2231A"/>
      </a:accent1>
      <a:accent2>
        <a:srgbClr val="FF6A00"/>
      </a:accent2>
      <a:accent3>
        <a:srgbClr val="E96BAF"/>
      </a:accent3>
      <a:accent4>
        <a:srgbClr val="3E8DDD"/>
      </a:accent4>
      <a:accent5>
        <a:srgbClr val="4AC0E0"/>
      </a:accent5>
      <a:accent6>
        <a:srgbClr val="6ABF4A"/>
      </a:accent6>
      <a:hlink>
        <a:srgbClr val="4AC0E0"/>
      </a:hlink>
      <a:folHlink>
        <a:srgbClr val="4AC0E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defRPr dirty="0" err="1" smtClean="0">
            <a:solidFill>
              <a:schemeClr val="accent2"/>
            </a:solidFill>
            <a:latin typeface="Arial" pitchFamily="34" charset="0"/>
            <a:cs typeface="Arial" pitchFamily="34" charset="0"/>
          </a:defRPr>
        </a:defPPr>
      </a:lstStyle>
    </a:txDef>
  </a:objectDefaults>
  <a:extraClrSchemeLst/>
</a:theme>
</file>

<file path=ppt/theme/theme3.xml><?xml version="1.0" encoding="utf-8"?>
<a:theme xmlns:a="http://schemas.openxmlformats.org/drawingml/2006/main" name="Lenovo Master">
  <a:themeElements>
    <a:clrScheme name="Lenovo Colors">
      <a:dk1>
        <a:srgbClr val="000000"/>
      </a:dk1>
      <a:lt1>
        <a:sysClr val="window" lastClr="FFFFFF"/>
      </a:lt1>
      <a:dk2>
        <a:srgbClr val="6F7170"/>
      </a:dk2>
      <a:lt2>
        <a:srgbClr val="C4BEB6"/>
      </a:lt2>
      <a:accent1>
        <a:srgbClr val="E2231A"/>
      </a:accent1>
      <a:accent2>
        <a:srgbClr val="FF6A00"/>
      </a:accent2>
      <a:accent3>
        <a:srgbClr val="E96BAF"/>
      </a:accent3>
      <a:accent4>
        <a:srgbClr val="3E8DDD"/>
      </a:accent4>
      <a:accent5>
        <a:srgbClr val="4AC0E0"/>
      </a:accent5>
      <a:accent6>
        <a:srgbClr val="6ABF4A"/>
      </a:accent6>
      <a:hlink>
        <a:srgbClr val="4AC0E0"/>
      </a:hlink>
      <a:folHlink>
        <a:srgbClr val="4AC0E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9525">
          <a:solidFill>
            <a:schemeClr val="tx1"/>
          </a:solidFill>
        </a:ln>
      </a:spPr>
      <a:bodyPr rtlCol="0" anchor="ctr"/>
      <a:lstStyle>
        <a:defPPr algn="ctr">
          <a:defRPr kumimoji="1"/>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defRPr dirty="0" err="1" smtClean="0">
            <a:solidFill>
              <a:schemeClr val="accent2"/>
            </a:solidFill>
            <a:latin typeface="Arial" pitchFamily="34" charset="0"/>
            <a:cs typeface="Arial" pitchFamily="34" charset="0"/>
          </a:defRPr>
        </a:defPPr>
      </a:lstStyle>
    </a:txDef>
  </a:objectDefaults>
  <a:extraClrSchemeLst/>
</a:theme>
</file>

<file path=ppt/theme/theme4.xml><?xml version="1.0" encoding="utf-8"?>
<a:theme xmlns:a="http://schemas.openxmlformats.org/drawingml/2006/main" name="2_Lenovo Master">
  <a:themeElements>
    <a:clrScheme name="Lenovo Colors">
      <a:dk1>
        <a:srgbClr val="000000"/>
      </a:dk1>
      <a:lt1>
        <a:sysClr val="window" lastClr="FFFFFF"/>
      </a:lt1>
      <a:dk2>
        <a:srgbClr val="6F7170"/>
      </a:dk2>
      <a:lt2>
        <a:srgbClr val="C4BEB6"/>
      </a:lt2>
      <a:accent1>
        <a:srgbClr val="E2231A"/>
      </a:accent1>
      <a:accent2>
        <a:srgbClr val="FF6A00"/>
      </a:accent2>
      <a:accent3>
        <a:srgbClr val="E96BAF"/>
      </a:accent3>
      <a:accent4>
        <a:srgbClr val="3E8DDD"/>
      </a:accent4>
      <a:accent5>
        <a:srgbClr val="4AC0E0"/>
      </a:accent5>
      <a:accent6>
        <a:srgbClr val="6ABF4A"/>
      </a:accent6>
      <a:hlink>
        <a:srgbClr val="4AC0E0"/>
      </a:hlink>
      <a:folHlink>
        <a:srgbClr val="4AC0E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defRPr dirty="0" err="1" smtClean="0">
            <a:solidFill>
              <a:schemeClr val="accent2"/>
            </a:solidFill>
            <a:latin typeface="Arial" pitchFamily="34" charset="0"/>
            <a:cs typeface="Arial" pitchFamily="34" charset="0"/>
          </a:defRPr>
        </a:defPPr>
      </a:lstStyle>
    </a:txDef>
  </a:objectDefaults>
  <a:extraClrSchemeLst/>
</a:theme>
</file>

<file path=ppt/theme/theme5.xml><?xml version="1.0" encoding="utf-8"?>
<a:theme xmlns:a="http://schemas.openxmlformats.org/drawingml/2006/main" name="1_LenovoTemplate-16x9_2015">
  <a:themeElements>
    <a:clrScheme name="Lenovo Colors">
      <a:dk1>
        <a:srgbClr val="000000"/>
      </a:dk1>
      <a:lt1>
        <a:sysClr val="window" lastClr="FFFFFF"/>
      </a:lt1>
      <a:dk2>
        <a:srgbClr val="6F7170"/>
      </a:dk2>
      <a:lt2>
        <a:srgbClr val="C4BEB6"/>
      </a:lt2>
      <a:accent1>
        <a:srgbClr val="E2231A"/>
      </a:accent1>
      <a:accent2>
        <a:srgbClr val="FF6A00"/>
      </a:accent2>
      <a:accent3>
        <a:srgbClr val="E96BAF"/>
      </a:accent3>
      <a:accent4>
        <a:srgbClr val="3E8DDD"/>
      </a:accent4>
      <a:accent5>
        <a:srgbClr val="4AC0E0"/>
      </a:accent5>
      <a:accent6>
        <a:srgbClr val="6ABF4A"/>
      </a:accent6>
      <a:hlink>
        <a:srgbClr val="4AC0E0"/>
      </a:hlink>
      <a:folHlink>
        <a:srgbClr val="4AC0E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defRPr dirty="0" err="1" smtClean="0">
            <a:solidFill>
              <a:schemeClr val="accent2"/>
            </a:solidFill>
            <a:latin typeface="Arial" pitchFamily="34" charset="0"/>
            <a:cs typeface="Arial" pitchFamily="34" charset="0"/>
          </a:defRPr>
        </a:defPPr>
      </a:lstStyle>
    </a:txDef>
  </a:objectDefaults>
  <a:extraClrSchemeLst/>
</a:theme>
</file>

<file path=ppt/theme/theme6.xml><?xml version="1.0" encoding="utf-8"?>
<a:theme xmlns:a="http://schemas.openxmlformats.org/drawingml/2006/main" name="5_Lenovo Master">
  <a:themeElements>
    <a:clrScheme name="Lenovo Colors">
      <a:dk1>
        <a:srgbClr val="000000"/>
      </a:dk1>
      <a:lt1>
        <a:sysClr val="window" lastClr="FFFFFF"/>
      </a:lt1>
      <a:dk2>
        <a:srgbClr val="6F7170"/>
      </a:dk2>
      <a:lt2>
        <a:srgbClr val="C4BEB6"/>
      </a:lt2>
      <a:accent1>
        <a:srgbClr val="E2231A"/>
      </a:accent1>
      <a:accent2>
        <a:srgbClr val="FF6A00"/>
      </a:accent2>
      <a:accent3>
        <a:srgbClr val="E96BAF"/>
      </a:accent3>
      <a:accent4>
        <a:srgbClr val="3E8DDD"/>
      </a:accent4>
      <a:accent5>
        <a:srgbClr val="4AC0E0"/>
      </a:accent5>
      <a:accent6>
        <a:srgbClr val="6ABF4A"/>
      </a:accent6>
      <a:hlink>
        <a:srgbClr val="4AC0E0"/>
      </a:hlink>
      <a:folHlink>
        <a:srgbClr val="4AC0E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defRPr dirty="0" err="1" smtClean="0">
            <a:solidFill>
              <a:schemeClr val="accent2"/>
            </a:solidFill>
            <a:latin typeface="Arial" pitchFamily="34" charset="0"/>
            <a:cs typeface="Arial" pitchFamily="34" charset="0"/>
          </a:defRPr>
        </a:defPPr>
      </a:lstStyle>
    </a:txDef>
  </a:objectDefaults>
  <a:extraClrSchemeLst/>
</a:theme>
</file>

<file path=ppt/theme/theme7.xml><?xml version="1.0" encoding="utf-8"?>
<a:theme xmlns:a="http://schemas.openxmlformats.org/drawingml/2006/main" name="Lenovo">
  <a:themeElements>
    <a:clrScheme name="LENOVO">
      <a:dk1>
        <a:srgbClr val="000000"/>
      </a:dk1>
      <a:lt1>
        <a:sysClr val="window" lastClr="FFFFFF"/>
      </a:lt1>
      <a:dk2>
        <a:srgbClr val="C00000"/>
      </a:dk2>
      <a:lt2>
        <a:srgbClr val="000000"/>
      </a:lt2>
      <a:accent1>
        <a:srgbClr val="FF0000"/>
      </a:accent1>
      <a:accent2>
        <a:srgbClr val="939598"/>
      </a:accent2>
      <a:accent3>
        <a:srgbClr val="FFC425"/>
      </a:accent3>
      <a:accent4>
        <a:srgbClr val="64BEDC"/>
      </a:accent4>
      <a:accent5>
        <a:srgbClr val="414042"/>
      </a:accent5>
      <a:accent6>
        <a:srgbClr val="FFFFFF"/>
      </a:accent6>
      <a:hlink>
        <a:srgbClr val="EC2225"/>
      </a:hlink>
      <a:folHlink>
        <a:srgbClr val="64BEDC"/>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defRPr dirty="0" err="1" smtClean="0">
            <a:solidFill>
              <a:schemeClr val="accent2"/>
            </a:solidFill>
            <a:latin typeface="Arial" pitchFamily="34" charset="0"/>
            <a:cs typeface="Arial" pitchFamily="34" charset="0"/>
          </a:defRPr>
        </a:defPPr>
      </a:lstStyle>
    </a:txDef>
  </a:objectDefaults>
  <a:extraClrSchemeLst/>
</a:theme>
</file>

<file path=ppt/theme/theme8.xml><?xml version="1.0" encoding="utf-8"?>
<a:theme xmlns:a="http://schemas.openxmlformats.org/drawingml/2006/main" name="7_Lenovo Master">
  <a:themeElements>
    <a:clrScheme name="Lenovo Colors">
      <a:dk1>
        <a:srgbClr val="000000"/>
      </a:dk1>
      <a:lt1>
        <a:sysClr val="window" lastClr="FFFFFF"/>
      </a:lt1>
      <a:dk2>
        <a:srgbClr val="6F7170"/>
      </a:dk2>
      <a:lt2>
        <a:srgbClr val="C4BEB6"/>
      </a:lt2>
      <a:accent1>
        <a:srgbClr val="E2231A"/>
      </a:accent1>
      <a:accent2>
        <a:srgbClr val="FF6A00"/>
      </a:accent2>
      <a:accent3>
        <a:srgbClr val="E96BAF"/>
      </a:accent3>
      <a:accent4>
        <a:srgbClr val="3E8DDD"/>
      </a:accent4>
      <a:accent5>
        <a:srgbClr val="4AC0E0"/>
      </a:accent5>
      <a:accent6>
        <a:srgbClr val="6ABF4A"/>
      </a:accent6>
      <a:hlink>
        <a:srgbClr val="4AC0E0"/>
      </a:hlink>
      <a:folHlink>
        <a:srgbClr val="4AC0E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defRPr dirty="0" err="1" smtClean="0">
            <a:solidFill>
              <a:schemeClr val="accent2"/>
            </a:solidFill>
            <a:latin typeface="Arial" pitchFamily="34" charset="0"/>
            <a:cs typeface="Arial" pitchFamily="34" charset="0"/>
          </a:defRPr>
        </a:defPPr>
      </a:lstStyle>
    </a:txDef>
  </a:objectDefaults>
  <a:extraClrSchemeLst/>
</a:theme>
</file>

<file path=ppt/theme/theme9.xml><?xml version="1.0" encoding="utf-8"?>
<a:theme xmlns:a="http://schemas.openxmlformats.org/drawingml/2006/main" name="Office Theme">
  <a:themeElements>
    <a:clrScheme name="Lenovo 2015">
      <a:dk1>
        <a:sysClr val="windowText" lastClr="000000"/>
      </a:dk1>
      <a:lt1>
        <a:sysClr val="window" lastClr="FFFFFF"/>
      </a:lt1>
      <a:dk2>
        <a:srgbClr val="333333"/>
      </a:dk2>
      <a:lt2>
        <a:srgbClr val="F8F8F8"/>
      </a:lt2>
      <a:accent1>
        <a:srgbClr val="EE3124"/>
      </a:accent1>
      <a:accent2>
        <a:srgbClr val="F1C741"/>
      </a:accent2>
      <a:accent3>
        <a:srgbClr val="51B6E2"/>
      </a:accent3>
      <a:accent4>
        <a:srgbClr val="B32317"/>
      </a:accent4>
      <a:accent5>
        <a:srgbClr val="8D8F8E"/>
      </a:accent5>
      <a:accent6>
        <a:srgbClr val="CFCECA"/>
      </a:accent6>
      <a:hlink>
        <a:srgbClr val="2093C5"/>
      </a:hlink>
      <a:folHlink>
        <a:srgbClr val="2093C5"/>
      </a:folHlink>
    </a:clrScheme>
    <a:fontScheme name="Lenovo 2015">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ECM Document" ma:contentTypeID="0x010100F1DAEB343FA8E246A28500DDABBF0BFB009A8CE0F0C72D5540A7A0CDF15B4D9FF6" ma:contentTypeVersion="7" ma:contentTypeDescription="" ma:contentTypeScope="" ma:versionID="78b42c530b2870e326245df7ee80f221">
  <xsd:schema xmlns:xsd="http://www.w3.org/2001/XMLSchema" xmlns:xs="http://www.w3.org/2001/XMLSchema" xmlns:p="http://schemas.microsoft.com/office/2006/metadata/properties" xmlns:ns1="http://schemas.microsoft.com/sharepoint/v3" xmlns:ns2="07f2e666-47bf-451f-ab36-aa9c5d00773e" xmlns:ns3="227edde7-652a-4486-a451-157b9bbf4f94" targetNamespace="http://schemas.microsoft.com/office/2006/metadata/properties" ma:root="true" ma:fieldsID="450ffdaedcff8e06d5dff7b67edbef63" ns1:_="" ns2:_="" ns3:_="">
    <xsd:import namespace="http://schemas.microsoft.com/sharepoint/v3"/>
    <xsd:import namespace="07f2e666-47bf-451f-ab36-aa9c5d00773e"/>
    <xsd:import namespace="227edde7-652a-4486-a451-157b9bbf4f94"/>
    <xsd:element name="properties">
      <xsd:complexType>
        <xsd:sequence>
          <xsd:element name="documentManagement">
            <xsd:complexType>
              <xsd:all>
                <xsd:element ref="ns2:_dlc_DocId" minOccurs="0"/>
                <xsd:element ref="ns2:_dlc_DocIdUrl" minOccurs="0"/>
                <xsd:element ref="ns2:_dlc_DocIdPersistId" minOccurs="0"/>
                <xsd:element ref="ns1:KpiDescription" minOccurs="0"/>
                <xsd:element ref="ns2:Workflow" minOccurs="0"/>
                <xsd:element ref="ns2:DocumentStatus" minOccurs="0"/>
                <xsd:element ref="ns2:Relations" minOccurs="0"/>
                <xsd:element ref="ns3:DocumentLevel"/>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KpiDescription" ma:index="12" nillable="true" ma:displayName="Description" ma:description="The description provides information about the purpose of the goal." ma:internalName="KpiDescription">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07f2e666-47bf-451f-ab36-aa9c5d00773e"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element name="Workflow" ma:index="13" nillable="true" ma:displayName="Workflow" ma:format="Dropdown" ma:hidden="true" ma:internalName="Workflow" ma:readOnly="false">
      <xsd:simpleType>
        <xsd:restriction base="dms:Choice">
          <xsd:enumeration value="GDDL"/>
          <xsd:enumeration value="PGQ"/>
          <xsd:enumeration value="IDRD"/>
          <xsd:enumeration value="行政"/>
        </xsd:restriction>
      </xsd:simpleType>
    </xsd:element>
    <xsd:element name="DocumentStatus" ma:index="14" nillable="true" ma:displayName="DocumentStatus" ma:default="Available" ma:format="Dropdown" ma:hidden="true" ma:internalName="DocumentStatus" ma:readOnly="false">
      <xsd:simpleType>
        <xsd:restriction base="dms:Choice">
          <xsd:enumeration value="Available"/>
          <xsd:enumeration value="Unavailable"/>
        </xsd:restriction>
      </xsd:simpleType>
    </xsd:element>
    <xsd:element name="Relations" ma:index="15" nillable="true" ma:displayName="Relations" ma:internalName="Relations">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27edde7-652a-4486-a451-157b9bbf4f94" elementFormDefault="qualified">
    <xsd:import namespace="http://schemas.microsoft.com/office/2006/documentManagement/types"/>
    <xsd:import namespace="http://schemas.microsoft.com/office/infopath/2007/PartnerControls"/>
    <xsd:element name="DocumentLevel" ma:index="16" ma:displayName="DocumentLevel" ma:default="Lenovo Internal" ma:format="Dropdown" ma:internalName="DocumentLevel">
      <xsd:simpleType>
        <xsd:restriction base="dms:Choice">
          <xsd:enumeration value="Lenovo Internal"/>
          <xsd:enumeration value="Lenovo Confidential"/>
          <xsd:enumeration value="Lenovo Restricted"/>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ma:index="11" ma:displayName="Comments"/>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KpiDescription xmlns="http://schemas.microsoft.com/sharepoint/v3" xsi:nil="true"/>
    <DocumentStatus xmlns="07f2e666-47bf-451f-ab36-aa9c5d00773e">Available</DocumentStatus>
    <DocumentLevel xmlns="227edde7-652a-4486-a451-157b9bbf4f94">Lenovo Internal</DocumentLevel>
    <Relations xmlns="07f2e666-47bf-451f-ab36-aa9c5d00773e" xsi:nil="true"/>
    <Workflow xmlns="07f2e666-47bf-451f-ab36-aa9c5d00773e" xsi:nil="true"/>
    <_dlc_DocId xmlns="07f2e666-47bf-451f-ab36-aa9c5d00773e">WWID-126-10088</_dlc_DocId>
    <_dlc_DocIdUrl xmlns="07f2e666-47bf-451f-ab36-aa9c5d00773e">
      <Url>http://ecm.lenovo.com/os/Worldwide/_layouts/15/DocIdRedir.aspx?ID=WWID-126-10088</Url>
      <Description>WWID-126-10088</Description>
    </_dlc_DocIdUrl>
  </documentManagement>
</p:properties>
</file>

<file path=customXml/item4.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Props1.xml><?xml version="1.0" encoding="utf-8"?>
<ds:datastoreItem xmlns:ds="http://schemas.openxmlformats.org/officeDocument/2006/customXml" ds:itemID="{E7F203CD-7D6F-4603-BF64-D245475A3611}">
  <ds:schemaRefs>
    <ds:schemaRef ds:uri="http://schemas.microsoft.com/sharepoint/v3/contenttype/forms"/>
  </ds:schemaRefs>
</ds:datastoreItem>
</file>

<file path=customXml/itemProps2.xml><?xml version="1.0" encoding="utf-8"?>
<ds:datastoreItem xmlns:ds="http://schemas.openxmlformats.org/officeDocument/2006/customXml" ds:itemID="{625926C1-7A8D-4D83-A896-38353E7E1E8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07f2e666-47bf-451f-ab36-aa9c5d00773e"/>
    <ds:schemaRef ds:uri="227edde7-652a-4486-a451-157b9bbf4f9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35DC493-1477-4DA9-94FB-49794E98FAD0}">
  <ds:schemaRefs>
    <ds:schemaRef ds:uri="http://schemas.microsoft.com/office/2006/metadata/properties"/>
    <ds:schemaRef ds:uri="http://schemas.microsoft.com/sharepoint/v3"/>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227edde7-652a-4486-a451-157b9bbf4f94"/>
    <ds:schemaRef ds:uri="http://purl.org/dc/elements/1.1/"/>
    <ds:schemaRef ds:uri="07f2e666-47bf-451f-ab36-aa9c5d00773e"/>
    <ds:schemaRef ds:uri="http://www.w3.org/XML/1998/namespace"/>
    <ds:schemaRef ds:uri="http://purl.org/dc/dcmitype/"/>
  </ds:schemaRefs>
</ds:datastoreItem>
</file>

<file path=customXml/itemProps4.xml><?xml version="1.0" encoding="utf-8"?>
<ds:datastoreItem xmlns:ds="http://schemas.openxmlformats.org/officeDocument/2006/customXml" ds:itemID="{C2DD4867-0116-449A-B354-C001A801D0F4}">
  <ds:schemaRefs>
    <ds:schemaRef ds:uri="http://schemas.microsoft.com/sharepoint/events"/>
  </ds:schemaRefs>
</ds:datastoreItem>
</file>

<file path=docProps/app.xml><?xml version="1.0" encoding="utf-8"?>
<Properties xmlns="http://schemas.openxmlformats.org/officeDocument/2006/extended-properties" xmlns:vt="http://schemas.openxmlformats.org/officeDocument/2006/docPropsVTypes">
  <TotalTime>1720</TotalTime>
  <Words>3008</Words>
  <Application>Microsoft Office PowerPoint</Application>
  <PresentationFormat>宽屏</PresentationFormat>
  <Paragraphs>370</Paragraphs>
  <Slides>38</Slides>
  <Notes>1</Notes>
  <HiddenSlides>0</HiddenSlides>
  <MMClips>0</MMClips>
  <ScaleCrop>false</ScaleCrop>
  <HeadingPairs>
    <vt:vector size="6" baseType="variant">
      <vt:variant>
        <vt:lpstr>已用的字体</vt:lpstr>
      </vt:variant>
      <vt:variant>
        <vt:i4>15</vt:i4>
      </vt:variant>
      <vt:variant>
        <vt:lpstr>主题</vt:lpstr>
      </vt:variant>
      <vt:variant>
        <vt:i4>8</vt:i4>
      </vt:variant>
      <vt:variant>
        <vt:lpstr>幻灯片标题</vt:lpstr>
      </vt:variant>
      <vt:variant>
        <vt:i4>38</vt:i4>
      </vt:variant>
    </vt:vector>
  </HeadingPairs>
  <TitlesOfParts>
    <vt:vector size="61" baseType="lpstr">
      <vt:lpstr>-apple-system</vt:lpstr>
      <vt:lpstr>Arial Unicode MS</vt:lpstr>
      <vt:lpstr>Foundry Gridnik Medium</vt:lpstr>
      <vt:lpstr>Helvetica Neue</vt:lpstr>
      <vt:lpstr>HelveticaNeueLT Std</vt:lpstr>
      <vt:lpstr>メイリオ</vt:lpstr>
      <vt:lpstr>Meiryo UI</vt:lpstr>
      <vt:lpstr>Menlo</vt:lpstr>
      <vt:lpstr>微软雅黑</vt:lpstr>
      <vt:lpstr>Arial</vt:lpstr>
      <vt:lpstr>Arial</vt:lpstr>
      <vt:lpstr>Cambria Math</vt:lpstr>
      <vt:lpstr>Helvetica</vt:lpstr>
      <vt:lpstr>Source Sans Pro</vt:lpstr>
      <vt:lpstr>Wingdings</vt:lpstr>
      <vt:lpstr>blank</vt:lpstr>
      <vt:lpstr>LenovoTemplate-16x9_2015</vt:lpstr>
      <vt:lpstr>Lenovo Master</vt:lpstr>
      <vt:lpstr>2_Lenovo Master</vt:lpstr>
      <vt:lpstr>1_LenovoTemplate-16x9_2015</vt:lpstr>
      <vt:lpstr>5_Lenovo Master</vt:lpstr>
      <vt:lpstr>Lenovo</vt:lpstr>
      <vt:lpstr>7_Lenovo Master</vt:lpstr>
      <vt:lpstr> NumPy基础知识</vt:lpstr>
      <vt:lpstr>Python基础知识：</vt:lpstr>
      <vt:lpstr>Python的语句</vt:lpstr>
      <vt:lpstr>Python的对象</vt:lpstr>
      <vt:lpstr>Python的对象</vt:lpstr>
      <vt:lpstr>Python的对象</vt:lpstr>
      <vt:lpstr>Python的对象</vt:lpstr>
      <vt:lpstr>What’s NumPy？</vt:lpstr>
      <vt:lpstr>NumPy基础知识</vt:lpstr>
      <vt:lpstr>NumPy的核心功能</vt:lpstr>
      <vt:lpstr>NumPy数组的创建</vt:lpstr>
      <vt:lpstr>NumPy数组的创建</vt:lpstr>
      <vt:lpstr>NumPy的数组索引</vt:lpstr>
      <vt:lpstr>NumPy的索引</vt:lpstr>
      <vt:lpstr>NumPy的简单数据运算</vt:lpstr>
      <vt:lpstr>NumPy的简单数据运算</vt:lpstr>
      <vt:lpstr>NumPy的简单数据运算</vt:lpstr>
      <vt:lpstr>NumPy的简单数据运算</vt:lpstr>
      <vt:lpstr>NumPy的简单数据运算</vt:lpstr>
      <vt:lpstr>NumPy的简单数据运算</vt:lpstr>
      <vt:lpstr>NumPy的简单数据运算</vt:lpstr>
      <vt:lpstr>NumPy的简单数据运算</vt:lpstr>
      <vt:lpstr>NumPy的简单数据运算</vt:lpstr>
      <vt:lpstr>NumPy的简单数据运算</vt:lpstr>
      <vt:lpstr>NumPy的简单数据运算</vt:lpstr>
      <vt:lpstr>PowerPoint 演示文稿</vt:lpstr>
      <vt:lpstr>NumPy的数组操作</vt:lpstr>
      <vt:lpstr>NumPy的数组操作</vt:lpstr>
      <vt:lpstr>NumPy的数组操作</vt:lpstr>
      <vt:lpstr>NumPy的数组操作</vt:lpstr>
      <vt:lpstr>NumPy数组的copy</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NumPy基础知识</dc:title>
  <dc:creator>Tom XF4 Guo</dc:creator>
  <cp:lastModifiedBy>Tom Guo</cp:lastModifiedBy>
  <cp:revision>35</cp:revision>
  <dcterms:created xsi:type="dcterms:W3CDTF">2020-10-14T09:10:55Z</dcterms:created>
  <dcterms:modified xsi:type="dcterms:W3CDTF">2020-10-23T08:04:10Z</dcterms:modified>
</cp:coreProperties>
</file>